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262" r:id="rId6"/>
    <p:sldId id="257" r:id="rId7"/>
    <p:sldId id="263" r:id="rId8"/>
    <p:sldId id="264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1" r:id="rId19"/>
    <p:sldId id="273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ma Tadese" initials="L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403" autoAdjust="0"/>
  </p:normalViewPr>
  <p:slideViewPr>
    <p:cSldViewPr snapToGrid="0" snapToObjects="1">
      <p:cViewPr varScale="1">
        <p:scale>
          <a:sx n="68" d="100"/>
          <a:sy n="68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02T20:25:12.732" idx="1">
    <p:pos x="9216" y="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936383"/>
            <a:ext cx="7477601" cy="325835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NATURAL LANGUAGE PROCESSING</a:t>
            </a:r>
            <a:endParaRPr lang="en-US" sz="4800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624840"/>
            <a:ext cx="93192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Augmented Grammars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2775842" cy="58410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grammars enhance expressive power of formal grammars.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symbols/rules represent complex language structures.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Semantic interpretation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interpretation is the process of giving meaning to language elements like words, phrases, or sentences.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Learning semantic grammars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semantic grammars involves understanding grammar rules that encompass the meaning or understanding of a language.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97735" y="624840"/>
            <a:ext cx="1206750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 of Real Natural Language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2775842" cy="58410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 of real natural language refer to the challenges and complexities that arise when dealing with human language in practical applications.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include: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Quantification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the interpretation and meaning of quantifiers such as "all," "some," or "none" within sentences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Pragmatics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contextual nuances and implied meaning in language.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97735" y="624840"/>
            <a:ext cx="1206750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Cont...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2775842" cy="58410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Long-Distance Dependencies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dependencies between words or phrases that are separated by a significant distance in a sentence, making their interpretation more complex.</a:t>
            </a: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Time and Tense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 accounting for how language expresses temporal information, including past, present, and future events. 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97735" y="624840"/>
            <a:ext cx="1206750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2775842" cy="58410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Ambiguity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 presence of multiple possible interpretations or meanings of words, phrases, or sentences.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Lexical Ambiguity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words that have multiple meanings, requiring disambiguation based on context.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Metaphor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and understanding the figurative or non-literal use of language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97735" y="624840"/>
            <a:ext cx="1206750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Tasks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1887199" cy="58410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understanding of human language using NLP techniques</a:t>
            </a: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 examples include:</a:t>
            </a: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spoken language into written text.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written text into spoken language.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translating text from one language to another.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extracting specific information or structured data from unstructured text.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61385" y="624840"/>
            <a:ext cx="990385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60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197734" y="2150772"/>
            <a:ext cx="10534919" cy="54539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relevant information from a large collection of documents based on a user's query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Answering: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accurate and relevant answers to    questions posed in natural language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3657600" y="1012875"/>
            <a:ext cx="4572000" cy="154744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5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1468192" y="2307102"/>
            <a:ext cx="9916732" cy="623159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Natural Language Processing (NLP) enables computers to understand, interpret, and generate human language.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NLP techniques capture the structure, semantics, and context of natural language.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Challenges in NLP include ambiguity, context-dependency, and handling long-distance dependencies.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4129" y="94129"/>
            <a:ext cx="14415247" cy="8022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2065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5" name="Text 1"/>
          <p:cNvSpPr/>
          <p:nvPr/>
        </p:nvSpPr>
        <p:spPr>
          <a:xfrm>
            <a:off x="833199" y="978795"/>
            <a:ext cx="13500987" cy="203486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GB" sz="5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GB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2279562"/>
            <a:ext cx="10950970" cy="551215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is a subfield of artificial intelligence (AI) dedicated to the interaction between computers and human language.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involves the development of algorithms and techniques to enable computers to understand, interpret, and generate human language.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has a wide range of applications, including machine translation, sentiment analysis, chatbots, information extraction, and question answering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39270" y="791408"/>
            <a:ext cx="572214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GB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Models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62886" y="1854558"/>
            <a:ext cx="11101588" cy="573496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understand and generate human-like language.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on data, they assist language tasks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The bag-of-words model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counts word frequency for representation.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representation highlights important words in document.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N-gram word model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N-gram word model captures word relationships.</a:t>
            </a: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 with local context analysis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sz="3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39270" y="373488"/>
            <a:ext cx="5722149" cy="11122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GB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sz="54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sz="54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62886" y="2343955"/>
            <a:ext cx="11101588" cy="52455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N-gram /character-level model 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N-gram models extend to character-level analysis.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spelling correction and error detection.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3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39270" y="373488"/>
            <a:ext cx="5722149" cy="11122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GB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62886" y="1223494"/>
            <a:ext cx="11101588" cy="636602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Word</a:t>
            </a:r>
            <a:r>
              <a:rPr lang="en-US" sz="44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representations are numerical representations of words.</a:t>
            </a:r>
            <a:endParaRPr lang="en-US" sz="36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enable language understanding by clustering similar words</a:t>
            </a:r>
            <a:r>
              <a:rPr lang="en-US" sz="3600" b="1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sz="3600" b="1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1440" y="0"/>
            <a:ext cx="14630400" cy="8229600"/>
          </a:xfrm>
          <a:prstGeom prst="rect">
            <a:avLst/>
          </a:prstGeom>
        </p:spPr>
      </p:pic>
      <p:pic>
        <p:nvPicPr>
          <p:cNvPr id="4" name="Imag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77193" y="411480"/>
            <a:ext cx="5859887" cy="74066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25473"/>
            <a:ext cx="87325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             </a:t>
            </a:r>
            <a:r>
              <a:rPr lang="en-GB" sz="4800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 5"/>
          <p:cNvSpPr/>
          <p:nvPr/>
        </p:nvSpPr>
        <p:spPr>
          <a:xfrm>
            <a:off x="1067336" y="2168366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endParaRPr lang="en-US" sz="2625" dirty="0"/>
          </a:p>
        </p:txBody>
      </p:sp>
      <p:sp>
        <p:nvSpPr>
          <p:cNvPr id="14" name="Text 10"/>
          <p:cNvSpPr/>
          <p:nvPr/>
        </p:nvSpPr>
        <p:spPr>
          <a:xfrm>
            <a:off x="1067336" y="4026098"/>
            <a:ext cx="1981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endParaRPr lang="en-US" sz="2625" dirty="0"/>
          </a:p>
        </p:txBody>
      </p:sp>
      <p:sp>
        <p:nvSpPr>
          <p:cNvPr id="21" name="Text 17"/>
          <p:cNvSpPr/>
          <p:nvPr/>
        </p:nvSpPr>
        <p:spPr>
          <a:xfrm>
            <a:off x="1265457" y="2133839"/>
            <a:ext cx="6552020" cy="476923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Grammar defines rules for sentence construction and understanding.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It aids AI systems in analyzing and generating human-like sentences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7181" y="222269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624840"/>
            <a:ext cx="93192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Nunito" pitchFamily="34" charset="-122"/>
                <a:cs typeface="Times New Roman" panose="02020603050405020304" pitchFamily="18" charset="0"/>
              </a:rPr>
              <a:t>Parsing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04552" y="2678806"/>
            <a:ext cx="6439437" cy="440457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457200" indent="-457200" algn="l">
              <a:lnSpc>
                <a:spcPts val="28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Parsing analyzes sentence structure and syntax.</a:t>
            </a:r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ea typeface="PT Sans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PT Sans" pitchFamily="34" charset="-122"/>
                <a:cs typeface="Times New Roman" panose="02020603050405020304" pitchFamily="18" charset="0"/>
              </a:rPr>
              <a:t>It breaks down the sentence and determines relationships.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8"/>
          <p:cNvSpPr/>
          <p:nvPr/>
        </p:nvSpPr>
        <p:spPr>
          <a:xfrm>
            <a:off x="9192816" y="1763554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80361" y="624841"/>
            <a:ext cx="5949802" cy="7424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304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48389" y="624840"/>
            <a:ext cx="93192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Cont...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7128" y="1763749"/>
            <a:ext cx="12775842" cy="555402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Dependency parsing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 analyzes word relationships in a sentence.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identifies syntactic dependencies between words.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Learning a parser from examples</a:t>
            </a:r>
            <a:endParaRPr lang="en-US" sz="28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 parser from examples involves training with labeled sentences.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parser learns grammar patterns and rules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4200</Words>
  <Application>WPS Presentation</Application>
  <PresentationFormat>Custom</PresentationFormat>
  <Paragraphs>121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Nunito</vt:lpstr>
      <vt:lpstr>Segoe Print</vt:lpstr>
      <vt:lpstr>Nunito</vt:lpstr>
      <vt:lpstr>Nunito</vt:lpstr>
      <vt:lpstr>Times New Roman</vt:lpstr>
      <vt:lpstr>-apple-system</vt:lpstr>
      <vt:lpstr>PT Sans</vt:lpstr>
      <vt:lpstr>Calibri</vt:lpstr>
      <vt:lpstr>Microsoft YaHei</vt:lpstr>
      <vt:lpstr>Arial Unicode MS</vt:lpstr>
      <vt:lpstr>Adobe Ming Std 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Ahlam</cp:lastModifiedBy>
  <cp:revision>15</cp:revision>
  <dcterms:created xsi:type="dcterms:W3CDTF">2024-01-02T21:33:00Z</dcterms:created>
  <dcterms:modified xsi:type="dcterms:W3CDTF">2024-03-14T14:18:11Z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6877A5E96DD84DC69ABBBE1B89999F38_12</vt:lpwstr>
  </property>
  <property fmtid="{D5CDD505-2E9C-101B-9397-08002B2CF9AE}" pid="3" name="KSOProductBuildVer">
    <vt:lpwstr>1033-12.2.0.13489</vt:lpwstr>
  </property>
</Properties>
</file>