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mboo.com/activi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console.cloud.google.com/home/dashboard?project=ustiot&amp;pli=1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Postal Mail Mobile 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SEIS785 – Capstone Project</a:t>
            </a:r>
          </a:p>
          <a:p>
            <a:r>
              <a:rPr lang="en-US" dirty="0" smtClean="0"/>
              <a:t>Abdulrahman Alhamran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Arduino Board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12172" y="1882852"/>
            <a:ext cx="2167655" cy="3092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7157" y="2504175"/>
            <a:ext cx="311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Arduino board + WIFI Shield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61609" y="4374777"/>
            <a:ext cx="17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Arduino Board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24667" y="454102"/>
            <a:ext cx="2167655" cy="30922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43575" y="3546397"/>
            <a:ext cx="64919" cy="161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"/>
          <a:stretch/>
        </p:blipFill>
        <p:spPr>
          <a:xfrm>
            <a:off x="4567686" y="5157788"/>
            <a:ext cx="2286000" cy="14044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43574" y="38172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Arduino Board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24667" y="454102"/>
            <a:ext cx="2167655" cy="30922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43575" y="3546397"/>
            <a:ext cx="64919" cy="161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"/>
          <a:stretch/>
        </p:blipFill>
        <p:spPr>
          <a:xfrm>
            <a:off x="4567686" y="5157788"/>
            <a:ext cx="2286000" cy="14044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5" y="1920360"/>
            <a:ext cx="2390775" cy="1800226"/>
          </a:xfrm>
          <a:prstGeom prst="rect">
            <a:avLst/>
          </a:prstGeom>
        </p:spPr>
      </p:pic>
      <p:cxnSp>
        <p:nvCxnSpPr>
          <p:cNvPr id="24" name="Curved Connector 23"/>
          <p:cNvCxnSpPr/>
          <p:nvPr/>
        </p:nvCxnSpPr>
        <p:spPr>
          <a:xfrm rot="10680000">
            <a:off x="2042512" y="3375243"/>
            <a:ext cx="2743200" cy="2560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09029" y="465540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73994" y="181558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Google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3574" y="38172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 smtClean="0"/>
              <a:t>Arduino Board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24667" y="454102"/>
            <a:ext cx="2167655" cy="30922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43575" y="3546397"/>
            <a:ext cx="64919" cy="161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"/>
          <a:stretch/>
        </p:blipFill>
        <p:spPr>
          <a:xfrm>
            <a:off x="4567686" y="5157788"/>
            <a:ext cx="2286000" cy="14044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5" y="1920360"/>
            <a:ext cx="2390775" cy="1800226"/>
          </a:xfrm>
          <a:prstGeom prst="rect">
            <a:avLst/>
          </a:prstGeom>
        </p:spPr>
      </p:pic>
      <p:cxnSp>
        <p:nvCxnSpPr>
          <p:cNvPr id="24" name="Curved Connector 23"/>
          <p:cNvCxnSpPr/>
          <p:nvPr/>
        </p:nvCxnSpPr>
        <p:spPr>
          <a:xfrm rot="10680000">
            <a:off x="2042512" y="3375243"/>
            <a:ext cx="2743200" cy="2560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09029" y="465540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73994" y="181558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Google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3574" y="38172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8604" y="465540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 Dropped?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t="1224" r="26641" b="1353"/>
          <a:stretch/>
        </p:blipFill>
        <p:spPr>
          <a:xfrm>
            <a:off x="9607344" y="1920359"/>
            <a:ext cx="1150144" cy="1800226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flipV="1">
            <a:off x="6552511" y="3720585"/>
            <a:ext cx="3629905" cy="2085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59906" y="4655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Lessen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Arduino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Google Big Query/APIs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Microsoft Power PI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/>
              <a:t>Temboo</a:t>
            </a:r>
            <a:r>
              <a:rPr lang="en-US" sz="2400" dirty="0" smtClean="0"/>
              <a:t>/</a:t>
            </a:r>
            <a:r>
              <a:rPr lang="en-US" sz="2400" dirty="0" err="1" smtClean="0"/>
              <a:t>Twilio</a:t>
            </a:r>
            <a:endParaRPr lang="en-US" sz="2400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/>
              <a:t>Fritzing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</TotalTime>
  <Words>47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Wingdings</vt:lpstr>
      <vt:lpstr>Wingdings 2</vt:lpstr>
      <vt:lpstr>Frame</vt:lpstr>
      <vt:lpstr>Postal Mail Mobile Notification</vt:lpstr>
      <vt:lpstr>Arduino Board  </vt:lpstr>
      <vt:lpstr>Arduino Board  </vt:lpstr>
      <vt:lpstr>Arduino Board  </vt:lpstr>
      <vt:lpstr>Arduino Board  </vt:lpstr>
      <vt:lpstr>Lessen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 Mail Mobile Notification</dc:title>
  <dc:creator>Abdulrahman Alhamran</dc:creator>
  <cp:lastModifiedBy>Abdulrahman Alhamran</cp:lastModifiedBy>
  <cp:revision>7</cp:revision>
  <dcterms:created xsi:type="dcterms:W3CDTF">2016-05-10T19:52:46Z</dcterms:created>
  <dcterms:modified xsi:type="dcterms:W3CDTF">2016-05-11T07:18:40Z</dcterms:modified>
</cp:coreProperties>
</file>