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7"/>
  </p:notesMasterIdLst>
  <p:sldIdLst>
    <p:sldId id="503" r:id="rId2"/>
    <p:sldId id="504" r:id="rId3"/>
    <p:sldId id="506" r:id="rId4"/>
    <p:sldId id="505" r:id="rId5"/>
    <p:sldId id="508" r:id="rId6"/>
    <p:sldId id="507" r:id="rId7"/>
    <p:sldId id="511" r:id="rId8"/>
    <p:sldId id="509" r:id="rId9"/>
    <p:sldId id="510" r:id="rId10"/>
    <p:sldId id="514" r:id="rId11"/>
    <p:sldId id="516" r:id="rId12"/>
    <p:sldId id="517" r:id="rId13"/>
    <p:sldId id="519" r:id="rId14"/>
    <p:sldId id="512" r:id="rId15"/>
    <p:sldId id="513" r:id="rId16"/>
    <p:sldId id="515" r:id="rId17"/>
    <p:sldId id="518" r:id="rId18"/>
    <p:sldId id="520" r:id="rId19"/>
    <p:sldId id="500" r:id="rId20"/>
    <p:sldId id="521" r:id="rId21"/>
    <p:sldId id="523" r:id="rId22"/>
    <p:sldId id="522" r:id="rId23"/>
    <p:sldId id="524" r:id="rId24"/>
    <p:sldId id="525" r:id="rId25"/>
    <p:sldId id="370" r:id="rId2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9ECE5D9-F7EE-454D-855C-2E47A2640B68}" type="datetimeFigureOut">
              <a:rPr lang="ar-SA" smtClean="0"/>
              <a:t>18/12/1443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9901211-68DF-4936-976A-CF93B71237B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88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9B5B2D-DFA5-3255-A149-8CEF9C642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0C15D50-F0C4-4BCA-16F6-E55F5BB8F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BDB76C2-3671-E296-F598-E5A6A758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18/12/1443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6E25B0C-C359-5D94-5161-3168F0D6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A1C976A-9A1B-113E-B72F-187E6FAF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783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EC0AB56-2A5B-6D49-AC70-DFD49C85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417ABB3-04C4-4EC9-2CE2-D105808D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D9F1E88-351A-33C7-1FD4-A5E39803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18/12/1443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80AED65-245E-8515-77B3-A586C7D3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B8B0036-D0F1-282A-361B-9DA84CE5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1832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4EEB366-7CB6-4FAE-9B02-1472AFDB1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5B17B75-2FFE-0FA7-3DFA-C7DF69F4E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143BCCC-BFDD-AD5D-F15B-C16AE9A4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18/12/1443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340F421-A5B9-87AC-C287-F5750221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3018E16-3B92-C254-29C2-11CCFE53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1623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6932D9-B6CA-6BDB-ECF4-11CAD017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C86FA15-4B89-E894-09F3-9C79201B4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BA6D1B1-964E-D1DE-2CDD-3776E51A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18/12/1443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56F03BF-2BE6-FFE5-5106-983E1E8E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7AADB62-4A6E-A566-7A3F-90C270A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8848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8CA9B2E-025D-7E6B-260C-445EC791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27367CC-02B0-F56D-3943-7F4B33286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71383A9-99DA-31A3-E10E-DBB12946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18/12/1443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43B4F77-A392-BE76-5D7C-9D7AED20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BAC2585-4B02-97C9-F29A-4FC36FDE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6295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4CBEAA8-9687-4FE4-642F-934AD911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E9BBFB0-7A0C-B713-966A-4464FC5DD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B8561EC-5D71-2222-BA38-C5536ED5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8A50DD9-F9DB-81E4-672C-CDF1C250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18/12/1443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6BCBE9C-8CAD-2E9C-82A0-2E8B0489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C744348-EF8F-6A27-F187-CFF08C6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4177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3CC815F-1927-EBAC-BFF1-18340B57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1920724-9D14-479B-D48E-45E00F410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517FAFE-1306-4CA3-BF54-B39406880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0AF676F8-96E0-E95B-1843-B469DF72A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D5697453-05ED-070F-A785-1997A60C9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C838921B-F09A-5A2B-D316-5B5838CB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18/12/1443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E5D69DC-08BB-B592-53C6-B6673CE2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E9BC74D9-45D0-57FF-358E-290FBCF8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7976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DD7D54-AAB6-022B-B762-DA41F469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5674C644-3B63-5CFD-0BA5-2616A96D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18/12/1443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C67A910F-4D7F-0F52-4158-72491229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893B3D80-DD33-480A-3C5E-67DE33AF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3026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ABCAB128-19C6-0886-EBAF-141BCC53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18/12/1443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99C2C1AB-974B-BD17-8964-48CBF477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569D6B6A-0352-A17B-8C77-DDC6E7AD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7451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450D4CC-6F67-52D9-BAFF-0906C052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5B8B09A-2C2E-B3B1-B078-6E916E53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13CC60F-44D8-44A4-01EE-DB6F1F0C8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B5E9623-C372-EBE8-1C26-49C1DC6A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18/12/1443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547319E-24FF-C975-3311-724BA67F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7F3FDA5-F8AB-0ABE-81D6-F07FB136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1356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57DEE0D-BA9A-563E-4463-D0D82700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45973681-C0CF-1D03-0B58-8E9A7CCCC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40411F7-F59E-05F6-F173-F35BCFBB2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792557B-A9DE-B4EC-DAB5-B63CF62E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18/12/1443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757795C-99D8-F8F1-2086-EE9F3F6B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F484E58-A5F1-1C91-9806-92A85FC0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769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71D3C48B-E328-8307-E8D8-55C32EEF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93F1FBD-E2D3-1CC5-A4BE-2F11BED57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F0172AD-69C1-D5F3-5058-749333070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9350-45BC-4010-972E-1B17457A43FF}" type="datetimeFigureOut">
              <a:rPr lang="ar-SA" smtClean="0"/>
              <a:t>18/12/1443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B83F5E-C859-9150-8AD7-AB8548A68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3F563D9-2184-C19C-F79F-7BA8B1D8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4354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830FCF-E592-2D0E-6D23-E4E19CC0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1083582"/>
            <a:ext cx="10515600" cy="1325563"/>
          </a:xfrm>
        </p:spPr>
        <p:txBody>
          <a:bodyPr/>
          <a:lstStyle/>
          <a:p>
            <a:r>
              <a:rPr lang="ar-SA" b="1" dirty="0"/>
              <a:t>خوارزمية تشغيل قطعة </a:t>
            </a:r>
            <a:r>
              <a:rPr lang="en-US" b="1" dirty="0" err="1"/>
              <a:t>Wasdom</a:t>
            </a:r>
            <a:r>
              <a:rPr lang="en-US" b="1" dirty="0"/>
              <a:t> ESP32</a:t>
            </a:r>
            <a:endParaRPr lang="ar-SA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DC10F-C1B1-1A70-E1C6-A6A48E9EF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53" y="2098180"/>
            <a:ext cx="3362094" cy="33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57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4FFA6813-C2F3-C99B-00D9-3B15D4E37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6" t="19223" r="20607" b="18461"/>
          <a:stretch/>
        </p:blipFill>
        <p:spPr>
          <a:xfrm>
            <a:off x="2651760" y="522516"/>
            <a:ext cx="7145383" cy="4271554"/>
          </a:xfrm>
          <a:prstGeom prst="rect">
            <a:avLst/>
          </a:prstGeom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F49A7D22-7898-19EF-E383-2446516FFDCA}"/>
              </a:ext>
            </a:extLst>
          </p:cNvPr>
          <p:cNvSpPr/>
          <p:nvPr/>
        </p:nvSpPr>
        <p:spPr>
          <a:xfrm>
            <a:off x="2746672" y="5131305"/>
            <a:ext cx="6955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https://dl.espressif.com/dl/package_esp32_index.json</a:t>
            </a:r>
            <a:endParaRPr lang="ar-SA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سهم: لليسار 4">
            <a:extLst>
              <a:ext uri="{FF2B5EF4-FFF2-40B4-BE49-F238E27FC236}">
                <a16:creationId xmlns:a16="http://schemas.microsoft.com/office/drawing/2014/main" id="{BA9832DB-3550-0B5A-EFC3-8138059EF0C8}"/>
              </a:ext>
            </a:extLst>
          </p:cNvPr>
          <p:cNvSpPr/>
          <p:nvPr/>
        </p:nvSpPr>
        <p:spPr>
          <a:xfrm>
            <a:off x="6609806" y="3553097"/>
            <a:ext cx="836023" cy="45720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D6A89DFD-3090-73D1-4A91-522342B7A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08" t="25322" r="13214" b="48189"/>
          <a:stretch/>
        </p:blipFill>
        <p:spPr>
          <a:xfrm>
            <a:off x="8412481" y="1527115"/>
            <a:ext cx="2769324" cy="28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2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A7E5E3FC-065B-A382-EDA3-AC0BA3BA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2"/>
          <a:stretch/>
        </p:blipFill>
        <p:spPr>
          <a:xfrm>
            <a:off x="1423852" y="542261"/>
            <a:ext cx="9627326" cy="49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2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A7E5E3FC-065B-A382-EDA3-AC0BA3BA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2"/>
          <a:stretch/>
        </p:blipFill>
        <p:spPr>
          <a:xfrm>
            <a:off x="1423852" y="542261"/>
            <a:ext cx="9627326" cy="49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3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377C78-967B-10A5-564A-13BB1811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330ACC7-27C2-A520-B049-C0895FE0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19F2163D-94F9-F9E8-37E3-2EDB8822B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0"/>
          <a:stretch/>
        </p:blipFill>
        <p:spPr>
          <a:xfrm>
            <a:off x="0" y="1674"/>
            <a:ext cx="12192000" cy="62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5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duino IDE - How to install ESP32">
            <a:extLst>
              <a:ext uri="{FF2B5EF4-FFF2-40B4-BE49-F238E27FC236}">
                <a16:creationId xmlns:a16="http://schemas.microsoft.com/office/drawing/2014/main" id="{AB72BACE-C406-1EE1-09C5-6DB910CF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1412904"/>
            <a:ext cx="8255726" cy="40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63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rduino IDE - How to install ESP32">
            <a:extLst>
              <a:ext uri="{FF2B5EF4-FFF2-40B4-BE49-F238E27FC236}">
                <a16:creationId xmlns:a16="http://schemas.microsoft.com/office/drawing/2014/main" id="{76D6E301-0D40-1D66-543F-6BC077538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576388"/>
            <a:ext cx="121634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1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45A1D7BC-D0A4-6F14-6831-A2FE48006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83"/>
          <a:stretch/>
        </p:blipFill>
        <p:spPr>
          <a:xfrm>
            <a:off x="0" y="1674"/>
            <a:ext cx="12192000" cy="64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4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FB4707-94B8-106F-CFC0-7A6113C7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 err="1"/>
              <a:t>الأن</a:t>
            </a:r>
            <a:r>
              <a:rPr lang="ar-SA" b="1" dirty="0"/>
              <a:t> وصل القطعة بسلك الـ </a:t>
            </a:r>
            <a:r>
              <a:rPr lang="en-US" b="1" dirty="0"/>
              <a:t>USB</a:t>
            </a:r>
            <a:endParaRPr lang="ar-SA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ACF63D6-86F6-3D84-1070-42B0573C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04" y="2533084"/>
            <a:ext cx="3959791" cy="395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0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45A1D7BC-D0A4-6F14-6831-A2FE48006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83"/>
          <a:stretch/>
        </p:blipFill>
        <p:spPr>
          <a:xfrm>
            <a:off x="0" y="1674"/>
            <a:ext cx="12192000" cy="64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>
            <a:extLst>
              <a:ext uri="{FF2B5EF4-FFF2-40B4-BE49-F238E27FC236}">
                <a16:creationId xmlns:a16="http://schemas.microsoft.com/office/drawing/2014/main" id="{AB438ADC-073D-B113-4EE5-0D199DAD1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785" b="42091"/>
          <a:stretch/>
        </p:blipFill>
        <p:spPr>
          <a:xfrm>
            <a:off x="113287" y="223742"/>
            <a:ext cx="11965426" cy="5628417"/>
          </a:xfrm>
          <a:prstGeom prst="rect">
            <a:avLst/>
          </a:prstGeom>
        </p:spPr>
      </p:pic>
      <p:sp>
        <p:nvSpPr>
          <p:cNvPr id="9" name="سهم: لليسار 8">
            <a:extLst>
              <a:ext uri="{FF2B5EF4-FFF2-40B4-BE49-F238E27FC236}">
                <a16:creationId xmlns:a16="http://schemas.microsoft.com/office/drawing/2014/main" id="{51C981F1-C1A5-88EE-101B-DE9BA6D29495}"/>
              </a:ext>
            </a:extLst>
          </p:cNvPr>
          <p:cNvSpPr/>
          <p:nvPr/>
        </p:nvSpPr>
        <p:spPr>
          <a:xfrm>
            <a:off x="10428589" y="4794068"/>
            <a:ext cx="1188720" cy="692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1657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82B80777-8A26-D0C6-34DC-34F97C60304E}"/>
              </a:ext>
            </a:extLst>
          </p:cNvPr>
          <p:cNvSpPr/>
          <p:nvPr/>
        </p:nvSpPr>
        <p:spPr>
          <a:xfrm>
            <a:off x="2349557" y="2640764"/>
            <a:ext cx="7492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أول خطوة تحميل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IDE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272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ow to select COM port on Arduino IDE">
            <a:extLst>
              <a:ext uri="{FF2B5EF4-FFF2-40B4-BE49-F238E27FC236}">
                <a16:creationId xmlns:a16="http://schemas.microsoft.com/office/drawing/2014/main" id="{347DC843-7B8A-A94E-2689-CB129156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0"/>
            <a:ext cx="11229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0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B3AAB1F-48B1-BE37-967F-5AE7A01AC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04" y="2533084"/>
            <a:ext cx="3959791" cy="395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مستطيل 4">
            <a:extLst>
              <a:ext uri="{FF2B5EF4-FFF2-40B4-BE49-F238E27FC236}">
                <a16:creationId xmlns:a16="http://schemas.microsoft.com/office/drawing/2014/main" id="{F62F1062-6659-E249-94EC-4B56A1BB7227}"/>
              </a:ext>
            </a:extLst>
          </p:cNvPr>
          <p:cNvSpPr/>
          <p:nvPr/>
        </p:nvSpPr>
        <p:spPr>
          <a:xfrm>
            <a:off x="3203524" y="1334478"/>
            <a:ext cx="6150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نريد تشغيل إضاءة الـ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95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C5E21C2D-9332-3CAA-6444-8C5B2731A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80"/>
          <a:stretch/>
        </p:blipFill>
        <p:spPr>
          <a:xfrm>
            <a:off x="0" y="1673"/>
            <a:ext cx="12192000" cy="63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3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D75DE1-E371-47C7-E328-1652031D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6E2DC2C-140B-1B3C-F67E-7C35BCD1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D2AF101-5F3A-1A44-4B6F-83793511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0"/>
          <a:stretch/>
        </p:blipFill>
        <p:spPr>
          <a:xfrm>
            <a:off x="0" y="1674"/>
            <a:ext cx="12192000" cy="62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69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D75DE1-E371-47C7-E328-1652031D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6E2DC2C-140B-1B3C-F67E-7C35BCD1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D2AF101-5F3A-1A44-4B6F-83793511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0"/>
          <a:stretch/>
        </p:blipFill>
        <p:spPr>
          <a:xfrm>
            <a:off x="0" y="1674"/>
            <a:ext cx="12192000" cy="6294624"/>
          </a:xfrm>
          <a:prstGeom prst="rect">
            <a:avLst/>
          </a:prstGeom>
        </p:spPr>
      </p:pic>
      <p:sp>
        <p:nvSpPr>
          <p:cNvPr id="4" name="سهم: لليسار 3">
            <a:extLst>
              <a:ext uri="{FF2B5EF4-FFF2-40B4-BE49-F238E27FC236}">
                <a16:creationId xmlns:a16="http://schemas.microsoft.com/office/drawing/2014/main" id="{42EF1D63-CA46-C69F-1AF9-11BF7272E8BA}"/>
              </a:ext>
            </a:extLst>
          </p:cNvPr>
          <p:cNvSpPr/>
          <p:nvPr/>
        </p:nvSpPr>
        <p:spPr>
          <a:xfrm>
            <a:off x="535577" y="151176"/>
            <a:ext cx="1645920" cy="69296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3677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830FCF-E592-2D0E-6D23-E4E19CC0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5286" y="552064"/>
            <a:ext cx="10515600" cy="1325563"/>
          </a:xfrm>
        </p:spPr>
        <p:txBody>
          <a:bodyPr/>
          <a:lstStyle/>
          <a:p>
            <a:r>
              <a:rPr lang="ar-SA" b="1" dirty="0"/>
              <a:t>تشغيل هارد وير متصل مع الويب </a:t>
            </a:r>
            <a:r>
              <a:rPr lang="en-US" b="1" dirty="0"/>
              <a:t>API</a:t>
            </a:r>
            <a:endParaRPr lang="ar-SA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DC10F-C1B1-1A70-E1C6-A6A48E9EF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73" y="2281060"/>
            <a:ext cx="3362094" cy="33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E321D60-3618-F886-2B54-C24A5B9C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96" y="26709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سهم: لليمين 2">
            <a:extLst>
              <a:ext uri="{FF2B5EF4-FFF2-40B4-BE49-F238E27FC236}">
                <a16:creationId xmlns:a16="http://schemas.microsoft.com/office/drawing/2014/main" id="{15D58FAD-F879-7B25-E2DE-5D5D4FCF071A}"/>
              </a:ext>
            </a:extLst>
          </p:cNvPr>
          <p:cNvSpPr/>
          <p:nvPr/>
        </p:nvSpPr>
        <p:spPr>
          <a:xfrm>
            <a:off x="5107577" y="3291840"/>
            <a:ext cx="1737360" cy="979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596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82B80777-8A26-D0C6-34DC-34F97C60304E}"/>
              </a:ext>
            </a:extLst>
          </p:cNvPr>
          <p:cNvSpPr/>
          <p:nvPr/>
        </p:nvSpPr>
        <p:spPr>
          <a:xfrm>
            <a:off x="2623877" y="524581"/>
            <a:ext cx="7492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أول خطوة تحميل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IDE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097F0888-3A32-3E0C-8CE8-1E6A8D46C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6" b="14078"/>
          <a:stretch/>
        </p:blipFill>
        <p:spPr>
          <a:xfrm>
            <a:off x="2129245" y="2468880"/>
            <a:ext cx="8673737" cy="35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5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63890BC1-FC69-F204-17E9-3E04A0800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87" b="7789"/>
          <a:stretch/>
        </p:blipFill>
        <p:spPr>
          <a:xfrm>
            <a:off x="143690" y="1151681"/>
            <a:ext cx="11534504" cy="507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12E523D6-EC95-21CF-36AA-42D143961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22" t="13506"/>
          <a:stretch/>
        </p:blipFill>
        <p:spPr>
          <a:xfrm>
            <a:off x="4898571" y="627017"/>
            <a:ext cx="2825931" cy="59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5F58F4CC-2A21-BA99-0F12-D32A9B4C0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7" t="11410" r="31536" b="11410"/>
          <a:stretch/>
        </p:blipFill>
        <p:spPr>
          <a:xfrm>
            <a:off x="3944982" y="783772"/>
            <a:ext cx="4402183" cy="52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1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5F58F4CC-2A21-BA99-0F12-D32A9B4C0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7" t="11410" r="31536" b="11410"/>
          <a:stretch/>
        </p:blipFill>
        <p:spPr>
          <a:xfrm>
            <a:off x="3944982" y="783772"/>
            <a:ext cx="4402183" cy="52904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BA1BFE-01C7-02DE-7E0E-8F89C435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27" y="1747953"/>
            <a:ext cx="3362094" cy="33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4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AE7CDCD2-29BD-6AA2-4DF0-3E8E0DA4B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21" t="11029" r="32286" b="11600"/>
          <a:stretch/>
        </p:blipFill>
        <p:spPr>
          <a:xfrm>
            <a:off x="3879668" y="757646"/>
            <a:ext cx="4376057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3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4FFA6813-C2F3-C99B-00D9-3B15D4E37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6" t="19223" r="20607" b="18461"/>
          <a:stretch/>
        </p:blipFill>
        <p:spPr>
          <a:xfrm>
            <a:off x="2651760" y="522516"/>
            <a:ext cx="7145383" cy="4271554"/>
          </a:xfrm>
          <a:prstGeom prst="rect">
            <a:avLst/>
          </a:prstGeom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F49A7D22-7898-19EF-E383-2446516FFDCA}"/>
              </a:ext>
            </a:extLst>
          </p:cNvPr>
          <p:cNvSpPr/>
          <p:nvPr/>
        </p:nvSpPr>
        <p:spPr>
          <a:xfrm>
            <a:off x="2746672" y="5131305"/>
            <a:ext cx="6955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https://dl.espressif.com/dl/package_esp32_index.json</a:t>
            </a:r>
            <a:endParaRPr lang="ar-SA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سهم: لليسار 4">
            <a:extLst>
              <a:ext uri="{FF2B5EF4-FFF2-40B4-BE49-F238E27FC236}">
                <a16:creationId xmlns:a16="http://schemas.microsoft.com/office/drawing/2014/main" id="{BA9832DB-3550-0B5A-EFC3-8138059EF0C8}"/>
              </a:ext>
            </a:extLst>
          </p:cNvPr>
          <p:cNvSpPr/>
          <p:nvPr/>
        </p:nvSpPr>
        <p:spPr>
          <a:xfrm>
            <a:off x="6609806" y="3553097"/>
            <a:ext cx="836023" cy="45720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6930152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67</Words>
  <Application>Microsoft Office PowerPoint</Application>
  <PresentationFormat>Widescreen</PresentationFormat>
  <Paragraphs>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نسق Office</vt:lpstr>
      <vt:lpstr>خوارزمية تشغيل قطعة Wasdom ESP32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الأن وصل القطعة بسلك الـ USB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تشغيل هارد وير متصل مع الويب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smart</dc:creator>
  <cp:lastModifiedBy>alhanoof ahmad</cp:lastModifiedBy>
  <cp:revision>40</cp:revision>
  <dcterms:created xsi:type="dcterms:W3CDTF">2022-06-19T05:12:11Z</dcterms:created>
  <dcterms:modified xsi:type="dcterms:W3CDTF">2022-07-17T20:03:41Z</dcterms:modified>
</cp:coreProperties>
</file>