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31089600" cy="43891200"/>
  <p:notesSz cx="6858000" cy="9144000"/>
  <p:defaultTextStyle>
    <a:defPPr>
      <a:defRPr lang="en-US"/>
    </a:defPPr>
    <a:lvl1pPr marL="0" algn="l" defTabSz="2142302" rtl="0" eaLnBrk="1" latinLnBrk="0" hangingPunct="1">
      <a:defRPr sz="8400" kern="1200">
        <a:solidFill>
          <a:schemeClr val="tx1"/>
        </a:solidFill>
        <a:latin typeface="+mn-lt"/>
        <a:ea typeface="+mn-ea"/>
        <a:cs typeface="+mn-cs"/>
      </a:defRPr>
    </a:lvl1pPr>
    <a:lvl2pPr marL="2142302" algn="l" defTabSz="2142302" rtl="0" eaLnBrk="1" latinLnBrk="0" hangingPunct="1">
      <a:defRPr sz="8400" kern="1200">
        <a:solidFill>
          <a:schemeClr val="tx1"/>
        </a:solidFill>
        <a:latin typeface="+mn-lt"/>
        <a:ea typeface="+mn-ea"/>
        <a:cs typeface="+mn-cs"/>
      </a:defRPr>
    </a:lvl2pPr>
    <a:lvl3pPr marL="4284604" algn="l" defTabSz="2142302" rtl="0" eaLnBrk="1" latinLnBrk="0" hangingPunct="1">
      <a:defRPr sz="8400" kern="1200">
        <a:solidFill>
          <a:schemeClr val="tx1"/>
        </a:solidFill>
        <a:latin typeface="+mn-lt"/>
        <a:ea typeface="+mn-ea"/>
        <a:cs typeface="+mn-cs"/>
      </a:defRPr>
    </a:lvl3pPr>
    <a:lvl4pPr marL="6426906" algn="l" defTabSz="2142302" rtl="0" eaLnBrk="1" latinLnBrk="0" hangingPunct="1">
      <a:defRPr sz="8400" kern="1200">
        <a:solidFill>
          <a:schemeClr val="tx1"/>
        </a:solidFill>
        <a:latin typeface="+mn-lt"/>
        <a:ea typeface="+mn-ea"/>
        <a:cs typeface="+mn-cs"/>
      </a:defRPr>
    </a:lvl4pPr>
    <a:lvl5pPr marL="8569208" algn="l" defTabSz="2142302" rtl="0" eaLnBrk="1" latinLnBrk="0" hangingPunct="1">
      <a:defRPr sz="8400" kern="1200">
        <a:solidFill>
          <a:schemeClr val="tx1"/>
        </a:solidFill>
        <a:latin typeface="+mn-lt"/>
        <a:ea typeface="+mn-ea"/>
        <a:cs typeface="+mn-cs"/>
      </a:defRPr>
    </a:lvl5pPr>
    <a:lvl6pPr marL="10711510" algn="l" defTabSz="2142302" rtl="0" eaLnBrk="1" latinLnBrk="0" hangingPunct="1">
      <a:defRPr sz="8400" kern="1200">
        <a:solidFill>
          <a:schemeClr val="tx1"/>
        </a:solidFill>
        <a:latin typeface="+mn-lt"/>
        <a:ea typeface="+mn-ea"/>
        <a:cs typeface="+mn-cs"/>
      </a:defRPr>
    </a:lvl6pPr>
    <a:lvl7pPr marL="12853812" algn="l" defTabSz="2142302" rtl="0" eaLnBrk="1" latinLnBrk="0" hangingPunct="1">
      <a:defRPr sz="8400" kern="1200">
        <a:solidFill>
          <a:schemeClr val="tx1"/>
        </a:solidFill>
        <a:latin typeface="+mn-lt"/>
        <a:ea typeface="+mn-ea"/>
        <a:cs typeface="+mn-cs"/>
      </a:defRPr>
    </a:lvl7pPr>
    <a:lvl8pPr marL="14996114" algn="l" defTabSz="2142302" rtl="0" eaLnBrk="1" latinLnBrk="0" hangingPunct="1">
      <a:defRPr sz="8400" kern="1200">
        <a:solidFill>
          <a:schemeClr val="tx1"/>
        </a:solidFill>
        <a:latin typeface="+mn-lt"/>
        <a:ea typeface="+mn-ea"/>
        <a:cs typeface="+mn-cs"/>
      </a:defRPr>
    </a:lvl8pPr>
    <a:lvl9pPr marL="17138416" algn="l" defTabSz="2142302" rtl="0" eaLnBrk="1" latinLnBrk="0" hangingPunct="1">
      <a:defRPr sz="8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37" d="100"/>
          <a:sy n="37" d="100"/>
        </p:scale>
        <p:origin x="-992" y="5280"/>
      </p:cViewPr>
      <p:guideLst>
        <p:guide orient="horz" pos="13824"/>
        <p:guide pos="979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31720" y="13634723"/>
            <a:ext cx="26426160" cy="9408160"/>
          </a:xfrm>
        </p:spPr>
        <p:txBody>
          <a:bodyPr/>
          <a:lstStyle/>
          <a:p>
            <a:r>
              <a:rPr lang="en-US" smtClean="0"/>
              <a:t>Click to edit Master title style</a:t>
            </a:r>
            <a:endParaRPr lang="en-US"/>
          </a:p>
        </p:txBody>
      </p:sp>
      <p:sp>
        <p:nvSpPr>
          <p:cNvPr id="3" name="Subtitle 2"/>
          <p:cNvSpPr>
            <a:spLocks noGrp="1"/>
          </p:cNvSpPr>
          <p:nvPr>
            <p:ph type="subTitle" idx="1"/>
          </p:nvPr>
        </p:nvSpPr>
        <p:spPr>
          <a:xfrm>
            <a:off x="4663440" y="24871680"/>
            <a:ext cx="21762720" cy="11216640"/>
          </a:xfrm>
        </p:spPr>
        <p:txBody>
          <a:bodyPr/>
          <a:lstStyle>
            <a:lvl1pPr marL="0" indent="0" algn="ctr">
              <a:buNone/>
              <a:defRPr>
                <a:solidFill>
                  <a:schemeClr val="tx1">
                    <a:tint val="75000"/>
                  </a:schemeClr>
                </a:solidFill>
              </a:defRPr>
            </a:lvl1pPr>
            <a:lvl2pPr marL="2142302" indent="0" algn="ctr">
              <a:buNone/>
              <a:defRPr>
                <a:solidFill>
                  <a:schemeClr val="tx1">
                    <a:tint val="75000"/>
                  </a:schemeClr>
                </a:solidFill>
              </a:defRPr>
            </a:lvl2pPr>
            <a:lvl3pPr marL="4284604" indent="0" algn="ctr">
              <a:buNone/>
              <a:defRPr>
                <a:solidFill>
                  <a:schemeClr val="tx1">
                    <a:tint val="75000"/>
                  </a:schemeClr>
                </a:solidFill>
              </a:defRPr>
            </a:lvl3pPr>
            <a:lvl4pPr marL="6426906" indent="0" algn="ctr">
              <a:buNone/>
              <a:defRPr>
                <a:solidFill>
                  <a:schemeClr val="tx1">
                    <a:tint val="75000"/>
                  </a:schemeClr>
                </a:solidFill>
              </a:defRPr>
            </a:lvl4pPr>
            <a:lvl5pPr marL="8569208" indent="0" algn="ctr">
              <a:buNone/>
              <a:defRPr>
                <a:solidFill>
                  <a:schemeClr val="tx1">
                    <a:tint val="75000"/>
                  </a:schemeClr>
                </a:solidFill>
              </a:defRPr>
            </a:lvl5pPr>
            <a:lvl6pPr marL="10711510" indent="0" algn="ctr">
              <a:buNone/>
              <a:defRPr>
                <a:solidFill>
                  <a:schemeClr val="tx1">
                    <a:tint val="75000"/>
                  </a:schemeClr>
                </a:solidFill>
              </a:defRPr>
            </a:lvl6pPr>
            <a:lvl7pPr marL="12853812" indent="0" algn="ctr">
              <a:buNone/>
              <a:defRPr>
                <a:solidFill>
                  <a:schemeClr val="tx1">
                    <a:tint val="75000"/>
                  </a:schemeClr>
                </a:solidFill>
              </a:defRPr>
            </a:lvl7pPr>
            <a:lvl8pPr marL="14996114" indent="0" algn="ctr">
              <a:buNone/>
              <a:defRPr>
                <a:solidFill>
                  <a:schemeClr val="tx1">
                    <a:tint val="75000"/>
                  </a:schemeClr>
                </a:solidFill>
              </a:defRPr>
            </a:lvl8pPr>
            <a:lvl9pPr marL="17138416"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C158C88-2E13-B64D-AFC1-E420EAE6B0B5}" type="datetimeFigureOut">
              <a:rPr lang="en-US" smtClean="0"/>
              <a:t>4/28/15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7DB7C8-5C1E-F540-8F92-CD9A0DD96FFF}" type="slidenum">
              <a:rPr lang="en-US" smtClean="0"/>
              <a:t>‹#›</a:t>
            </a:fld>
            <a:endParaRPr lang="en-US"/>
          </a:p>
        </p:txBody>
      </p:sp>
    </p:spTree>
    <p:extLst>
      <p:ext uri="{BB962C8B-B14F-4D97-AF65-F5344CB8AC3E}">
        <p14:creationId xmlns:p14="http://schemas.microsoft.com/office/powerpoint/2010/main" val="3747821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158C88-2E13-B64D-AFC1-E420EAE6B0B5}" type="datetimeFigureOut">
              <a:rPr lang="en-US" smtClean="0"/>
              <a:t>4/28/15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7DB7C8-5C1E-F540-8F92-CD9A0DD96FFF}" type="slidenum">
              <a:rPr lang="en-US" smtClean="0"/>
              <a:t>‹#›</a:t>
            </a:fld>
            <a:endParaRPr lang="en-US"/>
          </a:p>
        </p:txBody>
      </p:sp>
    </p:spTree>
    <p:extLst>
      <p:ext uri="{BB962C8B-B14F-4D97-AF65-F5344CB8AC3E}">
        <p14:creationId xmlns:p14="http://schemas.microsoft.com/office/powerpoint/2010/main" val="3455804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639106" y="11247123"/>
            <a:ext cx="23781385" cy="23968455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284154" y="11247123"/>
            <a:ext cx="70836790" cy="23968455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158C88-2E13-B64D-AFC1-E420EAE6B0B5}" type="datetimeFigureOut">
              <a:rPr lang="en-US" smtClean="0"/>
              <a:t>4/28/15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7DB7C8-5C1E-F540-8F92-CD9A0DD96FFF}" type="slidenum">
              <a:rPr lang="en-US" smtClean="0"/>
              <a:t>‹#›</a:t>
            </a:fld>
            <a:endParaRPr lang="en-US"/>
          </a:p>
        </p:txBody>
      </p:sp>
    </p:spTree>
    <p:extLst>
      <p:ext uri="{BB962C8B-B14F-4D97-AF65-F5344CB8AC3E}">
        <p14:creationId xmlns:p14="http://schemas.microsoft.com/office/powerpoint/2010/main" val="2855603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158C88-2E13-B64D-AFC1-E420EAE6B0B5}" type="datetimeFigureOut">
              <a:rPr lang="en-US" smtClean="0"/>
              <a:t>4/28/15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7DB7C8-5C1E-F540-8F92-CD9A0DD96FFF}" type="slidenum">
              <a:rPr lang="en-US" smtClean="0"/>
              <a:t>‹#›</a:t>
            </a:fld>
            <a:endParaRPr lang="en-US"/>
          </a:p>
        </p:txBody>
      </p:sp>
    </p:spTree>
    <p:extLst>
      <p:ext uri="{BB962C8B-B14F-4D97-AF65-F5344CB8AC3E}">
        <p14:creationId xmlns:p14="http://schemas.microsoft.com/office/powerpoint/2010/main" val="2502383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55864" y="28204163"/>
            <a:ext cx="26426160" cy="8717280"/>
          </a:xfrm>
        </p:spPr>
        <p:txBody>
          <a:bodyPr anchor="t"/>
          <a:lstStyle>
            <a:lvl1pPr algn="l">
              <a:defRPr sz="18700" b="1" cap="all"/>
            </a:lvl1pPr>
          </a:lstStyle>
          <a:p>
            <a:r>
              <a:rPr lang="en-US" smtClean="0"/>
              <a:t>Click to edit Master title style</a:t>
            </a:r>
            <a:endParaRPr lang="en-US"/>
          </a:p>
        </p:txBody>
      </p:sp>
      <p:sp>
        <p:nvSpPr>
          <p:cNvPr id="3" name="Text Placeholder 2"/>
          <p:cNvSpPr>
            <a:spLocks noGrp="1"/>
          </p:cNvSpPr>
          <p:nvPr>
            <p:ph type="body" idx="1"/>
          </p:nvPr>
        </p:nvSpPr>
        <p:spPr>
          <a:xfrm>
            <a:off x="2455864" y="18602966"/>
            <a:ext cx="26426160" cy="9601197"/>
          </a:xfrm>
        </p:spPr>
        <p:txBody>
          <a:bodyPr anchor="b"/>
          <a:lstStyle>
            <a:lvl1pPr marL="0" indent="0">
              <a:buNone/>
              <a:defRPr sz="9400">
                <a:solidFill>
                  <a:schemeClr val="tx1">
                    <a:tint val="75000"/>
                  </a:schemeClr>
                </a:solidFill>
              </a:defRPr>
            </a:lvl1pPr>
            <a:lvl2pPr marL="2142302" indent="0">
              <a:buNone/>
              <a:defRPr sz="8400">
                <a:solidFill>
                  <a:schemeClr val="tx1">
                    <a:tint val="75000"/>
                  </a:schemeClr>
                </a:solidFill>
              </a:defRPr>
            </a:lvl2pPr>
            <a:lvl3pPr marL="4284604" indent="0">
              <a:buNone/>
              <a:defRPr sz="7500">
                <a:solidFill>
                  <a:schemeClr val="tx1">
                    <a:tint val="75000"/>
                  </a:schemeClr>
                </a:solidFill>
              </a:defRPr>
            </a:lvl3pPr>
            <a:lvl4pPr marL="6426906" indent="0">
              <a:buNone/>
              <a:defRPr sz="6600">
                <a:solidFill>
                  <a:schemeClr val="tx1">
                    <a:tint val="75000"/>
                  </a:schemeClr>
                </a:solidFill>
              </a:defRPr>
            </a:lvl4pPr>
            <a:lvl5pPr marL="8569208" indent="0">
              <a:buNone/>
              <a:defRPr sz="6600">
                <a:solidFill>
                  <a:schemeClr val="tx1">
                    <a:tint val="75000"/>
                  </a:schemeClr>
                </a:solidFill>
              </a:defRPr>
            </a:lvl5pPr>
            <a:lvl6pPr marL="10711510" indent="0">
              <a:buNone/>
              <a:defRPr sz="6600">
                <a:solidFill>
                  <a:schemeClr val="tx1">
                    <a:tint val="75000"/>
                  </a:schemeClr>
                </a:solidFill>
              </a:defRPr>
            </a:lvl6pPr>
            <a:lvl7pPr marL="12853812" indent="0">
              <a:buNone/>
              <a:defRPr sz="6600">
                <a:solidFill>
                  <a:schemeClr val="tx1">
                    <a:tint val="75000"/>
                  </a:schemeClr>
                </a:solidFill>
              </a:defRPr>
            </a:lvl7pPr>
            <a:lvl8pPr marL="14996114" indent="0">
              <a:buNone/>
              <a:defRPr sz="6600">
                <a:solidFill>
                  <a:schemeClr val="tx1">
                    <a:tint val="75000"/>
                  </a:schemeClr>
                </a:solidFill>
              </a:defRPr>
            </a:lvl8pPr>
            <a:lvl9pPr marL="17138416" indent="0">
              <a:buNone/>
              <a:defRPr sz="6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158C88-2E13-B64D-AFC1-E420EAE6B0B5}" type="datetimeFigureOut">
              <a:rPr lang="en-US" smtClean="0"/>
              <a:t>4/28/15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7DB7C8-5C1E-F540-8F92-CD9A0DD96FFF}" type="slidenum">
              <a:rPr lang="en-US" smtClean="0"/>
              <a:t>‹#›</a:t>
            </a:fld>
            <a:endParaRPr lang="en-US"/>
          </a:p>
        </p:txBody>
      </p:sp>
    </p:spTree>
    <p:extLst>
      <p:ext uri="{BB962C8B-B14F-4D97-AF65-F5344CB8AC3E}">
        <p14:creationId xmlns:p14="http://schemas.microsoft.com/office/powerpoint/2010/main" val="1515045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284156" y="65542163"/>
            <a:ext cx="47309086" cy="185389517"/>
          </a:xfrm>
        </p:spPr>
        <p:txBody>
          <a:bodyPr/>
          <a:lstStyle>
            <a:lvl1pPr>
              <a:defRPr sz="13100"/>
            </a:lvl1pPr>
            <a:lvl2pPr>
              <a:defRPr sz="11200"/>
            </a:lvl2pPr>
            <a:lvl3pPr>
              <a:defRPr sz="940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3111400" y="65542163"/>
            <a:ext cx="47309089" cy="185389517"/>
          </a:xfrm>
        </p:spPr>
        <p:txBody>
          <a:bodyPr/>
          <a:lstStyle>
            <a:lvl1pPr>
              <a:defRPr sz="13100"/>
            </a:lvl1pPr>
            <a:lvl2pPr>
              <a:defRPr sz="11200"/>
            </a:lvl2pPr>
            <a:lvl3pPr>
              <a:defRPr sz="940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C158C88-2E13-B64D-AFC1-E420EAE6B0B5}" type="datetimeFigureOut">
              <a:rPr lang="en-US" smtClean="0"/>
              <a:t>4/28/15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7DB7C8-5C1E-F540-8F92-CD9A0DD96FFF}" type="slidenum">
              <a:rPr lang="en-US" smtClean="0"/>
              <a:t>‹#›</a:t>
            </a:fld>
            <a:endParaRPr lang="en-US"/>
          </a:p>
        </p:txBody>
      </p:sp>
    </p:spTree>
    <p:extLst>
      <p:ext uri="{BB962C8B-B14F-4D97-AF65-F5344CB8AC3E}">
        <p14:creationId xmlns:p14="http://schemas.microsoft.com/office/powerpoint/2010/main" val="1793862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54480" y="1757683"/>
            <a:ext cx="27980640" cy="7315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54480" y="9824723"/>
            <a:ext cx="13736639" cy="4094477"/>
          </a:xfrm>
        </p:spPr>
        <p:txBody>
          <a:bodyPr anchor="b"/>
          <a:lstStyle>
            <a:lvl1pPr marL="0" indent="0">
              <a:buNone/>
              <a:defRPr sz="11200" b="1"/>
            </a:lvl1pPr>
            <a:lvl2pPr marL="2142302" indent="0">
              <a:buNone/>
              <a:defRPr sz="9400" b="1"/>
            </a:lvl2pPr>
            <a:lvl3pPr marL="4284604" indent="0">
              <a:buNone/>
              <a:defRPr sz="8400" b="1"/>
            </a:lvl3pPr>
            <a:lvl4pPr marL="6426906" indent="0">
              <a:buNone/>
              <a:defRPr sz="7500" b="1"/>
            </a:lvl4pPr>
            <a:lvl5pPr marL="8569208" indent="0">
              <a:buNone/>
              <a:defRPr sz="7500" b="1"/>
            </a:lvl5pPr>
            <a:lvl6pPr marL="10711510" indent="0">
              <a:buNone/>
              <a:defRPr sz="7500" b="1"/>
            </a:lvl6pPr>
            <a:lvl7pPr marL="12853812" indent="0">
              <a:buNone/>
              <a:defRPr sz="7500" b="1"/>
            </a:lvl7pPr>
            <a:lvl8pPr marL="14996114" indent="0">
              <a:buNone/>
              <a:defRPr sz="7500" b="1"/>
            </a:lvl8pPr>
            <a:lvl9pPr marL="17138416" indent="0">
              <a:buNone/>
              <a:defRPr sz="7500" b="1"/>
            </a:lvl9pPr>
          </a:lstStyle>
          <a:p>
            <a:pPr lvl="0"/>
            <a:r>
              <a:rPr lang="en-US" smtClean="0"/>
              <a:t>Click to edit Master text styles</a:t>
            </a:r>
          </a:p>
        </p:txBody>
      </p:sp>
      <p:sp>
        <p:nvSpPr>
          <p:cNvPr id="4" name="Content Placeholder 3"/>
          <p:cNvSpPr>
            <a:spLocks noGrp="1"/>
          </p:cNvSpPr>
          <p:nvPr>
            <p:ph sz="half" idx="2"/>
          </p:nvPr>
        </p:nvSpPr>
        <p:spPr>
          <a:xfrm>
            <a:off x="1554480" y="13919200"/>
            <a:ext cx="13736639" cy="25288243"/>
          </a:xfrm>
        </p:spPr>
        <p:txBody>
          <a:bodyPr/>
          <a:lstStyle>
            <a:lvl1pPr>
              <a:defRPr sz="11200"/>
            </a:lvl1pPr>
            <a:lvl2pPr>
              <a:defRPr sz="94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5793087" y="9824723"/>
            <a:ext cx="13742035" cy="4094477"/>
          </a:xfrm>
        </p:spPr>
        <p:txBody>
          <a:bodyPr anchor="b"/>
          <a:lstStyle>
            <a:lvl1pPr marL="0" indent="0">
              <a:buNone/>
              <a:defRPr sz="11200" b="1"/>
            </a:lvl1pPr>
            <a:lvl2pPr marL="2142302" indent="0">
              <a:buNone/>
              <a:defRPr sz="9400" b="1"/>
            </a:lvl2pPr>
            <a:lvl3pPr marL="4284604" indent="0">
              <a:buNone/>
              <a:defRPr sz="8400" b="1"/>
            </a:lvl3pPr>
            <a:lvl4pPr marL="6426906" indent="0">
              <a:buNone/>
              <a:defRPr sz="7500" b="1"/>
            </a:lvl4pPr>
            <a:lvl5pPr marL="8569208" indent="0">
              <a:buNone/>
              <a:defRPr sz="7500" b="1"/>
            </a:lvl5pPr>
            <a:lvl6pPr marL="10711510" indent="0">
              <a:buNone/>
              <a:defRPr sz="7500" b="1"/>
            </a:lvl6pPr>
            <a:lvl7pPr marL="12853812" indent="0">
              <a:buNone/>
              <a:defRPr sz="7500" b="1"/>
            </a:lvl7pPr>
            <a:lvl8pPr marL="14996114" indent="0">
              <a:buNone/>
              <a:defRPr sz="7500" b="1"/>
            </a:lvl8pPr>
            <a:lvl9pPr marL="17138416" indent="0">
              <a:buNone/>
              <a:defRPr sz="7500" b="1"/>
            </a:lvl9pPr>
          </a:lstStyle>
          <a:p>
            <a:pPr lvl="0"/>
            <a:r>
              <a:rPr lang="en-US" smtClean="0"/>
              <a:t>Click to edit Master text styles</a:t>
            </a:r>
          </a:p>
        </p:txBody>
      </p:sp>
      <p:sp>
        <p:nvSpPr>
          <p:cNvPr id="6" name="Content Placeholder 5"/>
          <p:cNvSpPr>
            <a:spLocks noGrp="1"/>
          </p:cNvSpPr>
          <p:nvPr>
            <p:ph sz="quarter" idx="4"/>
          </p:nvPr>
        </p:nvSpPr>
        <p:spPr>
          <a:xfrm>
            <a:off x="15793087" y="13919200"/>
            <a:ext cx="13742035" cy="25288243"/>
          </a:xfrm>
        </p:spPr>
        <p:txBody>
          <a:bodyPr/>
          <a:lstStyle>
            <a:lvl1pPr>
              <a:defRPr sz="11200"/>
            </a:lvl1pPr>
            <a:lvl2pPr>
              <a:defRPr sz="94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C158C88-2E13-B64D-AFC1-E420EAE6B0B5}" type="datetimeFigureOut">
              <a:rPr lang="en-US" smtClean="0"/>
              <a:t>4/28/15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7DB7C8-5C1E-F540-8F92-CD9A0DD96FFF}" type="slidenum">
              <a:rPr lang="en-US" smtClean="0"/>
              <a:t>‹#›</a:t>
            </a:fld>
            <a:endParaRPr lang="en-US"/>
          </a:p>
        </p:txBody>
      </p:sp>
    </p:spTree>
    <p:extLst>
      <p:ext uri="{BB962C8B-B14F-4D97-AF65-F5344CB8AC3E}">
        <p14:creationId xmlns:p14="http://schemas.microsoft.com/office/powerpoint/2010/main" val="3474065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158C88-2E13-B64D-AFC1-E420EAE6B0B5}" type="datetimeFigureOut">
              <a:rPr lang="en-US" smtClean="0"/>
              <a:t>4/28/15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7DB7C8-5C1E-F540-8F92-CD9A0DD96FFF}" type="slidenum">
              <a:rPr lang="en-US" smtClean="0"/>
              <a:t>‹#›</a:t>
            </a:fld>
            <a:endParaRPr lang="en-US"/>
          </a:p>
        </p:txBody>
      </p:sp>
    </p:spTree>
    <p:extLst>
      <p:ext uri="{BB962C8B-B14F-4D97-AF65-F5344CB8AC3E}">
        <p14:creationId xmlns:p14="http://schemas.microsoft.com/office/powerpoint/2010/main" val="952824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158C88-2E13-B64D-AFC1-E420EAE6B0B5}" type="datetimeFigureOut">
              <a:rPr lang="en-US" smtClean="0"/>
              <a:t>4/28/15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7DB7C8-5C1E-F540-8F92-CD9A0DD96FFF}" type="slidenum">
              <a:rPr lang="en-US" smtClean="0"/>
              <a:t>‹#›</a:t>
            </a:fld>
            <a:endParaRPr lang="en-US"/>
          </a:p>
        </p:txBody>
      </p:sp>
    </p:spTree>
    <p:extLst>
      <p:ext uri="{BB962C8B-B14F-4D97-AF65-F5344CB8AC3E}">
        <p14:creationId xmlns:p14="http://schemas.microsoft.com/office/powerpoint/2010/main" val="1293284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54482" y="1747520"/>
            <a:ext cx="10228264" cy="7437120"/>
          </a:xfrm>
        </p:spPr>
        <p:txBody>
          <a:bodyPr anchor="b"/>
          <a:lstStyle>
            <a:lvl1pPr algn="l">
              <a:defRPr sz="9400" b="1"/>
            </a:lvl1pPr>
          </a:lstStyle>
          <a:p>
            <a:r>
              <a:rPr lang="en-US" smtClean="0"/>
              <a:t>Click to edit Master title style</a:t>
            </a:r>
            <a:endParaRPr lang="en-US"/>
          </a:p>
        </p:txBody>
      </p:sp>
      <p:sp>
        <p:nvSpPr>
          <p:cNvPr id="3" name="Content Placeholder 2"/>
          <p:cNvSpPr>
            <a:spLocks noGrp="1"/>
          </p:cNvSpPr>
          <p:nvPr>
            <p:ph idx="1"/>
          </p:nvPr>
        </p:nvSpPr>
        <p:spPr>
          <a:xfrm>
            <a:off x="12155170" y="1747523"/>
            <a:ext cx="17379950" cy="37459923"/>
          </a:xfrm>
        </p:spPr>
        <p:txBody>
          <a:bodyPr/>
          <a:lstStyle>
            <a:lvl1pPr>
              <a:defRPr sz="15000"/>
            </a:lvl1pPr>
            <a:lvl2pPr>
              <a:defRPr sz="13100"/>
            </a:lvl2pPr>
            <a:lvl3pPr>
              <a:defRPr sz="11200"/>
            </a:lvl3pPr>
            <a:lvl4pPr>
              <a:defRPr sz="9400"/>
            </a:lvl4pPr>
            <a:lvl5pPr>
              <a:defRPr sz="9400"/>
            </a:lvl5pPr>
            <a:lvl6pPr>
              <a:defRPr sz="9400"/>
            </a:lvl6pPr>
            <a:lvl7pPr>
              <a:defRPr sz="9400"/>
            </a:lvl7pPr>
            <a:lvl8pPr>
              <a:defRPr sz="9400"/>
            </a:lvl8pPr>
            <a:lvl9pPr>
              <a:defRPr sz="9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554482" y="9184643"/>
            <a:ext cx="10228264" cy="30022803"/>
          </a:xfrm>
        </p:spPr>
        <p:txBody>
          <a:bodyPr/>
          <a:lstStyle>
            <a:lvl1pPr marL="0" indent="0">
              <a:buNone/>
              <a:defRPr sz="6600"/>
            </a:lvl1pPr>
            <a:lvl2pPr marL="2142302" indent="0">
              <a:buNone/>
              <a:defRPr sz="5600"/>
            </a:lvl2pPr>
            <a:lvl3pPr marL="4284604" indent="0">
              <a:buNone/>
              <a:defRPr sz="4700"/>
            </a:lvl3pPr>
            <a:lvl4pPr marL="6426906" indent="0">
              <a:buNone/>
              <a:defRPr sz="4200"/>
            </a:lvl4pPr>
            <a:lvl5pPr marL="8569208" indent="0">
              <a:buNone/>
              <a:defRPr sz="4200"/>
            </a:lvl5pPr>
            <a:lvl6pPr marL="10711510" indent="0">
              <a:buNone/>
              <a:defRPr sz="4200"/>
            </a:lvl6pPr>
            <a:lvl7pPr marL="12853812" indent="0">
              <a:buNone/>
              <a:defRPr sz="4200"/>
            </a:lvl7pPr>
            <a:lvl8pPr marL="14996114" indent="0">
              <a:buNone/>
              <a:defRPr sz="4200"/>
            </a:lvl8pPr>
            <a:lvl9pPr marL="17138416" indent="0">
              <a:buNone/>
              <a:defRPr sz="4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158C88-2E13-B64D-AFC1-E420EAE6B0B5}" type="datetimeFigureOut">
              <a:rPr lang="en-US" smtClean="0"/>
              <a:t>4/28/15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7DB7C8-5C1E-F540-8F92-CD9A0DD96FFF}" type="slidenum">
              <a:rPr lang="en-US" smtClean="0"/>
              <a:t>‹#›</a:t>
            </a:fld>
            <a:endParaRPr lang="en-US"/>
          </a:p>
        </p:txBody>
      </p:sp>
    </p:spTree>
    <p:extLst>
      <p:ext uri="{BB962C8B-B14F-4D97-AF65-F5344CB8AC3E}">
        <p14:creationId xmlns:p14="http://schemas.microsoft.com/office/powerpoint/2010/main" val="4045216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3779" y="30723840"/>
            <a:ext cx="18653760" cy="3627123"/>
          </a:xfrm>
        </p:spPr>
        <p:txBody>
          <a:bodyPr anchor="b"/>
          <a:lstStyle>
            <a:lvl1pPr algn="l">
              <a:defRPr sz="9400" b="1"/>
            </a:lvl1pPr>
          </a:lstStyle>
          <a:p>
            <a:r>
              <a:rPr lang="en-US" smtClean="0"/>
              <a:t>Click to edit Master title style</a:t>
            </a:r>
            <a:endParaRPr lang="en-US"/>
          </a:p>
        </p:txBody>
      </p:sp>
      <p:sp>
        <p:nvSpPr>
          <p:cNvPr id="3" name="Picture Placeholder 2"/>
          <p:cNvSpPr>
            <a:spLocks noGrp="1"/>
          </p:cNvSpPr>
          <p:nvPr>
            <p:ph type="pic" idx="1"/>
          </p:nvPr>
        </p:nvSpPr>
        <p:spPr>
          <a:xfrm>
            <a:off x="6093779" y="3921760"/>
            <a:ext cx="18653760" cy="26334720"/>
          </a:xfrm>
        </p:spPr>
        <p:txBody>
          <a:bodyPr/>
          <a:lstStyle>
            <a:lvl1pPr marL="0" indent="0">
              <a:buNone/>
              <a:defRPr sz="15000"/>
            </a:lvl1pPr>
            <a:lvl2pPr marL="2142302" indent="0">
              <a:buNone/>
              <a:defRPr sz="13100"/>
            </a:lvl2pPr>
            <a:lvl3pPr marL="4284604" indent="0">
              <a:buNone/>
              <a:defRPr sz="11200"/>
            </a:lvl3pPr>
            <a:lvl4pPr marL="6426906" indent="0">
              <a:buNone/>
              <a:defRPr sz="9400"/>
            </a:lvl4pPr>
            <a:lvl5pPr marL="8569208" indent="0">
              <a:buNone/>
              <a:defRPr sz="9400"/>
            </a:lvl5pPr>
            <a:lvl6pPr marL="10711510" indent="0">
              <a:buNone/>
              <a:defRPr sz="9400"/>
            </a:lvl6pPr>
            <a:lvl7pPr marL="12853812" indent="0">
              <a:buNone/>
              <a:defRPr sz="9400"/>
            </a:lvl7pPr>
            <a:lvl8pPr marL="14996114" indent="0">
              <a:buNone/>
              <a:defRPr sz="9400"/>
            </a:lvl8pPr>
            <a:lvl9pPr marL="17138416" indent="0">
              <a:buNone/>
              <a:defRPr sz="9400"/>
            </a:lvl9pPr>
          </a:lstStyle>
          <a:p>
            <a:endParaRPr lang="en-US"/>
          </a:p>
        </p:txBody>
      </p:sp>
      <p:sp>
        <p:nvSpPr>
          <p:cNvPr id="4" name="Text Placeholder 3"/>
          <p:cNvSpPr>
            <a:spLocks noGrp="1"/>
          </p:cNvSpPr>
          <p:nvPr>
            <p:ph type="body" sz="half" idx="2"/>
          </p:nvPr>
        </p:nvSpPr>
        <p:spPr>
          <a:xfrm>
            <a:off x="6093779" y="34350963"/>
            <a:ext cx="18653760" cy="5151117"/>
          </a:xfrm>
        </p:spPr>
        <p:txBody>
          <a:bodyPr/>
          <a:lstStyle>
            <a:lvl1pPr marL="0" indent="0">
              <a:buNone/>
              <a:defRPr sz="6600"/>
            </a:lvl1pPr>
            <a:lvl2pPr marL="2142302" indent="0">
              <a:buNone/>
              <a:defRPr sz="5600"/>
            </a:lvl2pPr>
            <a:lvl3pPr marL="4284604" indent="0">
              <a:buNone/>
              <a:defRPr sz="4700"/>
            </a:lvl3pPr>
            <a:lvl4pPr marL="6426906" indent="0">
              <a:buNone/>
              <a:defRPr sz="4200"/>
            </a:lvl4pPr>
            <a:lvl5pPr marL="8569208" indent="0">
              <a:buNone/>
              <a:defRPr sz="4200"/>
            </a:lvl5pPr>
            <a:lvl6pPr marL="10711510" indent="0">
              <a:buNone/>
              <a:defRPr sz="4200"/>
            </a:lvl6pPr>
            <a:lvl7pPr marL="12853812" indent="0">
              <a:buNone/>
              <a:defRPr sz="4200"/>
            </a:lvl7pPr>
            <a:lvl8pPr marL="14996114" indent="0">
              <a:buNone/>
              <a:defRPr sz="4200"/>
            </a:lvl8pPr>
            <a:lvl9pPr marL="17138416" indent="0">
              <a:buNone/>
              <a:defRPr sz="4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158C88-2E13-B64D-AFC1-E420EAE6B0B5}" type="datetimeFigureOut">
              <a:rPr lang="en-US" smtClean="0"/>
              <a:t>4/28/15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7DB7C8-5C1E-F540-8F92-CD9A0DD96FFF}" type="slidenum">
              <a:rPr lang="en-US" smtClean="0"/>
              <a:t>‹#›</a:t>
            </a:fld>
            <a:endParaRPr lang="en-US"/>
          </a:p>
        </p:txBody>
      </p:sp>
    </p:spTree>
    <p:extLst>
      <p:ext uri="{BB962C8B-B14F-4D97-AF65-F5344CB8AC3E}">
        <p14:creationId xmlns:p14="http://schemas.microsoft.com/office/powerpoint/2010/main" val="296519278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54480" y="1757683"/>
            <a:ext cx="27980640" cy="7315200"/>
          </a:xfrm>
          <a:prstGeom prst="rect">
            <a:avLst/>
          </a:prstGeom>
        </p:spPr>
        <p:txBody>
          <a:bodyPr vert="horz" lIns="428460" tIns="214230" rIns="428460" bIns="21423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554480" y="10241283"/>
            <a:ext cx="27980640" cy="28966163"/>
          </a:xfrm>
          <a:prstGeom prst="rect">
            <a:avLst/>
          </a:prstGeom>
        </p:spPr>
        <p:txBody>
          <a:bodyPr vert="horz" lIns="428460" tIns="214230" rIns="428460" bIns="21423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554480" y="40680643"/>
            <a:ext cx="7254240" cy="2336800"/>
          </a:xfrm>
          <a:prstGeom prst="rect">
            <a:avLst/>
          </a:prstGeom>
        </p:spPr>
        <p:txBody>
          <a:bodyPr vert="horz" lIns="428460" tIns="214230" rIns="428460" bIns="214230" rtlCol="0" anchor="ctr"/>
          <a:lstStyle>
            <a:lvl1pPr algn="l">
              <a:defRPr sz="5600">
                <a:solidFill>
                  <a:schemeClr val="tx1">
                    <a:tint val="75000"/>
                  </a:schemeClr>
                </a:solidFill>
              </a:defRPr>
            </a:lvl1pPr>
          </a:lstStyle>
          <a:p>
            <a:fld id="{6C158C88-2E13-B64D-AFC1-E420EAE6B0B5}" type="datetimeFigureOut">
              <a:rPr lang="en-US" smtClean="0"/>
              <a:t>4/28/15</a:t>
            </a:fld>
            <a:endParaRPr lang="en-US"/>
          </a:p>
        </p:txBody>
      </p:sp>
      <p:sp>
        <p:nvSpPr>
          <p:cNvPr id="5" name="Footer Placeholder 4"/>
          <p:cNvSpPr>
            <a:spLocks noGrp="1"/>
          </p:cNvSpPr>
          <p:nvPr>
            <p:ph type="ftr" sz="quarter" idx="3"/>
          </p:nvPr>
        </p:nvSpPr>
        <p:spPr>
          <a:xfrm>
            <a:off x="10622280" y="40680643"/>
            <a:ext cx="9845040" cy="2336800"/>
          </a:xfrm>
          <a:prstGeom prst="rect">
            <a:avLst/>
          </a:prstGeom>
        </p:spPr>
        <p:txBody>
          <a:bodyPr vert="horz" lIns="428460" tIns="214230" rIns="428460" bIns="214230" rtlCol="0" anchor="ctr"/>
          <a:lstStyle>
            <a:lvl1pPr algn="ctr">
              <a:defRPr sz="5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2280880" y="40680643"/>
            <a:ext cx="7254240" cy="2336800"/>
          </a:xfrm>
          <a:prstGeom prst="rect">
            <a:avLst/>
          </a:prstGeom>
        </p:spPr>
        <p:txBody>
          <a:bodyPr vert="horz" lIns="428460" tIns="214230" rIns="428460" bIns="214230" rtlCol="0" anchor="ctr"/>
          <a:lstStyle>
            <a:lvl1pPr algn="r">
              <a:defRPr sz="5600">
                <a:solidFill>
                  <a:schemeClr val="tx1">
                    <a:tint val="75000"/>
                  </a:schemeClr>
                </a:solidFill>
              </a:defRPr>
            </a:lvl1pPr>
          </a:lstStyle>
          <a:p>
            <a:fld id="{B27DB7C8-5C1E-F540-8F92-CD9A0DD96FFF}" type="slidenum">
              <a:rPr lang="en-US" smtClean="0"/>
              <a:t>‹#›</a:t>
            </a:fld>
            <a:endParaRPr lang="en-US"/>
          </a:p>
        </p:txBody>
      </p:sp>
    </p:spTree>
    <p:extLst>
      <p:ext uri="{BB962C8B-B14F-4D97-AF65-F5344CB8AC3E}">
        <p14:creationId xmlns:p14="http://schemas.microsoft.com/office/powerpoint/2010/main" val="15757542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42302" rtl="0" eaLnBrk="1" latinLnBrk="0" hangingPunct="1">
        <a:spcBef>
          <a:spcPct val="0"/>
        </a:spcBef>
        <a:buNone/>
        <a:defRPr sz="20600" kern="1200">
          <a:solidFill>
            <a:schemeClr val="tx1"/>
          </a:solidFill>
          <a:latin typeface="+mj-lt"/>
          <a:ea typeface="+mj-ea"/>
          <a:cs typeface="+mj-cs"/>
        </a:defRPr>
      </a:lvl1pPr>
    </p:titleStyle>
    <p:bodyStyle>
      <a:lvl1pPr marL="1606727" indent="-1606727" algn="l" defTabSz="2142302" rtl="0" eaLnBrk="1" latinLnBrk="0" hangingPunct="1">
        <a:spcBef>
          <a:spcPct val="20000"/>
        </a:spcBef>
        <a:buFont typeface="Arial"/>
        <a:buChar char="•"/>
        <a:defRPr sz="15000" kern="1200">
          <a:solidFill>
            <a:schemeClr val="tx1"/>
          </a:solidFill>
          <a:latin typeface="+mn-lt"/>
          <a:ea typeface="+mn-ea"/>
          <a:cs typeface="+mn-cs"/>
        </a:defRPr>
      </a:lvl1pPr>
      <a:lvl2pPr marL="3481241" indent="-1338939" algn="l" defTabSz="2142302" rtl="0" eaLnBrk="1" latinLnBrk="0" hangingPunct="1">
        <a:spcBef>
          <a:spcPct val="20000"/>
        </a:spcBef>
        <a:buFont typeface="Arial"/>
        <a:buChar char="–"/>
        <a:defRPr sz="13100" kern="1200">
          <a:solidFill>
            <a:schemeClr val="tx1"/>
          </a:solidFill>
          <a:latin typeface="+mn-lt"/>
          <a:ea typeface="+mn-ea"/>
          <a:cs typeface="+mn-cs"/>
        </a:defRPr>
      </a:lvl2pPr>
      <a:lvl3pPr marL="5355755" indent="-1071151" algn="l" defTabSz="2142302" rtl="0" eaLnBrk="1" latinLnBrk="0" hangingPunct="1">
        <a:spcBef>
          <a:spcPct val="20000"/>
        </a:spcBef>
        <a:buFont typeface="Arial"/>
        <a:buChar char="•"/>
        <a:defRPr sz="11200" kern="1200">
          <a:solidFill>
            <a:schemeClr val="tx1"/>
          </a:solidFill>
          <a:latin typeface="+mn-lt"/>
          <a:ea typeface="+mn-ea"/>
          <a:cs typeface="+mn-cs"/>
        </a:defRPr>
      </a:lvl3pPr>
      <a:lvl4pPr marL="7498057" indent="-1071151" algn="l" defTabSz="2142302" rtl="0" eaLnBrk="1" latinLnBrk="0" hangingPunct="1">
        <a:spcBef>
          <a:spcPct val="20000"/>
        </a:spcBef>
        <a:buFont typeface="Arial"/>
        <a:buChar char="–"/>
        <a:defRPr sz="9400" kern="1200">
          <a:solidFill>
            <a:schemeClr val="tx1"/>
          </a:solidFill>
          <a:latin typeface="+mn-lt"/>
          <a:ea typeface="+mn-ea"/>
          <a:cs typeface="+mn-cs"/>
        </a:defRPr>
      </a:lvl4pPr>
      <a:lvl5pPr marL="9640359" indent="-1071151" algn="l" defTabSz="2142302" rtl="0" eaLnBrk="1" latinLnBrk="0" hangingPunct="1">
        <a:spcBef>
          <a:spcPct val="20000"/>
        </a:spcBef>
        <a:buFont typeface="Arial"/>
        <a:buChar char="»"/>
        <a:defRPr sz="9400" kern="1200">
          <a:solidFill>
            <a:schemeClr val="tx1"/>
          </a:solidFill>
          <a:latin typeface="+mn-lt"/>
          <a:ea typeface="+mn-ea"/>
          <a:cs typeface="+mn-cs"/>
        </a:defRPr>
      </a:lvl5pPr>
      <a:lvl6pPr marL="11782661" indent="-1071151" algn="l" defTabSz="2142302" rtl="0" eaLnBrk="1" latinLnBrk="0" hangingPunct="1">
        <a:spcBef>
          <a:spcPct val="20000"/>
        </a:spcBef>
        <a:buFont typeface="Arial"/>
        <a:buChar char="•"/>
        <a:defRPr sz="9400" kern="1200">
          <a:solidFill>
            <a:schemeClr val="tx1"/>
          </a:solidFill>
          <a:latin typeface="+mn-lt"/>
          <a:ea typeface="+mn-ea"/>
          <a:cs typeface="+mn-cs"/>
        </a:defRPr>
      </a:lvl6pPr>
      <a:lvl7pPr marL="13924963" indent="-1071151" algn="l" defTabSz="2142302" rtl="0" eaLnBrk="1" latinLnBrk="0" hangingPunct="1">
        <a:spcBef>
          <a:spcPct val="20000"/>
        </a:spcBef>
        <a:buFont typeface="Arial"/>
        <a:buChar char="•"/>
        <a:defRPr sz="9400" kern="1200">
          <a:solidFill>
            <a:schemeClr val="tx1"/>
          </a:solidFill>
          <a:latin typeface="+mn-lt"/>
          <a:ea typeface="+mn-ea"/>
          <a:cs typeface="+mn-cs"/>
        </a:defRPr>
      </a:lvl7pPr>
      <a:lvl8pPr marL="16067265" indent="-1071151" algn="l" defTabSz="2142302" rtl="0" eaLnBrk="1" latinLnBrk="0" hangingPunct="1">
        <a:spcBef>
          <a:spcPct val="20000"/>
        </a:spcBef>
        <a:buFont typeface="Arial"/>
        <a:buChar char="•"/>
        <a:defRPr sz="9400" kern="1200">
          <a:solidFill>
            <a:schemeClr val="tx1"/>
          </a:solidFill>
          <a:latin typeface="+mn-lt"/>
          <a:ea typeface="+mn-ea"/>
          <a:cs typeface="+mn-cs"/>
        </a:defRPr>
      </a:lvl8pPr>
      <a:lvl9pPr marL="18209567" indent="-1071151" algn="l" defTabSz="2142302" rtl="0" eaLnBrk="1" latinLnBrk="0" hangingPunct="1">
        <a:spcBef>
          <a:spcPct val="20000"/>
        </a:spcBef>
        <a:buFont typeface="Arial"/>
        <a:buChar char="•"/>
        <a:defRPr sz="9400" kern="1200">
          <a:solidFill>
            <a:schemeClr val="tx1"/>
          </a:solidFill>
          <a:latin typeface="+mn-lt"/>
          <a:ea typeface="+mn-ea"/>
          <a:cs typeface="+mn-cs"/>
        </a:defRPr>
      </a:lvl9pPr>
    </p:bodyStyle>
    <p:otherStyle>
      <a:defPPr>
        <a:defRPr lang="en-US"/>
      </a:defPPr>
      <a:lvl1pPr marL="0" algn="l" defTabSz="2142302" rtl="0" eaLnBrk="1" latinLnBrk="0" hangingPunct="1">
        <a:defRPr sz="8400" kern="1200">
          <a:solidFill>
            <a:schemeClr val="tx1"/>
          </a:solidFill>
          <a:latin typeface="+mn-lt"/>
          <a:ea typeface="+mn-ea"/>
          <a:cs typeface="+mn-cs"/>
        </a:defRPr>
      </a:lvl1pPr>
      <a:lvl2pPr marL="2142302" algn="l" defTabSz="2142302" rtl="0" eaLnBrk="1" latinLnBrk="0" hangingPunct="1">
        <a:defRPr sz="8400" kern="1200">
          <a:solidFill>
            <a:schemeClr val="tx1"/>
          </a:solidFill>
          <a:latin typeface="+mn-lt"/>
          <a:ea typeface="+mn-ea"/>
          <a:cs typeface="+mn-cs"/>
        </a:defRPr>
      </a:lvl2pPr>
      <a:lvl3pPr marL="4284604" algn="l" defTabSz="2142302" rtl="0" eaLnBrk="1" latinLnBrk="0" hangingPunct="1">
        <a:defRPr sz="8400" kern="1200">
          <a:solidFill>
            <a:schemeClr val="tx1"/>
          </a:solidFill>
          <a:latin typeface="+mn-lt"/>
          <a:ea typeface="+mn-ea"/>
          <a:cs typeface="+mn-cs"/>
        </a:defRPr>
      </a:lvl3pPr>
      <a:lvl4pPr marL="6426906" algn="l" defTabSz="2142302" rtl="0" eaLnBrk="1" latinLnBrk="0" hangingPunct="1">
        <a:defRPr sz="8400" kern="1200">
          <a:solidFill>
            <a:schemeClr val="tx1"/>
          </a:solidFill>
          <a:latin typeface="+mn-lt"/>
          <a:ea typeface="+mn-ea"/>
          <a:cs typeface="+mn-cs"/>
        </a:defRPr>
      </a:lvl4pPr>
      <a:lvl5pPr marL="8569208" algn="l" defTabSz="2142302" rtl="0" eaLnBrk="1" latinLnBrk="0" hangingPunct="1">
        <a:defRPr sz="8400" kern="1200">
          <a:solidFill>
            <a:schemeClr val="tx1"/>
          </a:solidFill>
          <a:latin typeface="+mn-lt"/>
          <a:ea typeface="+mn-ea"/>
          <a:cs typeface="+mn-cs"/>
        </a:defRPr>
      </a:lvl5pPr>
      <a:lvl6pPr marL="10711510" algn="l" defTabSz="2142302" rtl="0" eaLnBrk="1" latinLnBrk="0" hangingPunct="1">
        <a:defRPr sz="8400" kern="1200">
          <a:solidFill>
            <a:schemeClr val="tx1"/>
          </a:solidFill>
          <a:latin typeface="+mn-lt"/>
          <a:ea typeface="+mn-ea"/>
          <a:cs typeface="+mn-cs"/>
        </a:defRPr>
      </a:lvl6pPr>
      <a:lvl7pPr marL="12853812" algn="l" defTabSz="2142302" rtl="0" eaLnBrk="1" latinLnBrk="0" hangingPunct="1">
        <a:defRPr sz="8400" kern="1200">
          <a:solidFill>
            <a:schemeClr val="tx1"/>
          </a:solidFill>
          <a:latin typeface="+mn-lt"/>
          <a:ea typeface="+mn-ea"/>
          <a:cs typeface="+mn-cs"/>
        </a:defRPr>
      </a:lvl7pPr>
      <a:lvl8pPr marL="14996114" algn="l" defTabSz="2142302" rtl="0" eaLnBrk="1" latinLnBrk="0" hangingPunct="1">
        <a:defRPr sz="8400" kern="1200">
          <a:solidFill>
            <a:schemeClr val="tx1"/>
          </a:solidFill>
          <a:latin typeface="+mn-lt"/>
          <a:ea typeface="+mn-ea"/>
          <a:cs typeface="+mn-cs"/>
        </a:defRPr>
      </a:lvl8pPr>
      <a:lvl9pPr marL="17138416" algn="l" defTabSz="2142302" rtl="0" eaLnBrk="1" latinLnBrk="0" hangingPunct="1">
        <a:defRPr sz="8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jpg"/><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42516" y="1625125"/>
            <a:ext cx="27269941" cy="3753881"/>
          </a:xfrm>
          <a:ln>
            <a:solidFill>
              <a:schemeClr val="tx1"/>
            </a:solidFill>
          </a:ln>
        </p:spPr>
        <p:txBody>
          <a:bodyPr>
            <a:noAutofit/>
          </a:bodyPr>
          <a:lstStyle/>
          <a:p>
            <a:r>
              <a:rPr lang="en-US" sz="9600" dirty="0" smtClean="0">
                <a:solidFill>
                  <a:srgbClr val="FF0000"/>
                </a:solidFill>
                <a:latin typeface="Avenir Book"/>
                <a:cs typeface="Avenir Book"/>
              </a:rPr>
              <a:t>2048: A Gentleman’s Game Played By Robots</a:t>
            </a:r>
            <a:br>
              <a:rPr lang="en-US" sz="9600" dirty="0" smtClean="0">
                <a:solidFill>
                  <a:srgbClr val="FF0000"/>
                </a:solidFill>
                <a:latin typeface="Avenir Book"/>
                <a:cs typeface="Avenir Book"/>
              </a:rPr>
            </a:br>
            <a:r>
              <a:rPr lang="en-US" sz="6000" dirty="0" smtClean="0">
                <a:latin typeface="Avenir Book"/>
                <a:cs typeface="Avenir Book"/>
              </a:rPr>
              <a:t>Alden Hart &amp; Rich </a:t>
            </a:r>
            <a:r>
              <a:rPr lang="en-US" sz="6000" dirty="0" err="1" smtClean="0">
                <a:latin typeface="Avenir Book"/>
                <a:cs typeface="Avenir Book"/>
              </a:rPr>
              <a:t>Korzelius</a:t>
            </a:r>
            <a:r>
              <a:rPr lang="en-US" sz="6000" dirty="0" smtClean="0">
                <a:latin typeface="Avenir Book"/>
                <a:cs typeface="Avenir Book"/>
              </a:rPr>
              <a:t/>
            </a:r>
            <a:br>
              <a:rPr lang="en-US" sz="6000" dirty="0" smtClean="0">
                <a:latin typeface="Avenir Book"/>
                <a:cs typeface="Avenir Book"/>
              </a:rPr>
            </a:br>
            <a:r>
              <a:rPr lang="en-US" sz="5400" dirty="0" smtClean="0">
                <a:latin typeface="Avenir Book"/>
                <a:cs typeface="Avenir Book"/>
              </a:rPr>
              <a:t>Computer Science 370</a:t>
            </a:r>
            <a:endParaRPr lang="en-US" sz="5400" dirty="0">
              <a:latin typeface="Avenir Book"/>
              <a:cs typeface="Avenir Book"/>
            </a:endParaRPr>
          </a:p>
        </p:txBody>
      </p:sp>
      <p:sp>
        <p:nvSpPr>
          <p:cNvPr id="4" name="TextBox 3"/>
          <p:cNvSpPr txBox="1"/>
          <p:nvPr/>
        </p:nvSpPr>
        <p:spPr>
          <a:xfrm>
            <a:off x="1942516" y="6499633"/>
            <a:ext cx="16283902" cy="9694962"/>
          </a:xfrm>
          <a:prstGeom prst="rect">
            <a:avLst/>
          </a:prstGeom>
          <a:noFill/>
          <a:ln>
            <a:solidFill>
              <a:schemeClr val="tx1"/>
            </a:solidFill>
          </a:ln>
        </p:spPr>
        <p:txBody>
          <a:bodyPr wrap="square" rtlCol="0">
            <a:spAutoFit/>
          </a:bodyPr>
          <a:lstStyle/>
          <a:p>
            <a:pPr algn="ctr"/>
            <a:r>
              <a:rPr lang="en-US" dirty="0" smtClean="0">
                <a:solidFill>
                  <a:srgbClr val="FF0000"/>
                </a:solidFill>
                <a:latin typeface="Avenir Book"/>
                <a:cs typeface="Avenir Book"/>
              </a:rPr>
              <a:t>The Game</a:t>
            </a:r>
          </a:p>
          <a:p>
            <a:pPr algn="just"/>
            <a:r>
              <a:rPr lang="en-US" sz="6000" dirty="0" smtClean="0">
                <a:solidFill>
                  <a:srgbClr val="000000"/>
                </a:solidFill>
                <a:latin typeface="Avenir Book"/>
                <a:cs typeface="Avenir Book"/>
              </a:rPr>
              <a:t>2048, popularized by Gabriele </a:t>
            </a:r>
            <a:r>
              <a:rPr lang="en-US" sz="6000" dirty="0" err="1" smtClean="0">
                <a:solidFill>
                  <a:srgbClr val="000000"/>
                </a:solidFill>
                <a:latin typeface="Avenir Book"/>
                <a:cs typeface="Avenir Book"/>
              </a:rPr>
              <a:t>Cirulli</a:t>
            </a:r>
            <a:r>
              <a:rPr lang="en-US" sz="6000" dirty="0" smtClean="0">
                <a:solidFill>
                  <a:srgbClr val="000000"/>
                </a:solidFill>
                <a:latin typeface="Avenir Book"/>
                <a:cs typeface="Avenir Book"/>
              </a:rPr>
              <a:t>, is a simple puzzle game. The object is to achieve the 2048 tile by combining powers of 2.</a:t>
            </a:r>
            <a:r>
              <a:rPr lang="en-US" sz="6000" dirty="0">
                <a:solidFill>
                  <a:srgbClr val="000000"/>
                </a:solidFill>
                <a:latin typeface="Avenir Book"/>
                <a:cs typeface="Avenir Book"/>
              </a:rPr>
              <a:t> </a:t>
            </a:r>
            <a:r>
              <a:rPr lang="en-US" sz="6000" dirty="0" smtClean="0">
                <a:latin typeface="Avenir Book"/>
                <a:cs typeface="Avenir Book"/>
              </a:rPr>
              <a:t>A robot plays using intelligent search strategies that exploit two key aspects of the game:</a:t>
            </a:r>
          </a:p>
          <a:p>
            <a:pPr marL="914400" indent="-914400" algn="just">
              <a:buAutoNum type="arabicParenR"/>
            </a:pPr>
            <a:r>
              <a:rPr lang="en-US" sz="6000" dirty="0" smtClean="0">
                <a:latin typeface="Avenir Book"/>
                <a:cs typeface="Avenir Book"/>
              </a:rPr>
              <a:t>After each player move, a tile appears in a random unoccupied space.</a:t>
            </a:r>
          </a:p>
          <a:p>
            <a:pPr marL="914400" indent="-914400" algn="just">
              <a:buAutoNum type="arabicParenR"/>
            </a:pPr>
            <a:r>
              <a:rPr lang="en-US" sz="6000" dirty="0" smtClean="0">
                <a:latin typeface="Avenir Book"/>
                <a:cs typeface="Avenir Book"/>
              </a:rPr>
              <a:t>This new tile has a 90% chance of being a 2 and a 10% chance of being a 4.</a:t>
            </a:r>
          </a:p>
        </p:txBody>
      </p:sp>
      <p:pic>
        <p:nvPicPr>
          <p:cNvPr id="5" name="Picture 4" descr="2048 basic screensho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52805" y="6499633"/>
            <a:ext cx="9959652" cy="12415456"/>
          </a:xfrm>
          <a:prstGeom prst="rect">
            <a:avLst/>
          </a:prstGeom>
        </p:spPr>
      </p:pic>
      <p:pic>
        <p:nvPicPr>
          <p:cNvPr id="6" name="Picture 5" descr="Smoot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49548" y="16714391"/>
            <a:ext cx="7376870" cy="7398956"/>
          </a:xfrm>
          <a:prstGeom prst="rect">
            <a:avLst/>
          </a:prstGeom>
        </p:spPr>
      </p:pic>
      <p:pic>
        <p:nvPicPr>
          <p:cNvPr id="7" name="Picture 6" descr="Monotic.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2515" y="16714391"/>
            <a:ext cx="7393803" cy="7371666"/>
          </a:xfrm>
          <a:prstGeom prst="rect">
            <a:avLst/>
          </a:prstGeom>
        </p:spPr>
      </p:pic>
      <p:sp>
        <p:nvSpPr>
          <p:cNvPr id="8" name="TextBox 7"/>
          <p:cNvSpPr txBox="1"/>
          <p:nvPr/>
        </p:nvSpPr>
        <p:spPr>
          <a:xfrm>
            <a:off x="2224109" y="24331556"/>
            <a:ext cx="6761967" cy="707886"/>
          </a:xfrm>
          <a:prstGeom prst="rect">
            <a:avLst/>
          </a:prstGeom>
          <a:noFill/>
        </p:spPr>
        <p:txBody>
          <a:bodyPr wrap="square" rtlCol="0">
            <a:spAutoFit/>
          </a:bodyPr>
          <a:lstStyle/>
          <a:p>
            <a:r>
              <a:rPr lang="en-US" sz="4000" dirty="0" smtClean="0">
                <a:latin typeface="Avenir Book"/>
                <a:cs typeface="Avenir Book"/>
              </a:rPr>
              <a:t>A perfectly monotonic board</a:t>
            </a:r>
            <a:endParaRPr lang="en-US" sz="4000" dirty="0">
              <a:latin typeface="Avenir Book"/>
              <a:cs typeface="Avenir Book"/>
            </a:endParaRPr>
          </a:p>
        </p:txBody>
      </p:sp>
      <p:sp>
        <p:nvSpPr>
          <p:cNvPr id="9" name="TextBox 8"/>
          <p:cNvSpPr txBox="1"/>
          <p:nvPr/>
        </p:nvSpPr>
        <p:spPr>
          <a:xfrm>
            <a:off x="11292827" y="24331556"/>
            <a:ext cx="6933591" cy="707886"/>
          </a:xfrm>
          <a:prstGeom prst="rect">
            <a:avLst/>
          </a:prstGeom>
          <a:noFill/>
        </p:spPr>
        <p:txBody>
          <a:bodyPr wrap="square" rtlCol="0">
            <a:spAutoFit/>
          </a:bodyPr>
          <a:lstStyle/>
          <a:p>
            <a:pPr algn="ctr"/>
            <a:r>
              <a:rPr lang="en-US" sz="4000" dirty="0" smtClean="0">
                <a:latin typeface="Avenir Book"/>
                <a:cs typeface="Avenir Book"/>
              </a:rPr>
              <a:t>A perfectly smooth board</a:t>
            </a:r>
            <a:endParaRPr lang="en-US" sz="4000" dirty="0">
              <a:latin typeface="Avenir Book"/>
              <a:cs typeface="Avenir Book"/>
            </a:endParaRPr>
          </a:p>
        </p:txBody>
      </p:sp>
      <p:sp>
        <p:nvSpPr>
          <p:cNvPr id="10" name="TextBox 9"/>
          <p:cNvSpPr txBox="1"/>
          <p:nvPr/>
        </p:nvSpPr>
        <p:spPr>
          <a:xfrm>
            <a:off x="19252804" y="19564406"/>
            <a:ext cx="9931257" cy="10618291"/>
          </a:xfrm>
          <a:prstGeom prst="rect">
            <a:avLst/>
          </a:prstGeom>
          <a:noFill/>
          <a:ln>
            <a:solidFill>
              <a:schemeClr val="tx1"/>
            </a:solidFill>
          </a:ln>
        </p:spPr>
        <p:txBody>
          <a:bodyPr wrap="square" rtlCol="0">
            <a:spAutoFit/>
          </a:bodyPr>
          <a:lstStyle/>
          <a:p>
            <a:pPr algn="ctr"/>
            <a:r>
              <a:rPr lang="en-US" dirty="0" smtClean="0">
                <a:solidFill>
                  <a:srgbClr val="FF0000"/>
                </a:solidFill>
                <a:latin typeface="Avenir Book"/>
                <a:cs typeface="Avenir Book"/>
              </a:rPr>
              <a:t>The Search</a:t>
            </a:r>
          </a:p>
          <a:p>
            <a:pPr algn="just"/>
            <a:r>
              <a:rPr lang="en-US" sz="6000" dirty="0" smtClean="0">
                <a:latin typeface="Avenir Book"/>
                <a:cs typeface="Avenir Book"/>
              </a:rPr>
              <a:t>We employ two different intelligent search strategies to win the game. Before each move, the program simulates all possible moves, then all possible random tile placements for several generations. It then chooses the move that is most likely to turn out well.</a:t>
            </a:r>
          </a:p>
        </p:txBody>
      </p:sp>
      <p:sp>
        <p:nvSpPr>
          <p:cNvPr id="11" name="TextBox 10"/>
          <p:cNvSpPr txBox="1"/>
          <p:nvPr/>
        </p:nvSpPr>
        <p:spPr>
          <a:xfrm>
            <a:off x="2224109" y="25505278"/>
            <a:ext cx="16002309" cy="4708982"/>
          </a:xfrm>
          <a:prstGeom prst="rect">
            <a:avLst/>
          </a:prstGeom>
          <a:noFill/>
          <a:ln>
            <a:solidFill>
              <a:schemeClr val="tx1"/>
            </a:solidFill>
          </a:ln>
        </p:spPr>
        <p:txBody>
          <a:bodyPr wrap="square" rtlCol="0">
            <a:spAutoFit/>
          </a:bodyPr>
          <a:lstStyle/>
          <a:p>
            <a:pPr algn="ctr"/>
            <a:r>
              <a:rPr lang="en-US" sz="6000" dirty="0" smtClean="0">
                <a:solidFill>
                  <a:srgbClr val="FF0000"/>
                </a:solidFill>
                <a:latin typeface="Avenir Book"/>
                <a:cs typeface="Avenir Book"/>
              </a:rPr>
              <a:t>The Heuristics</a:t>
            </a:r>
          </a:p>
          <a:p>
            <a:pPr algn="ctr"/>
            <a:r>
              <a:rPr lang="en-US" sz="4800" dirty="0" smtClean="0">
                <a:latin typeface="Avenir Book"/>
                <a:cs typeface="Avenir Book"/>
              </a:rPr>
              <a:t>In order to assess the “goodness” of a move, we evaluate the board according to two main heuristics:</a:t>
            </a:r>
          </a:p>
          <a:p>
            <a:pPr marL="914400" indent="-914400" algn="ctr">
              <a:buAutoNum type="arabicParenR"/>
            </a:pPr>
            <a:r>
              <a:rPr lang="en-US" sz="4800" b="1" dirty="0" smtClean="0">
                <a:solidFill>
                  <a:srgbClr val="FF0000"/>
                </a:solidFill>
                <a:latin typeface="Avenir Book"/>
                <a:cs typeface="Avenir Book"/>
              </a:rPr>
              <a:t>Monotonicity:</a:t>
            </a:r>
            <a:r>
              <a:rPr lang="en-US" sz="4800" b="1" dirty="0" smtClean="0">
                <a:latin typeface="Avenir Book"/>
                <a:cs typeface="Avenir Book"/>
              </a:rPr>
              <a:t> </a:t>
            </a:r>
            <a:r>
              <a:rPr lang="en-US" sz="4800" dirty="0" smtClean="0">
                <a:latin typeface="Avenir Book"/>
                <a:cs typeface="Avenir Book"/>
              </a:rPr>
              <a:t>The board is strictly decreasing along its rows and columns.</a:t>
            </a:r>
          </a:p>
          <a:p>
            <a:pPr marL="914400" indent="-914400" algn="ctr">
              <a:buAutoNum type="arabicParenR"/>
            </a:pPr>
            <a:r>
              <a:rPr lang="en-US" sz="4800" dirty="0" smtClean="0">
                <a:solidFill>
                  <a:srgbClr val="FF0000"/>
                </a:solidFill>
                <a:latin typeface="Avenir Book"/>
                <a:cs typeface="Avenir Book"/>
              </a:rPr>
              <a:t>Smoothness:</a:t>
            </a:r>
            <a:r>
              <a:rPr lang="en-US" sz="4800" dirty="0" smtClean="0">
                <a:latin typeface="Avenir Book"/>
                <a:cs typeface="Avenir Book"/>
              </a:rPr>
              <a:t> The board has many possible merges</a:t>
            </a:r>
            <a:endParaRPr lang="en-US" sz="4800" dirty="0">
              <a:latin typeface="Avenir Book"/>
              <a:cs typeface="Avenir Book"/>
            </a:endParaRPr>
          </a:p>
        </p:txBody>
      </p:sp>
      <p:sp>
        <p:nvSpPr>
          <p:cNvPr id="13" name="TextBox 12"/>
          <p:cNvSpPr txBox="1"/>
          <p:nvPr/>
        </p:nvSpPr>
        <p:spPr>
          <a:xfrm>
            <a:off x="2224109" y="30753874"/>
            <a:ext cx="11402798" cy="8771632"/>
          </a:xfrm>
          <a:prstGeom prst="rect">
            <a:avLst/>
          </a:prstGeom>
          <a:noFill/>
          <a:ln>
            <a:solidFill>
              <a:schemeClr val="tx1"/>
            </a:solidFill>
          </a:ln>
        </p:spPr>
        <p:txBody>
          <a:bodyPr wrap="square" rtlCol="0">
            <a:spAutoFit/>
          </a:bodyPr>
          <a:lstStyle/>
          <a:p>
            <a:r>
              <a:rPr lang="en-US" dirty="0" err="1" smtClean="0">
                <a:solidFill>
                  <a:srgbClr val="FF0000"/>
                </a:solidFill>
                <a:latin typeface="Avenir Book"/>
                <a:cs typeface="Avenir Book"/>
              </a:rPr>
              <a:t>Minimax</a:t>
            </a:r>
            <a:r>
              <a:rPr lang="en-US" dirty="0" smtClean="0">
                <a:solidFill>
                  <a:srgbClr val="FF0000"/>
                </a:solidFill>
                <a:latin typeface="Avenir Book"/>
                <a:cs typeface="Avenir Book"/>
              </a:rPr>
              <a:t> Search</a:t>
            </a:r>
          </a:p>
          <a:p>
            <a:pPr algn="just"/>
            <a:r>
              <a:rPr lang="en-US" sz="6000" dirty="0" smtClean="0">
                <a:latin typeface="Avenir Book"/>
                <a:cs typeface="Avenir Book"/>
              </a:rPr>
              <a:t>This strategy treats the randomly placed tile as an opponent playing against you. It prepares for the worst case scenario by selecting the move that maximizes your score while minimizing the opponent’s effectiveness.</a:t>
            </a:r>
            <a:endParaRPr lang="en-US" sz="6000" dirty="0">
              <a:latin typeface="Avenir Book"/>
              <a:cs typeface="Avenir Book"/>
            </a:endParaRPr>
          </a:p>
        </p:txBody>
      </p:sp>
      <p:sp>
        <p:nvSpPr>
          <p:cNvPr id="14" name="TextBox 13"/>
          <p:cNvSpPr txBox="1"/>
          <p:nvPr/>
        </p:nvSpPr>
        <p:spPr>
          <a:xfrm>
            <a:off x="14931245" y="30753874"/>
            <a:ext cx="14252815" cy="1846659"/>
          </a:xfrm>
          <a:prstGeom prst="rect">
            <a:avLst/>
          </a:prstGeom>
          <a:noFill/>
          <a:ln>
            <a:solidFill>
              <a:schemeClr val="tx1"/>
            </a:solidFill>
          </a:ln>
        </p:spPr>
        <p:txBody>
          <a:bodyPr wrap="square" rtlCol="0">
            <a:spAutoFit/>
          </a:bodyPr>
          <a:lstStyle/>
          <a:p>
            <a:pPr algn="just"/>
            <a:r>
              <a:rPr lang="en-US" sz="6000" dirty="0" err="1" smtClean="0">
                <a:solidFill>
                  <a:srgbClr val="FF0000"/>
                </a:solidFill>
                <a:latin typeface="Avenir Book"/>
                <a:cs typeface="Avenir Book"/>
              </a:rPr>
              <a:t>Expectimax</a:t>
            </a:r>
            <a:r>
              <a:rPr lang="en-US" sz="6000" dirty="0" smtClean="0">
                <a:solidFill>
                  <a:srgbClr val="FF0000"/>
                </a:solidFill>
                <a:latin typeface="Avenir Book"/>
                <a:cs typeface="Avenir Book"/>
              </a:rPr>
              <a:t> Search</a:t>
            </a:r>
          </a:p>
          <a:p>
            <a:pPr algn="just"/>
            <a:r>
              <a:rPr lang="en-US" sz="5400" dirty="0" err="1" smtClean="0">
                <a:latin typeface="Avenir Book"/>
                <a:cs typeface="Avenir Book"/>
              </a:rPr>
              <a:t>oiuhvoiwje</a:t>
            </a:r>
            <a:endParaRPr lang="en-US" sz="5400" dirty="0">
              <a:latin typeface="Avenir Book"/>
              <a:cs typeface="Avenir Book"/>
            </a:endParaRPr>
          </a:p>
        </p:txBody>
      </p:sp>
      <p:sp>
        <p:nvSpPr>
          <p:cNvPr id="15" name="TextBox 14"/>
          <p:cNvSpPr txBox="1"/>
          <p:nvPr/>
        </p:nvSpPr>
        <p:spPr>
          <a:xfrm>
            <a:off x="2224109" y="40467429"/>
            <a:ext cx="23244821" cy="2862322"/>
          </a:xfrm>
          <a:prstGeom prst="rect">
            <a:avLst/>
          </a:prstGeom>
          <a:noFill/>
          <a:ln>
            <a:solidFill>
              <a:schemeClr val="tx1"/>
            </a:solidFill>
          </a:ln>
        </p:spPr>
        <p:txBody>
          <a:bodyPr wrap="square" rtlCol="0">
            <a:spAutoFit/>
          </a:bodyPr>
          <a:lstStyle/>
          <a:p>
            <a:r>
              <a:rPr lang="en-US" sz="6000" dirty="0" smtClean="0">
                <a:solidFill>
                  <a:srgbClr val="FF0000"/>
                </a:solidFill>
                <a:latin typeface="Avenir Book"/>
                <a:cs typeface="Avenir Book"/>
              </a:rPr>
              <a:t>References</a:t>
            </a:r>
          </a:p>
          <a:p>
            <a:r>
              <a:rPr lang="en-US" sz="4000" dirty="0" smtClean="0">
                <a:latin typeface="Avenir Book"/>
                <a:cs typeface="Avenir Book"/>
              </a:rPr>
              <a:t>Game hosted at https://github.com/gabrielecirulli/2048</a:t>
            </a:r>
          </a:p>
          <a:p>
            <a:r>
              <a:rPr lang="en-US" sz="4000" dirty="0" smtClean="0">
                <a:latin typeface="Avenir Book"/>
                <a:cs typeface="Avenir Book"/>
              </a:rPr>
              <a:t>Pictures from http://</a:t>
            </a:r>
            <a:r>
              <a:rPr lang="en-US" sz="4000" dirty="0" err="1" smtClean="0">
                <a:latin typeface="Avenir Book"/>
                <a:cs typeface="Avenir Book"/>
              </a:rPr>
              <a:t>stackoverflow.com</a:t>
            </a:r>
            <a:r>
              <a:rPr lang="en-US" sz="4000" dirty="0" smtClean="0">
                <a:latin typeface="Avenir Book"/>
                <a:cs typeface="Avenir Book"/>
              </a:rPr>
              <a:t>/questions/22342854/what-is-the-optimal-algorithm-for-the-game-2048</a:t>
            </a:r>
          </a:p>
        </p:txBody>
      </p:sp>
      <p:pic>
        <p:nvPicPr>
          <p:cNvPr id="17" name="Picture 16" descr="davidson-college-logo.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937225" y="40789751"/>
            <a:ext cx="6350000" cy="2540000"/>
          </a:xfrm>
          <a:prstGeom prst="rect">
            <a:avLst/>
          </a:prstGeom>
        </p:spPr>
      </p:pic>
    </p:spTree>
    <p:extLst>
      <p:ext uri="{BB962C8B-B14F-4D97-AF65-F5344CB8AC3E}">
        <p14:creationId xmlns:p14="http://schemas.microsoft.com/office/powerpoint/2010/main" val="20332290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79</TotalTime>
  <Words>273</Words>
  <Application>Microsoft Macintosh PowerPoint</Application>
  <PresentationFormat>Custom</PresentationFormat>
  <Paragraphs>20</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2048: A Gentleman’s Game Played By Robots Alden Hart &amp; Rich Korzelius Computer Science 370</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2048: A Gentleman’s Game Played By Robots Alden Hart &amp; Rich Korzelius Computer Science 370</dc:title>
  <dc:creator>Alden Hart</dc:creator>
  <cp:lastModifiedBy>Alden Hart</cp:lastModifiedBy>
  <cp:revision>11</cp:revision>
  <dcterms:created xsi:type="dcterms:W3CDTF">2015-04-29T00:56:06Z</dcterms:created>
  <dcterms:modified xsi:type="dcterms:W3CDTF">2015-04-29T02:15:57Z</dcterms:modified>
</cp:coreProperties>
</file>