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25"/>
  </p:notesMasterIdLst>
  <p:sldIdLst>
    <p:sldId id="256" r:id="rId3"/>
    <p:sldId id="259" r:id="rId4"/>
    <p:sldId id="261" r:id="rId5"/>
    <p:sldId id="263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5" r:id="rId24"/>
  </p:sldIdLst>
  <p:sldSz cx="9144000" cy="5143500" type="screen16x9"/>
  <p:notesSz cx="6858000" cy="9144000"/>
  <p:embeddedFontLst>
    <p:embeddedFont>
      <p:font typeface="Nunito" panose="020B0604020202020204" pitchFamily="2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Poppins" panose="020B0502040204020203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CDF1D3-15D0-46DF-9EDB-0F8469106974}">
  <a:tblStyle styleId="{49CDF1D3-15D0-46DF-9EDB-0F84691069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68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69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3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296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204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774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35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126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114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04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4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934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59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4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09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56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5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38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1"/>
          </p:nvPr>
        </p:nvSpPr>
        <p:spPr>
          <a:xfrm rot="-268">
            <a:off x="4572000" y="2101288"/>
            <a:ext cx="38520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7" r:id="rId3"/>
    <p:sldLayoutId id="2147483680" r:id="rId4"/>
    <p:sldLayoutId id="2147483681" r:id="rId5"/>
    <p:sldLayoutId id="2147483695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Deep Learning Project</a:t>
            </a:r>
            <a:endParaRPr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5" y="3791850"/>
            <a:ext cx="41931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86" name="Google Shape;386;p70"/>
          <p:cNvSpPr/>
          <p:nvPr/>
        </p:nvSpPr>
        <p:spPr>
          <a:xfrm>
            <a:off x="826150" y="2902325"/>
            <a:ext cx="3129318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State Farm Distracted Driver Detection</a:t>
            </a:r>
          </a:p>
        </p:txBody>
      </p:sp>
      <p:sp>
        <p:nvSpPr>
          <p:cNvPr id="6" name="Google Shape;383;p70">
            <a:extLst>
              <a:ext uri="{FF2B5EF4-FFF2-40B4-BE49-F238E27FC236}">
                <a16:creationId xmlns:a16="http://schemas.microsoft.com/office/drawing/2014/main" id="{A96C122D-753E-70F0-23FC-A35714102C4A}"/>
              </a:ext>
            </a:extLst>
          </p:cNvPr>
          <p:cNvSpPr txBox="1">
            <a:spLocks/>
          </p:cNvSpPr>
          <p:nvPr/>
        </p:nvSpPr>
        <p:spPr>
          <a:xfrm>
            <a:off x="5661022" y="2247724"/>
            <a:ext cx="2762878" cy="25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3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/>
              <a:t>Team Members: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Alhasan Gamal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Islam Muhammed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Omar Atef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Alaa </a:t>
            </a:r>
            <a:r>
              <a:rPr lang="en-US" sz="1800"/>
              <a:t>Desukey</a:t>
            </a:r>
            <a:endParaRPr lang="en-US" sz="1800" dirty="0"/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/>
              <a:t>Faten</a:t>
            </a:r>
            <a:r>
              <a:rPr lang="en-US" sz="1800" dirty="0"/>
              <a:t> Ahmad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Parameters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30" y="1782529"/>
            <a:ext cx="3397744" cy="2926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</a:t>
            </a:r>
            <a:r>
              <a:rPr lang="en-US" dirty="0" err="1"/>
              <a:t>ConvNets</a:t>
            </a:r>
            <a:r>
              <a:rPr lang="en-US" dirty="0"/>
              <a:t> use kernels, there is no need to flatten the shape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4 Convnets with different kernel sizes and 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4 </a:t>
            </a:r>
            <a:r>
              <a:rPr lang="en-US" dirty="0" err="1"/>
              <a:t>maxpooling</a:t>
            </a:r>
            <a:r>
              <a:rPr lang="en-US" dirty="0"/>
              <a:t> with pool size of 2*2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The output of last </a:t>
            </a:r>
            <a:r>
              <a:rPr lang="en-US" dirty="0" err="1"/>
              <a:t>maxpool</a:t>
            </a:r>
            <a:r>
              <a:rPr lang="en-US" dirty="0"/>
              <a:t> is flattened and fed into 3 dense layers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C127E-D089-E4C8-1757-34A6144DF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5" y="1344706"/>
            <a:ext cx="4378785" cy="28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is compiled using Adam optimizer and categorical cross entropy as the loss function. The accuracy is observed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is done with 10 epochs along with a batch size of 512 and validation split of 20%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7A41B-B5ED-3279-403D-E01879EC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78" y="1312056"/>
            <a:ext cx="4772338" cy="25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7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training the model for 10 epochs, the training accuracy settled at 96% and the validation accuracy settled around 97% which is a little higher than training 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5A4DA-7BBC-9383-36EE-8BAA5A94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49" y="598020"/>
            <a:ext cx="2784813" cy="39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9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pre-trained neural network vgg16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99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30" y="1782529"/>
            <a:ext cx="3397744" cy="2926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Offline Learning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VGG16 model is used as it is to extract features then the features is fed into a dense neural network as input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Input layer with image size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The input is then flattened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2 dense layers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742D6-2581-239B-4E83-90E8481E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3" y="373529"/>
            <a:ext cx="4041343" cy="43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is compiled using Adam optimizer and categorical cross entropy as the loss function. The accuracy is observed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is done with 15 epochs along with a batch size of 128 and validation split of 20%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040B1-945E-BF36-0488-8E7C95AA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9" y="993736"/>
            <a:ext cx="4859277" cy="32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training the model for 10 epochs, the training accuracy settled at 98.7% and the validation accuracy settled around 98.66% which indicates that there is no overfitting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CC1FA-01A4-C448-CDC0-5D598413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71" y="747058"/>
            <a:ext cx="2723814" cy="38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6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30" y="1782529"/>
            <a:ext cx="3397744" cy="2926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Online Learning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 of using VGG16 model as it is, we apply data augmentation and add the VGG16 model as part of the entire model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VGG16 model is set off and added to the entire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024D5-6D00-3A5D-1E11-DAC1560A2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6" y="677051"/>
            <a:ext cx="4196262" cy="3894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7FFA7-A678-D09E-2D0D-2250F59F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356213"/>
            <a:ext cx="1477567" cy="11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is compiled using Adam optimizer and categorical cross entropy as the loss function. The accuracy is observed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is done with 15 epochs along with a batch size of 32 and validation split of 20%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used in training is the augmented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CB05A-084E-AD04-0D5A-61137720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78" y="914399"/>
            <a:ext cx="4719106" cy="34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4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training the model for 10 epochs, the training accuracy settled at 83% and the validation accuracy settled around 84%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Augmentation turns out to be not the best option for the dataset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98371-2171-FF99-DC2D-E3D40224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68" y="531904"/>
            <a:ext cx="3008845" cy="41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4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3"/>
          <p:cNvSpPr/>
          <p:nvPr/>
        </p:nvSpPr>
        <p:spPr>
          <a:xfrm>
            <a:off x="3401325" y="3058683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3"/>
          <p:cNvSpPr/>
          <p:nvPr/>
        </p:nvSpPr>
        <p:spPr>
          <a:xfrm>
            <a:off x="698725" y="3058625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Model</a:t>
            </a:r>
            <a:endParaRPr dirty="0"/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4" name="Google Shape;414;p73"/>
          <p:cNvSpPr txBox="1">
            <a:spLocks noGrp="1"/>
          </p:cNvSpPr>
          <p:nvPr>
            <p:ph type="title" idx="4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Dense Model</a:t>
            </a:r>
            <a:endParaRPr dirty="0"/>
          </a:p>
        </p:txBody>
      </p:sp>
      <p:sp>
        <p:nvSpPr>
          <p:cNvPr id="417" name="Google Shape;417;p73"/>
          <p:cNvSpPr txBox="1">
            <a:spLocks noGrp="1"/>
          </p:cNvSpPr>
          <p:nvPr>
            <p:ph type="title" idx="7"/>
          </p:nvPr>
        </p:nvSpPr>
        <p:spPr>
          <a:xfrm>
            <a:off x="703018" y="3699951"/>
            <a:ext cx="233660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Transfer Learning</a:t>
            </a:r>
            <a:endParaRPr dirty="0"/>
          </a:p>
        </p:txBody>
      </p:sp>
      <p:sp>
        <p:nvSpPr>
          <p:cNvPr id="419" name="Google Shape;419;p73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043" y="188266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Data Augmentation</a:t>
            </a:r>
            <a:endParaRPr dirty="0"/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6" name="Google Shape;426;p73"/>
          <p:cNvSpPr txBox="1">
            <a:spLocks noGrp="1"/>
          </p:cNvSpPr>
          <p:nvPr>
            <p:ph type="title" idx="19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088" y="2446582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698645" y="4218057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73"/>
          <p:cNvSpPr/>
          <p:nvPr/>
        </p:nvSpPr>
        <p:spPr>
          <a:xfrm>
            <a:off x="3841975" y="397302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30" y="1782529"/>
            <a:ext cx="3397744" cy="2926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Fine Tuning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VGG16 model is turned off and the online learning is carried out and the output is saved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that the previous output model is loaded and only the last layers and opened to be trainable again and training is carried out again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91C8-9501-16C7-3D82-E994DB2A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52" y="401240"/>
            <a:ext cx="3571107" cy="2436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547A1-126F-468C-00EA-88BA5D722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19" y="2998960"/>
            <a:ext cx="3444540" cy="17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9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Displayed is the visualization of the </a:t>
            </a:r>
            <a:r>
              <a:rPr lang="en-US" dirty="0" err="1"/>
              <a:t>convNet</a:t>
            </a:r>
            <a:r>
              <a:rPr lang="en-US" dirty="0"/>
              <a:t> Model and the feature maps of it after every filter to notice the effect of the kernels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72D1F-FF1C-D67B-1F13-D90217A3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8" y="367553"/>
            <a:ext cx="2214294" cy="1975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AF2FE-568A-2642-5444-22F1E093D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98" y="2427630"/>
            <a:ext cx="2214294" cy="2255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CA304-D062-7FE0-69DC-ED6DE8967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853" y="367553"/>
            <a:ext cx="2309640" cy="1975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F54742-A28C-48F8-F463-14EEF8431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852" y="2427629"/>
            <a:ext cx="2309641" cy="2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6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/>
          <p:nvPr/>
        </p:nvSpPr>
        <p:spPr>
          <a:xfrm>
            <a:off x="2364873" y="2073713"/>
            <a:ext cx="4414254" cy="9960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bg1"/>
                </a:solidFill>
                <a:latin typeface="Poppins"/>
              </a:rPr>
              <a:t>Thank you</a:t>
            </a:r>
            <a:r>
              <a:rPr b="1" i="0" dirty="0">
                <a:ln>
                  <a:noFill/>
                </a:ln>
                <a:solidFill>
                  <a:schemeClr val="bg1"/>
                </a:solidFill>
                <a:latin typeface="Poppin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0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Dense Model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neural network in which every neuron in a certain layer is connected to every neuron the consequent layer.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4805057" y="1579346"/>
            <a:ext cx="3852000" cy="249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Done in 3 steps: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-US" dirty="0"/>
              <a:t>Load images using cv2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-US" dirty="0"/>
              <a:t>Resizing images into (128*128) images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-US" dirty="0"/>
              <a:t>Applying one hot encoding to labels using </a:t>
            </a:r>
            <a:r>
              <a:rPr lang="en-US" dirty="0" err="1"/>
              <a:t>to_categorical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-US" dirty="0"/>
              <a:t>Splitting the data into train and test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C6C3B-251B-987E-4CBA-7BEF52B3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4" y="1782555"/>
            <a:ext cx="4320997" cy="2088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Distrbution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243" y="1782530"/>
            <a:ext cx="3397744" cy="69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inspection it was found that the data is always balanced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D40BF-88B8-A8B4-80F7-5C2EE44F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2" y="1890607"/>
            <a:ext cx="4796997" cy="17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Parameters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Dense layers are being used, then the input image must be reshaped into 128*128*3 vector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Components: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2 Dense layers with 512 neurons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1 Dense layer with 256 neurons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1 Dense layer with 128 neurons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1 Dense layer with 10 neurons</a:t>
            </a:r>
          </a:p>
          <a:p>
            <a:pPr marL="0" indent="0" algn="just"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1C0CA-DAE0-B5F8-E799-FBA5E82E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54" y="764988"/>
            <a:ext cx="3914302" cy="37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59323" y="1782529"/>
            <a:ext cx="3397744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is compiled using Adam optimizer and categorical cross entropy as the loss function. The accuracy is observed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is done with 10 epochs along with a batch size of 512 and validation split of 20%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11970-07BD-0CC5-D162-8E88ED59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3" y="1782396"/>
            <a:ext cx="4772245" cy="22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5172616" y="677051"/>
            <a:ext cx="3571106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5271247" y="1782529"/>
            <a:ext cx="3385819" cy="275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training the model for 10 epochs, the training accuracy settled at 87% and the validation accuracy settled around 86% which indicates that there is no overfitting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8816D-DBFC-7885-91ED-AEB3DB78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87" y="677051"/>
            <a:ext cx="3206189" cy="40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8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ConvNet Model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neural network that uses convolution operations and filters to extract features of objects.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74213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On-screen Show (16:9)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Open Sans</vt:lpstr>
      <vt:lpstr>Poppins</vt:lpstr>
      <vt:lpstr>Arial</vt:lpstr>
      <vt:lpstr>Nunito</vt:lpstr>
      <vt:lpstr>Process of Management Information System for Business by Slidesgo</vt:lpstr>
      <vt:lpstr>Process of Management Information System for Business by Slidesgo</vt:lpstr>
      <vt:lpstr>Deep Learning Project</vt:lpstr>
      <vt:lpstr>CNN Model</vt:lpstr>
      <vt:lpstr>Dense Model</vt:lpstr>
      <vt:lpstr>Pre-processing</vt:lpstr>
      <vt:lpstr>Data Distrbution</vt:lpstr>
      <vt:lpstr>Model Parameters</vt:lpstr>
      <vt:lpstr>Model Training</vt:lpstr>
      <vt:lpstr>Model Evaluation</vt:lpstr>
      <vt:lpstr>ConvNet Model</vt:lpstr>
      <vt:lpstr>Model Parameters</vt:lpstr>
      <vt:lpstr>Model Training</vt:lpstr>
      <vt:lpstr>Model Evaluation</vt:lpstr>
      <vt:lpstr>Transfer Learning</vt:lpstr>
      <vt:lpstr>Model</vt:lpstr>
      <vt:lpstr>Model Training</vt:lpstr>
      <vt:lpstr>Model Evaluation</vt:lpstr>
      <vt:lpstr>Model</vt:lpstr>
      <vt:lpstr>Model Training</vt:lpstr>
      <vt:lpstr>Model Evaluation</vt:lpstr>
      <vt:lpstr>Model</vt:lpstr>
      <vt:lpstr>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Project</dc:title>
  <dc:creator>Omar</dc:creator>
  <cp:lastModifiedBy>alhasan gamal</cp:lastModifiedBy>
  <cp:revision>2</cp:revision>
  <dcterms:modified xsi:type="dcterms:W3CDTF">2022-07-07T17:34:45Z</dcterms:modified>
</cp:coreProperties>
</file>