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6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6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4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5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7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2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1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73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8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6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76FC29-3DD6-4B6B-B24B-F6940BC3A5F1}" type="datetimeFigureOut">
              <a:rPr lang="en-ID" smtClean="0"/>
              <a:t>02/11/2019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A6FD8D-B9E9-42B6-A07F-7CC3D082D6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42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E59-CF6C-4B01-B15B-690078B1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060A-54D2-4CA2-A669-ACF21541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Nama : </a:t>
            </a:r>
            <a:r>
              <a:rPr lang="en-US" dirty="0" err="1"/>
              <a:t>Alhayuni</a:t>
            </a:r>
            <a:endParaRPr lang="en-US" dirty="0"/>
          </a:p>
          <a:p>
            <a:r>
              <a:rPr lang="en-US" dirty="0"/>
              <a:t>Kelas : D3TI2B</a:t>
            </a:r>
          </a:p>
          <a:p>
            <a:r>
              <a:rPr lang="en-US" dirty="0"/>
              <a:t>NIM : 1803034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14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9116-D787-4C0E-8740-99C8BC65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540327"/>
            <a:ext cx="7744691" cy="5763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&lt;!DOCTYPE html&gt;</a:t>
            </a:r>
          </a:p>
          <a:p>
            <a:pPr marL="0" indent="0">
              <a:buNone/>
            </a:pPr>
            <a:r>
              <a:rPr lang="en-ID" dirty="0"/>
              <a:t>&lt;html </a:t>
            </a:r>
            <a:r>
              <a:rPr lang="en-ID" dirty="0" err="1"/>
              <a:t>lang</a:t>
            </a:r>
            <a:r>
              <a:rPr lang="en-ID" dirty="0"/>
              <a:t>="</a:t>
            </a:r>
            <a:r>
              <a:rPr lang="en-ID" dirty="0" err="1"/>
              <a:t>en</a:t>
            </a:r>
            <a:r>
              <a:rPr lang="en-ID" dirty="0"/>
              <a:t>"&gt;</a:t>
            </a:r>
          </a:p>
          <a:p>
            <a:pPr marL="0" indent="0">
              <a:buNone/>
            </a:pPr>
            <a:r>
              <a:rPr lang="en-ID" dirty="0"/>
              <a:t>&lt;head&gt;</a:t>
            </a:r>
          </a:p>
          <a:p>
            <a:pPr marL="0" indent="0">
              <a:buNone/>
            </a:pPr>
            <a:r>
              <a:rPr lang="en-ID" dirty="0"/>
              <a:t>    &lt;meta charset="UTF-8"&gt;</a:t>
            </a:r>
          </a:p>
          <a:p>
            <a:pPr marL="0" indent="0">
              <a:buNone/>
            </a:pPr>
            <a:r>
              <a:rPr lang="en-ID" dirty="0"/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D" dirty="0"/>
              <a:t>    &lt;meta http-</a:t>
            </a:r>
            <a:r>
              <a:rPr lang="en-ID" dirty="0" err="1"/>
              <a:t>equiv</a:t>
            </a:r>
            <a:r>
              <a:rPr lang="en-ID" dirty="0"/>
              <a:t>="X-UA-Compatible" content="</a:t>
            </a:r>
            <a:r>
              <a:rPr lang="en-ID" dirty="0" err="1"/>
              <a:t>ie</a:t>
            </a:r>
            <a:r>
              <a:rPr lang="en-ID" dirty="0"/>
              <a:t>=edge"&gt;</a:t>
            </a:r>
          </a:p>
          <a:p>
            <a:pPr marL="0" indent="0">
              <a:buNone/>
            </a:pPr>
            <a:r>
              <a:rPr lang="en-ID" dirty="0"/>
              <a:t>    &lt;title&gt;</a:t>
            </a:r>
            <a:r>
              <a:rPr lang="en-ID" dirty="0" err="1"/>
              <a:t>anak</a:t>
            </a:r>
            <a:r>
              <a:rPr lang="en-ID" dirty="0"/>
              <a:t> </a:t>
            </a:r>
            <a:r>
              <a:rPr lang="en-ID" dirty="0" err="1"/>
              <a:t>ayam</a:t>
            </a:r>
            <a:r>
              <a:rPr lang="en-ID" dirty="0"/>
              <a:t>&lt;/title&gt;</a:t>
            </a:r>
          </a:p>
          <a:p>
            <a:pPr marL="0" indent="0">
              <a:buNone/>
            </a:pPr>
            <a:r>
              <a:rPr lang="en-ID" dirty="0"/>
              <a:t>&lt;/head&gt;</a:t>
            </a:r>
          </a:p>
          <a:p>
            <a:pPr marL="0" indent="0">
              <a:buNone/>
            </a:pPr>
            <a:r>
              <a:rPr lang="en-ID" dirty="0"/>
              <a:t>&lt;body&gt;</a:t>
            </a:r>
          </a:p>
          <a:p>
            <a:pPr marL="0" indent="0">
              <a:buNone/>
            </a:pPr>
            <a:r>
              <a:rPr lang="en-ID" dirty="0"/>
              <a:t>&lt;?php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// </a:t>
            </a:r>
            <a:r>
              <a:rPr lang="en-ID" dirty="0" err="1">
                <a:solidFill>
                  <a:srgbClr val="FF0000"/>
                </a:solidFill>
              </a:rPr>
              <a:t>jumlah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ayam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pertama</a:t>
            </a:r>
            <a:endParaRPr lang="en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anakayam</a:t>
            </a:r>
            <a:r>
              <a:rPr lang="en-ID" dirty="0"/>
              <a:t>=3;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/>
              <a:t>echo "</a:t>
            </a:r>
            <a:r>
              <a:rPr lang="en-ID" dirty="0" err="1"/>
              <a:t>tek-kotek-kotek-kotek</a:t>
            </a:r>
            <a:r>
              <a:rPr lang="en-ID" dirty="0"/>
              <a:t> </a:t>
            </a:r>
            <a:r>
              <a:rPr lang="en-ID" dirty="0" err="1"/>
              <a:t>anak</a:t>
            </a:r>
            <a:r>
              <a:rPr lang="en-ID" dirty="0"/>
              <a:t> </a:t>
            </a:r>
            <a:r>
              <a:rPr lang="en-ID" dirty="0" err="1"/>
              <a:t>ayam</a:t>
            </a:r>
            <a:r>
              <a:rPr lang="en-ID" dirty="0"/>
              <a:t> </a:t>
            </a:r>
            <a:r>
              <a:rPr lang="en-ID" dirty="0" err="1"/>
              <a:t>turun</a:t>
            </a:r>
            <a:r>
              <a:rPr lang="en-ID" dirty="0"/>
              <a:t> ";</a:t>
            </a:r>
          </a:p>
          <a:p>
            <a:pPr marL="0" indent="0">
              <a:buNone/>
            </a:pPr>
            <a:r>
              <a:rPr lang="en-ID" dirty="0"/>
              <a:t>echo $</a:t>
            </a:r>
            <a:r>
              <a:rPr lang="en-ID" dirty="0" err="1"/>
              <a:t>anakayam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echo "&lt;</a:t>
            </a:r>
            <a:r>
              <a:rPr lang="en-ID" dirty="0" err="1"/>
              <a:t>br</a:t>
            </a:r>
            <a:r>
              <a:rPr lang="en-ID" dirty="0"/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2446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BDC5-CC77-474A-8CC7-06E76B09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540327"/>
            <a:ext cx="7772400" cy="5721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for ($</a:t>
            </a:r>
            <a:r>
              <a:rPr lang="en-ID" dirty="0" err="1"/>
              <a:t>i</a:t>
            </a:r>
            <a:r>
              <a:rPr lang="en-ID" dirty="0"/>
              <a:t>=$</a:t>
            </a:r>
            <a:r>
              <a:rPr lang="en-ID" dirty="0" err="1"/>
              <a:t>anakayam</a:t>
            </a:r>
            <a:r>
              <a:rPr lang="en-ID" dirty="0"/>
              <a:t>; $</a:t>
            </a:r>
            <a:r>
              <a:rPr lang="en-ID" dirty="0" err="1"/>
              <a:t>i</a:t>
            </a:r>
            <a:r>
              <a:rPr lang="en-ID" dirty="0"/>
              <a:t>&gt;0  ; $</a:t>
            </a:r>
            <a:r>
              <a:rPr lang="en-ID" dirty="0" err="1"/>
              <a:t>i</a:t>
            </a:r>
            <a:r>
              <a:rPr lang="en-ID" dirty="0"/>
              <a:t>--) { </a:t>
            </a:r>
          </a:p>
          <a:p>
            <a:pPr marL="0" indent="0">
              <a:buNone/>
            </a:pPr>
            <a:r>
              <a:rPr lang="en-ID" dirty="0"/>
              <a:t>    </a:t>
            </a:r>
            <a:r>
              <a:rPr lang="en-ID" dirty="0">
                <a:solidFill>
                  <a:srgbClr val="FF0000"/>
                </a:solidFill>
              </a:rPr>
              <a:t>// </a:t>
            </a:r>
            <a:r>
              <a:rPr lang="en-ID" dirty="0" err="1">
                <a:solidFill>
                  <a:srgbClr val="FF0000"/>
                </a:solidFill>
              </a:rPr>
              <a:t>kondisi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nilai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awal</a:t>
            </a:r>
            <a:r>
              <a:rPr lang="en-ID" dirty="0">
                <a:solidFill>
                  <a:srgbClr val="FF0000"/>
                </a:solidFill>
              </a:rPr>
              <a:t> $</a:t>
            </a:r>
            <a:r>
              <a:rPr lang="en-ID" dirty="0" err="1">
                <a:solidFill>
                  <a:srgbClr val="FF0000"/>
                </a:solidFill>
              </a:rPr>
              <a:t>i</a:t>
            </a:r>
            <a:r>
              <a:rPr lang="en-ID" dirty="0">
                <a:solidFill>
                  <a:srgbClr val="FF0000"/>
                </a:solidFill>
              </a:rPr>
              <a:t>=$</a:t>
            </a:r>
            <a:r>
              <a:rPr lang="en-ID" dirty="0" err="1">
                <a:solidFill>
                  <a:srgbClr val="FF0000"/>
                </a:solidFill>
              </a:rPr>
              <a:t>anakayam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jika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variabel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anakayam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kurang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 0 </a:t>
            </a:r>
            <a:r>
              <a:rPr lang="en-ID" dirty="0" err="1">
                <a:solidFill>
                  <a:srgbClr val="FF0000"/>
                </a:solidFill>
              </a:rPr>
              <a:t>maka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variabel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anakayam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dikurangi</a:t>
            </a:r>
            <a:r>
              <a:rPr lang="en-ID" dirty="0">
                <a:solidFill>
                  <a:srgbClr val="FF0000"/>
                </a:solidFill>
              </a:rPr>
              <a:t> 1</a:t>
            </a:r>
          </a:p>
          <a:p>
            <a:pPr marL="0" indent="0">
              <a:buNone/>
            </a:pPr>
            <a:r>
              <a:rPr lang="en-ID" dirty="0"/>
              <a:t>    $</a:t>
            </a:r>
            <a:r>
              <a:rPr lang="en-ID" dirty="0" err="1"/>
              <a:t>anakayam</a:t>
            </a:r>
            <a:r>
              <a:rPr lang="en-ID" dirty="0"/>
              <a:t> = $anakayam-1;</a:t>
            </a:r>
          </a:p>
          <a:p>
            <a:pPr marL="0" indent="0">
              <a:buNone/>
            </a:pPr>
            <a:r>
              <a:rPr lang="en-ID" dirty="0"/>
              <a:t>    if ($</a:t>
            </a:r>
            <a:r>
              <a:rPr lang="en-ID" dirty="0" err="1"/>
              <a:t>anakayam</a:t>
            </a:r>
            <a:r>
              <a:rPr lang="en-ID" dirty="0"/>
              <a:t>&gt;0) {</a:t>
            </a:r>
          </a:p>
          <a:p>
            <a:pPr marL="0" indent="0">
              <a:buNone/>
            </a:pPr>
            <a:r>
              <a:rPr lang="en-ID" dirty="0"/>
              <a:t>        </a:t>
            </a:r>
          </a:p>
          <a:p>
            <a:pPr marL="0" indent="0">
              <a:buNone/>
            </a:pPr>
            <a:r>
              <a:rPr lang="en-ID" dirty="0"/>
              <a:t>        if ($anakayam%2==0) {</a:t>
            </a:r>
          </a:p>
          <a:p>
            <a:pPr marL="0" indent="0">
              <a:buNone/>
            </a:pPr>
            <a:r>
              <a:rPr lang="en-ID" dirty="0"/>
              <a:t>            ?&gt;</a:t>
            </a:r>
          </a:p>
          <a:p>
            <a:pPr marL="0" indent="0">
              <a:buNone/>
            </a:pPr>
            <a:r>
              <a:rPr lang="en-ID" dirty="0"/>
              <a:t>            &lt;p style="</a:t>
            </a:r>
            <a:r>
              <a:rPr lang="en-ID" dirty="0" err="1"/>
              <a:t>color:blue</a:t>
            </a:r>
            <a:r>
              <a:rPr lang="en-ID" dirty="0"/>
              <a:t>"&gt;</a:t>
            </a:r>
            <a:r>
              <a:rPr lang="en-ID" dirty="0" err="1"/>
              <a:t>mati</a:t>
            </a:r>
            <a:r>
              <a:rPr lang="en-ID" dirty="0"/>
              <a:t> </a:t>
            </a:r>
            <a:r>
              <a:rPr lang="en-ID" dirty="0" err="1"/>
              <a:t>satu</a:t>
            </a:r>
            <a:r>
              <a:rPr lang="en-ID" dirty="0"/>
              <a:t> </a:t>
            </a:r>
            <a:r>
              <a:rPr lang="en-ID" dirty="0" err="1"/>
              <a:t>tinggal</a:t>
            </a:r>
            <a:r>
              <a:rPr lang="en-ID" dirty="0"/>
              <a:t> &lt;?php echo $</a:t>
            </a:r>
            <a:r>
              <a:rPr lang="en-ID" dirty="0" err="1"/>
              <a:t>anakayam</a:t>
            </a:r>
            <a:r>
              <a:rPr lang="en-ID" dirty="0"/>
              <a:t> ?&gt; &lt;/p&gt;</a:t>
            </a:r>
          </a:p>
          <a:p>
            <a:pPr marL="0" indent="0">
              <a:buNone/>
            </a:pPr>
            <a:r>
              <a:rPr lang="en-ID" dirty="0"/>
              <a:t>            &lt;?php</a:t>
            </a:r>
          </a:p>
          <a:p>
            <a:pPr marL="0" indent="0">
              <a:buNone/>
            </a:pPr>
            <a:r>
              <a:rPr lang="en-ID" dirty="0"/>
              <a:t>         </a:t>
            </a:r>
            <a:r>
              <a:rPr lang="en-ID" dirty="0">
                <a:solidFill>
                  <a:srgbClr val="FF0000"/>
                </a:solidFill>
              </a:rPr>
              <a:t>   //</a:t>
            </a:r>
            <a:r>
              <a:rPr lang="en-ID" dirty="0" err="1">
                <a:solidFill>
                  <a:srgbClr val="FF0000"/>
                </a:solidFill>
              </a:rPr>
              <a:t>jika</a:t>
            </a:r>
            <a:r>
              <a:rPr lang="en-ID" dirty="0">
                <a:solidFill>
                  <a:srgbClr val="FF0000"/>
                </a:solidFill>
              </a:rPr>
              <a:t> anakayam%2==0 </a:t>
            </a:r>
            <a:r>
              <a:rPr lang="en-ID" dirty="0" err="1">
                <a:solidFill>
                  <a:srgbClr val="FF0000"/>
                </a:solidFill>
              </a:rPr>
              <a:t>maka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menampilkan</a:t>
            </a:r>
            <a:r>
              <a:rPr lang="en-ID" dirty="0">
                <a:solidFill>
                  <a:srgbClr val="FF0000"/>
                </a:solidFill>
              </a:rPr>
              <a:t> text </a:t>
            </a:r>
            <a:r>
              <a:rPr lang="en-ID" dirty="0" err="1">
                <a:solidFill>
                  <a:srgbClr val="FF0000"/>
                </a:solidFill>
              </a:rPr>
              <a:t>warna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biru</a:t>
            </a:r>
            <a:endParaRPr lang="en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D" dirty="0"/>
              <a:t>            </a:t>
            </a:r>
          </a:p>
          <a:p>
            <a:pPr marL="0" indent="0">
              <a:buNone/>
            </a:pPr>
            <a:r>
              <a:rPr lang="en-ID" dirty="0"/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17916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9E63-B66D-4829-A259-A1AAD565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0" y="637309"/>
            <a:ext cx="7744691" cy="57357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        elseif ($anakayam%2&gt;0) {</a:t>
            </a:r>
          </a:p>
          <a:p>
            <a:pPr marL="0" indent="0">
              <a:buNone/>
            </a:pPr>
            <a:r>
              <a:rPr lang="en-ID" dirty="0"/>
              <a:t>            ?&gt;</a:t>
            </a:r>
          </a:p>
          <a:p>
            <a:pPr marL="0" indent="0">
              <a:buNone/>
            </a:pPr>
            <a:r>
              <a:rPr lang="en-ID" dirty="0"/>
              <a:t>            &lt;p style="</a:t>
            </a:r>
            <a:r>
              <a:rPr lang="en-ID" dirty="0" err="1"/>
              <a:t>color:orange</a:t>
            </a:r>
            <a:r>
              <a:rPr lang="en-ID" dirty="0"/>
              <a:t>"&gt;</a:t>
            </a:r>
            <a:r>
              <a:rPr lang="en-ID" dirty="0" err="1"/>
              <a:t>mati</a:t>
            </a:r>
            <a:r>
              <a:rPr lang="en-ID" dirty="0"/>
              <a:t> </a:t>
            </a:r>
            <a:r>
              <a:rPr lang="en-ID" dirty="0" err="1"/>
              <a:t>satu</a:t>
            </a:r>
            <a:r>
              <a:rPr lang="en-ID" dirty="0"/>
              <a:t> </a:t>
            </a:r>
            <a:r>
              <a:rPr lang="en-ID" dirty="0" err="1"/>
              <a:t>tinggal</a:t>
            </a:r>
            <a:r>
              <a:rPr lang="en-ID" dirty="0"/>
              <a:t> &lt;?php echo $</a:t>
            </a:r>
            <a:r>
              <a:rPr lang="en-ID" dirty="0" err="1"/>
              <a:t>anakayam</a:t>
            </a:r>
            <a:r>
              <a:rPr lang="en-ID" dirty="0"/>
              <a:t> ?&gt; &lt;/p&gt;</a:t>
            </a:r>
          </a:p>
          <a:p>
            <a:pPr marL="0" indent="0">
              <a:buNone/>
            </a:pPr>
            <a:r>
              <a:rPr lang="en-ID" dirty="0"/>
              <a:t>            &lt;?php</a:t>
            </a:r>
          </a:p>
          <a:p>
            <a:pPr marL="0" indent="0">
              <a:buNone/>
            </a:pPr>
            <a:r>
              <a:rPr lang="en-ID" dirty="0"/>
              <a:t>            </a:t>
            </a:r>
            <a:r>
              <a:rPr lang="en-ID" dirty="0">
                <a:solidFill>
                  <a:srgbClr val="FF0000"/>
                </a:solidFill>
              </a:rPr>
              <a:t>//</a:t>
            </a:r>
            <a:r>
              <a:rPr lang="en-ID" dirty="0" err="1">
                <a:solidFill>
                  <a:srgbClr val="FF0000"/>
                </a:solidFill>
              </a:rPr>
              <a:t>jika</a:t>
            </a:r>
            <a:r>
              <a:rPr lang="en-ID" dirty="0">
                <a:solidFill>
                  <a:srgbClr val="FF0000"/>
                </a:solidFill>
              </a:rPr>
              <a:t> anakayam%2&gt;0 </a:t>
            </a:r>
            <a:r>
              <a:rPr lang="en-ID" dirty="0" err="1">
                <a:solidFill>
                  <a:srgbClr val="FF0000"/>
                </a:solidFill>
              </a:rPr>
              <a:t>maka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 </a:t>
            </a:r>
            <a:r>
              <a:rPr lang="en-ID" dirty="0" err="1">
                <a:solidFill>
                  <a:srgbClr val="FF0000"/>
                </a:solidFill>
              </a:rPr>
              <a:t>menampilkan</a:t>
            </a:r>
            <a:r>
              <a:rPr lang="en-ID" dirty="0">
                <a:solidFill>
                  <a:srgbClr val="FF0000"/>
                </a:solidFill>
              </a:rPr>
              <a:t> text </a:t>
            </a:r>
            <a:r>
              <a:rPr lang="en-ID" dirty="0" err="1">
                <a:solidFill>
                  <a:srgbClr val="FF0000"/>
                </a:solidFill>
              </a:rPr>
              <a:t>warana</a:t>
            </a:r>
            <a:r>
              <a:rPr lang="en-ID" dirty="0">
                <a:solidFill>
                  <a:srgbClr val="FF0000"/>
                </a:solidFill>
              </a:rPr>
              <a:t> orange</a:t>
            </a:r>
          </a:p>
          <a:p>
            <a:pPr marL="0" indent="0">
              <a:buNone/>
            </a:pPr>
            <a:r>
              <a:rPr lang="en-ID" dirty="0"/>
              <a:t>        }</a:t>
            </a:r>
          </a:p>
          <a:p>
            <a:pPr marL="0" indent="0">
              <a:buNone/>
            </a:pPr>
            <a:r>
              <a:rPr lang="en-ID" dirty="0"/>
              <a:t>    }</a:t>
            </a:r>
          </a:p>
          <a:p>
            <a:pPr marL="0" indent="0">
              <a:buNone/>
            </a:pPr>
            <a:r>
              <a:rPr lang="en-ID" dirty="0"/>
              <a:t>    else{</a:t>
            </a:r>
          </a:p>
          <a:p>
            <a:pPr marL="0" indent="0">
              <a:buNone/>
            </a:pPr>
            <a:r>
              <a:rPr lang="en-ID" dirty="0"/>
              <a:t>        echo "Mati </a:t>
            </a:r>
            <a:r>
              <a:rPr lang="en-ID" dirty="0" err="1"/>
              <a:t>satu</a:t>
            </a:r>
            <a:r>
              <a:rPr lang="en-ID" dirty="0"/>
              <a:t> </a:t>
            </a:r>
            <a:r>
              <a:rPr lang="en-ID" dirty="0" err="1"/>
              <a:t>habis</a:t>
            </a:r>
            <a:r>
              <a:rPr lang="en-ID" dirty="0"/>
              <a:t> </a:t>
            </a:r>
            <a:r>
              <a:rPr lang="en-ID" dirty="0" err="1"/>
              <a:t>semua</a:t>
            </a:r>
            <a:r>
              <a:rPr lang="en-ID" dirty="0"/>
              <a:t> T_T </a:t>
            </a:r>
            <a:r>
              <a:rPr lang="en-ID" dirty="0" err="1"/>
              <a:t>hiks</a:t>
            </a:r>
            <a:r>
              <a:rPr lang="en-ID" dirty="0"/>
              <a:t>";</a:t>
            </a:r>
          </a:p>
          <a:p>
            <a:pPr marL="0" indent="0">
              <a:buNone/>
            </a:pPr>
            <a:r>
              <a:rPr lang="en-ID" dirty="0"/>
              <a:t>    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r>
              <a:rPr lang="en-ID" dirty="0"/>
              <a:t>    ?&gt;</a:t>
            </a:r>
          </a:p>
          <a:p>
            <a:pPr marL="0" indent="0">
              <a:buNone/>
            </a:pPr>
            <a:r>
              <a:rPr lang="en-ID" dirty="0"/>
              <a:t>&lt;/body&gt;</a:t>
            </a:r>
          </a:p>
          <a:p>
            <a:pPr marL="0" indent="0">
              <a:buNone/>
            </a:pPr>
            <a:r>
              <a:rPr lang="en-ID" dirty="0"/>
              <a:t>&lt;/html&gt;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6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BCF57-B39E-4B7C-BE01-E4649D9B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5" y="0"/>
            <a:ext cx="7690627" cy="448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F393D-298E-47F5-987F-C21DB090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4486200"/>
            <a:ext cx="7690627" cy="21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7E43-3D7F-432E-A988-698244FE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Output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54D09-EE21-41EE-A3D8-21EED539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19" y="2638527"/>
            <a:ext cx="6443402" cy="3069546"/>
          </a:xfrm>
        </p:spPr>
      </p:pic>
    </p:spTree>
    <p:extLst>
      <p:ext uri="{BB962C8B-B14F-4D97-AF65-F5344CB8AC3E}">
        <p14:creationId xmlns:p14="http://schemas.microsoft.com/office/powerpoint/2010/main" val="92170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Membuat program anak ayam</vt:lpstr>
      <vt:lpstr>PowerPoint Presentation</vt:lpstr>
      <vt:lpstr>PowerPoint Presentation</vt:lpstr>
      <vt:lpstr>PowerPoint Presentation</vt:lpstr>
      <vt:lpstr>PowerPoint Presentation</vt:lpstr>
      <vt:lpstr>Hasil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program anak ayam</dc:title>
  <dc:creator>Alha Yuni</dc:creator>
  <cp:lastModifiedBy>Alha Yuni</cp:lastModifiedBy>
  <cp:revision>3</cp:revision>
  <dcterms:created xsi:type="dcterms:W3CDTF">2019-11-01T19:20:32Z</dcterms:created>
  <dcterms:modified xsi:type="dcterms:W3CDTF">2019-11-01T19:43:16Z</dcterms:modified>
</cp:coreProperties>
</file>