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BEFA-C435-D076-181E-8475B3D3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F331-6C20-D11C-2892-4CDA62986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E5B17-47D6-686A-5BD6-D5AD2D90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10B31-EDBE-39F2-B26C-08146727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4348B-069B-297C-930A-E2A05624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66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B30E8-AB60-EF21-F6FC-881DB4B1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7F314D-5E3A-196F-35ED-CC320545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CF2EF-FE11-A8A6-0D6F-FA5E529F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CDE30-B6B6-C75C-12BF-6062F995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C37B8-DBC1-C5D2-5032-FBAC7B58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52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07D38-D51E-51F6-0F36-6CCFCCC5B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CDF32D-469B-64F0-2630-5E5F6768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FA74F-E82F-C7B1-AC6D-29F6760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372FC-7326-3F9C-C14B-1DC4E68F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B9155-87DA-279A-57EC-A23C0A9D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6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8E457-D291-1400-43A0-4A003320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DF2D1-2347-E553-2428-EED6D9C3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257BA-5BC8-7F4E-17FF-D405F572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CF4FC-A989-BF1B-69A6-AFC1312B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7B382-8199-ECC1-DB84-25E809F7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58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C15B-F617-7B6A-A078-6617CB25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066CC6-F28C-9AF1-948A-7B118BA5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3BDCB-EF4F-06CF-1AFA-6420F73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16A5E-693F-C578-A669-FADB8770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53BF3-81E6-6F41-93A6-586E3255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5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C8131-C392-A079-11BA-E57C5A72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3DAF2-4F5E-DC65-82C5-ACBB1301D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27298-D9C4-CF5C-A3C6-E7FD74B7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753A4F-161E-8334-E2B2-83502A95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7B5046-B8C6-3122-2CB5-152EFA78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5747D-1774-7648-0FCD-5EE579D7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4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817E1-ABEA-8F76-64E3-EA37A2EF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1EC446-0216-2993-8232-2AF79D57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AACD58-3278-513E-EAA1-F790C060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B1334C-089F-5C60-7390-C80E01332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BDF473-2DE3-BCB5-6CFC-8B499381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EB236E-C835-E202-3630-E47960E4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CD9455-523A-7C5D-FCAE-60829BC2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1729C3-7315-D6B4-90F8-7ACAC2E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2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9C6D2-6BDC-D5F3-377C-4DE27174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63EEA2-3171-D962-E28B-E990B34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ADD9B4-CC4D-69F0-F862-F7CADC4C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C08C88-72E9-4B1B-EA80-36808C88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59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C6AD9D-9527-ACDA-261A-4E31C0E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39D896-53CE-A94B-1FCD-5AD85FCC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845075-7930-3A2F-B2EF-D2A9CF9F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7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25CF5-A4F6-6279-7C45-762DADCB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F54F8D-C87B-4757-8316-CD92B3C3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8559E0-5235-9722-6C89-4D7F3CCC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78A29-B066-E057-4198-EE17DAFE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14A260-B7B3-1091-B4C7-A36821F8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000C4-3B33-AEFC-06C8-6833AD6C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9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15B79-16BA-0130-9D57-1B4C366B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83CC67-D2E6-F015-E7BA-F5560254D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7791CE-A3A2-946E-9F3D-61595DAB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FA864-F90C-9942-7FA3-58ED77B8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3DF42D-6AB5-2B14-C319-219A3D8B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A1404A-4A49-C6FC-AF77-096DE04F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A6B00D-5F81-C45D-D638-D1CF5472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B069E-DC5B-E09D-2CCA-21E37D30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7AD71-1B11-9D93-1F99-78B51D83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B6BE-2E1F-4AD9-9C60-A20607FF3288}" type="datetimeFigureOut">
              <a:rPr lang="es-MX" smtClean="0"/>
              <a:t>21/10/2023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EB240-32DB-20AF-33B2-520B9E6E8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18290-96C1-1286-9D9F-90BF57C80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2F32-647A-4AAC-9180-A64B3FB2B3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9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AB036-967E-B554-2B02-02A08DBB6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Este es el Archivo PowerPoint para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C18D0E-27AA-3354-A987-BE34DCEA9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Lizbeth </a:t>
            </a:r>
            <a:r>
              <a:rPr lang="es-MX" dirty="0" err="1"/>
              <a:t>Alheli</a:t>
            </a:r>
            <a:r>
              <a:rPr lang="es-MX" dirty="0"/>
              <a:t> Cruz </a:t>
            </a:r>
            <a:r>
              <a:rPr lang="es-MX"/>
              <a:t>Damian</a:t>
            </a:r>
          </a:p>
        </p:txBody>
      </p:sp>
    </p:spTree>
    <p:extLst>
      <p:ext uri="{BB962C8B-B14F-4D97-AF65-F5344CB8AC3E}">
        <p14:creationId xmlns:p14="http://schemas.microsoft.com/office/powerpoint/2010/main" val="1882666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Este es el Archivo PowerPoint para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es el Archivo PowerPoint para GitHub</dc:title>
  <dc:creator>María Guadalupe Jimenez Jackson</dc:creator>
  <cp:lastModifiedBy>María Guadalupe Jimenez Jackson</cp:lastModifiedBy>
  <cp:revision>1</cp:revision>
  <dcterms:created xsi:type="dcterms:W3CDTF">2023-10-21T22:07:05Z</dcterms:created>
  <dcterms:modified xsi:type="dcterms:W3CDTF">2023-10-21T22:07:06Z</dcterms:modified>
</cp:coreProperties>
</file>