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1BE2-F31A-4785-877B-8F582DF3520F}" type="datetimeFigureOut">
              <a:rPr lang="fr-CH" smtClean="0"/>
              <a:t>25.11.2019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5E57-8A12-4240-8290-37F64EB0199A}" type="slidenum">
              <a:rPr lang="fr-CH" smtClean="0"/>
              <a:t>‹N°›</a:t>
            </a:fld>
            <a:endParaRPr lang="fr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66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1BE2-F31A-4785-877B-8F582DF3520F}" type="datetimeFigureOut">
              <a:rPr lang="fr-CH" smtClean="0"/>
              <a:t>25.11.2019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5E57-8A12-4240-8290-37F64EB019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29259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1BE2-F31A-4785-877B-8F582DF3520F}" type="datetimeFigureOut">
              <a:rPr lang="fr-CH" smtClean="0"/>
              <a:t>25.11.2019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5E57-8A12-4240-8290-37F64EB019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526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1BE2-F31A-4785-877B-8F582DF3520F}" type="datetimeFigureOut">
              <a:rPr lang="fr-CH" smtClean="0"/>
              <a:t>25.11.2019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5E57-8A12-4240-8290-37F64EB019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1619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1BE2-F31A-4785-877B-8F582DF3520F}" type="datetimeFigureOut">
              <a:rPr lang="fr-CH" smtClean="0"/>
              <a:t>25.11.2019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5E57-8A12-4240-8290-37F64EB0199A}" type="slidenum">
              <a:rPr lang="fr-CH" smtClean="0"/>
              <a:t>‹N°›</a:t>
            </a:fld>
            <a:endParaRPr lang="fr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58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1BE2-F31A-4785-877B-8F582DF3520F}" type="datetimeFigureOut">
              <a:rPr lang="fr-CH" smtClean="0"/>
              <a:t>25.11.2019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5E57-8A12-4240-8290-37F64EB019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460375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1BE2-F31A-4785-877B-8F582DF3520F}" type="datetimeFigureOut">
              <a:rPr lang="fr-CH" smtClean="0"/>
              <a:t>25.11.2019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5E57-8A12-4240-8290-37F64EB019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849034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1BE2-F31A-4785-877B-8F582DF3520F}" type="datetimeFigureOut">
              <a:rPr lang="fr-CH" smtClean="0"/>
              <a:t>25.11.2019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5E57-8A12-4240-8290-37F64EB019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594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1BE2-F31A-4785-877B-8F582DF3520F}" type="datetimeFigureOut">
              <a:rPr lang="fr-CH" smtClean="0"/>
              <a:t>25.11.2019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5E57-8A12-4240-8290-37F64EB019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8464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1E01BE2-F31A-4785-877B-8F582DF3520F}" type="datetimeFigureOut">
              <a:rPr lang="fr-CH" smtClean="0"/>
              <a:t>25.11.2019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965E57-8A12-4240-8290-37F64EB019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467373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1BE2-F31A-4785-877B-8F582DF3520F}" type="datetimeFigureOut">
              <a:rPr lang="fr-CH" smtClean="0"/>
              <a:t>25.11.2019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5E57-8A12-4240-8290-37F64EB019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6795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E01BE2-F31A-4785-877B-8F582DF3520F}" type="datetimeFigureOut">
              <a:rPr lang="fr-CH" smtClean="0"/>
              <a:t>25.11.2019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965E57-8A12-4240-8290-37F64EB0199A}" type="slidenum">
              <a:rPr lang="fr-CH" smtClean="0"/>
              <a:t>‹N°›</a:t>
            </a:fld>
            <a:endParaRPr lang="fr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56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Contraintes « RUDE »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093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Référentiel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TABLE Orders (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smtClean="0"/>
              <a:t>id </a:t>
            </a:r>
            <a:r>
              <a:rPr lang="en-US" dirty="0" err="1"/>
              <a:t>int</a:t>
            </a:r>
            <a:r>
              <a:rPr lang="en-US" dirty="0"/>
              <a:t> NOT NULL PRIMARY KEY,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o</a:t>
            </a:r>
            <a:r>
              <a:rPr lang="en-US" dirty="0" err="1" smtClean="0"/>
              <a:t>rderNumber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NOT 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p</a:t>
            </a:r>
            <a:r>
              <a:rPr lang="en-US" dirty="0" err="1" smtClean="0"/>
              <a:t>erson_id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FOREIGN KEY REFERENCES </a:t>
            </a:r>
            <a:r>
              <a:rPr lang="en-US" dirty="0" smtClean="0"/>
              <a:t>Persons(id)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);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ALTER TABLE Orders</a:t>
            </a:r>
            <a:br>
              <a:rPr lang="en-US" dirty="0"/>
            </a:br>
            <a:r>
              <a:rPr lang="en-US" dirty="0"/>
              <a:t>ADD FOREIGN KEY (</a:t>
            </a:r>
            <a:r>
              <a:rPr lang="en-US" dirty="0" err="1" smtClean="0"/>
              <a:t>Person_id</a:t>
            </a:r>
            <a:r>
              <a:rPr lang="en-US" dirty="0" smtClean="0"/>
              <a:t>) </a:t>
            </a:r>
            <a:r>
              <a:rPr lang="en-US" dirty="0"/>
              <a:t>REFERENCES </a:t>
            </a:r>
            <a:r>
              <a:rPr lang="en-US" dirty="0" smtClean="0"/>
              <a:t>Persons(id);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2174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Unicité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TABLE Persons (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smtClean="0"/>
              <a:t>id </a:t>
            </a:r>
            <a:r>
              <a:rPr lang="en-US" dirty="0" err="1"/>
              <a:t>int</a:t>
            </a:r>
            <a:r>
              <a:rPr lang="en-US" dirty="0"/>
              <a:t> NOT NULL UNIQUE,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 smtClean="0"/>
              <a:t>lastName</a:t>
            </a:r>
            <a:r>
              <a:rPr lang="en-US" dirty="0" smtClean="0"/>
              <a:t> varchar(50) </a:t>
            </a:r>
            <a:r>
              <a:rPr lang="en-US" dirty="0"/>
              <a:t>NOT 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 smtClean="0"/>
              <a:t>firstName</a:t>
            </a:r>
            <a:r>
              <a:rPr lang="en-US" dirty="0" smtClean="0"/>
              <a:t> varchar(50),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smtClean="0"/>
              <a:t>age </a:t>
            </a:r>
            <a:r>
              <a:rPr lang="en-US" dirty="0" err="1"/>
              <a:t>int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);</a:t>
            </a:r>
            <a:endParaRPr lang="fr-CH" dirty="0" smtClean="0"/>
          </a:p>
          <a:p>
            <a:endParaRPr lang="fr-CH" dirty="0"/>
          </a:p>
          <a:p>
            <a:r>
              <a:rPr lang="fr-CH" dirty="0" smtClean="0"/>
              <a:t>ALTER </a:t>
            </a:r>
            <a:r>
              <a:rPr lang="fr-CH" dirty="0"/>
              <a:t>TABLE </a:t>
            </a:r>
            <a:r>
              <a:rPr lang="fr-CH" dirty="0" err="1"/>
              <a:t>Persons</a:t>
            </a:r>
            <a:r>
              <a:rPr lang="fr-CH" dirty="0"/>
              <a:t/>
            </a:r>
            <a:br>
              <a:rPr lang="fr-CH" dirty="0"/>
            </a:br>
            <a:r>
              <a:rPr lang="fr-CH" dirty="0"/>
              <a:t>ADD UNIQUE </a:t>
            </a:r>
            <a:r>
              <a:rPr lang="fr-CH" dirty="0" smtClean="0"/>
              <a:t>(id);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0167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Domaine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TABLE Persons (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smtClean="0"/>
              <a:t>id </a:t>
            </a:r>
            <a:r>
              <a:rPr lang="en-US" dirty="0" err="1"/>
              <a:t>int</a:t>
            </a:r>
            <a:r>
              <a:rPr lang="en-US" dirty="0"/>
              <a:t> NOT 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l</a:t>
            </a:r>
            <a:r>
              <a:rPr lang="en-US" dirty="0" err="1" smtClean="0"/>
              <a:t>astName</a:t>
            </a:r>
            <a:r>
              <a:rPr lang="en-US" dirty="0" smtClean="0"/>
              <a:t> varchar(50) </a:t>
            </a:r>
            <a:r>
              <a:rPr lang="en-US" dirty="0"/>
              <a:t>NOT 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 smtClean="0"/>
              <a:t>firstName</a:t>
            </a:r>
            <a:r>
              <a:rPr lang="en-US" dirty="0" smtClean="0"/>
              <a:t> varchar(50),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smtClean="0"/>
              <a:t>age </a:t>
            </a:r>
            <a:r>
              <a:rPr lang="en-US" dirty="0" err="1"/>
              <a:t>int</a:t>
            </a:r>
            <a:r>
              <a:rPr lang="en-US" dirty="0"/>
              <a:t> CHECK </a:t>
            </a:r>
            <a:r>
              <a:rPr lang="en-US" dirty="0" smtClean="0"/>
              <a:t>(age</a:t>
            </a:r>
            <a:r>
              <a:rPr lang="en-US" dirty="0"/>
              <a:t>&gt;=18)</a:t>
            </a:r>
            <a:br>
              <a:rPr lang="en-US" dirty="0"/>
            </a:br>
            <a:r>
              <a:rPr lang="en-US" dirty="0"/>
              <a:t>);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ALTER TABLE Persons</a:t>
            </a:r>
            <a:br>
              <a:rPr lang="en-US" dirty="0"/>
            </a:br>
            <a:r>
              <a:rPr lang="en-US" dirty="0"/>
              <a:t>ADD CHECK </a:t>
            </a:r>
            <a:r>
              <a:rPr lang="en-US" dirty="0" smtClean="0"/>
              <a:t>(age</a:t>
            </a:r>
            <a:r>
              <a:rPr lang="en-US" dirty="0"/>
              <a:t>&gt;=18);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267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Existence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9482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 TABLE Persons (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smtClean="0"/>
              <a:t>id </a:t>
            </a:r>
            <a:r>
              <a:rPr lang="en-US" dirty="0" err="1"/>
              <a:t>int</a:t>
            </a:r>
            <a:r>
              <a:rPr lang="en-US" dirty="0"/>
              <a:t> NOT 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l</a:t>
            </a:r>
            <a:r>
              <a:rPr lang="en-US" dirty="0" err="1" smtClean="0"/>
              <a:t>astName</a:t>
            </a:r>
            <a:r>
              <a:rPr lang="en-US" dirty="0" smtClean="0"/>
              <a:t> varchar(50) </a:t>
            </a:r>
            <a:r>
              <a:rPr lang="en-US" dirty="0"/>
              <a:t>NOT 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f</a:t>
            </a:r>
            <a:r>
              <a:rPr lang="en-US" dirty="0" err="1" smtClean="0"/>
              <a:t>irstName</a:t>
            </a:r>
            <a:r>
              <a:rPr lang="en-US" dirty="0" smtClean="0"/>
              <a:t> varchar(50),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smtClean="0"/>
              <a:t>age </a:t>
            </a:r>
            <a:r>
              <a:rPr lang="en-US" dirty="0" err="1"/>
              <a:t>int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smtClean="0"/>
              <a:t>city varchar(60) </a:t>
            </a:r>
            <a:r>
              <a:rPr lang="en-US" dirty="0"/>
              <a:t>DEFAULT '</a:t>
            </a:r>
            <a:r>
              <a:rPr lang="en-US" dirty="0" err="1"/>
              <a:t>Sandnes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);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CREATE TABLE Orders (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smtClean="0"/>
              <a:t>id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NOT 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 smtClean="0"/>
              <a:t>orderNumber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NOT 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o</a:t>
            </a:r>
            <a:r>
              <a:rPr lang="en-US" dirty="0" err="1" smtClean="0"/>
              <a:t>rderDate</a:t>
            </a:r>
            <a:r>
              <a:rPr lang="en-US" dirty="0" smtClean="0"/>
              <a:t> </a:t>
            </a:r>
            <a:r>
              <a:rPr lang="en-US" dirty="0"/>
              <a:t>date DEFAULT GETDATE()</a:t>
            </a:r>
            <a:br>
              <a:rPr lang="en-US" dirty="0"/>
            </a:br>
            <a:r>
              <a:rPr lang="en-US" dirty="0"/>
              <a:t>);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ALTER TABLE Persons</a:t>
            </a:r>
            <a:br>
              <a:rPr lang="en-US" dirty="0"/>
            </a:br>
            <a:r>
              <a:rPr lang="en-US" dirty="0" smtClean="0"/>
              <a:t>ADD DEFAULT '</a:t>
            </a:r>
            <a:r>
              <a:rPr lang="en-US" dirty="0" err="1" smtClean="0"/>
              <a:t>Sandnes</a:t>
            </a:r>
            <a:r>
              <a:rPr lang="en-US" dirty="0" smtClean="0"/>
              <a:t>‘ for City;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5447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https://www.w3schools.com/sql/</a:t>
            </a:r>
          </a:p>
        </p:txBody>
      </p:sp>
    </p:spTree>
    <p:extLst>
      <p:ext uri="{BB962C8B-B14F-4D97-AF65-F5344CB8AC3E}">
        <p14:creationId xmlns:p14="http://schemas.microsoft.com/office/powerpoint/2010/main" val="1043819073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1545</TotalTime>
  <Words>27</Words>
  <Application>Microsoft Office PowerPoint</Application>
  <PresentationFormat>Grand écran</PresentationFormat>
  <Paragraphs>23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Rétrospective</vt:lpstr>
      <vt:lpstr>Contraintes « RUDE »</vt:lpstr>
      <vt:lpstr>Référentiel</vt:lpstr>
      <vt:lpstr>Unicité</vt:lpstr>
      <vt:lpstr>Domaine</vt:lpstr>
      <vt:lpstr>Existence</vt:lpstr>
      <vt:lpstr>Sources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Contraintes « RUDE »</dc:title>
  <dc:creator>ANDOLFATTO Frederique</dc:creator>
  <cp:lastModifiedBy>ANDOLFATTO Frederique</cp:lastModifiedBy>
  <cp:revision>9</cp:revision>
  <dcterms:created xsi:type="dcterms:W3CDTF">2017-11-29T08:47:34Z</dcterms:created>
  <dcterms:modified xsi:type="dcterms:W3CDTF">2019-11-25T19:24:10Z</dcterms:modified>
</cp:coreProperties>
</file>