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71" r:id="rId5"/>
    <p:sldId id="258" r:id="rId6"/>
    <p:sldId id="264" r:id="rId7"/>
    <p:sldId id="272" r:id="rId8"/>
    <p:sldId id="273" r:id="rId9"/>
    <p:sldId id="265" r:id="rId10"/>
    <p:sldId id="259" r:id="rId11"/>
    <p:sldId id="260" r:id="rId12"/>
    <p:sldId id="268" r:id="rId13"/>
    <p:sldId id="26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0156-D37E-4627-8506-C02D1442E589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714F-37C4-4A18-9BF0-CFEA49B2C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D024-015F-4917-BD76-59D88F4BD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0484-DC72-4F2D-94CD-10FF9E61A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Curtis, Jamie and Allison</a:t>
            </a:r>
          </a:p>
        </p:txBody>
      </p:sp>
    </p:spTree>
    <p:extLst>
      <p:ext uri="{BB962C8B-B14F-4D97-AF65-F5344CB8AC3E}">
        <p14:creationId xmlns:p14="http://schemas.microsoft.com/office/powerpoint/2010/main" val="288383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EFF0-7FDD-4731-805B-BE37DCB0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83D1-BCD8-4A35-86C3-09E760612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619-A927-4581-9C4A-81D02BFC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5BA0-715D-4F5E-A784-63AAF70DF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7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Difficulties that arose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30510" y="2122415"/>
            <a:ext cx="98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level too general</a:t>
            </a:r>
          </a:p>
        </p:txBody>
      </p:sp>
    </p:spTree>
    <p:extLst>
      <p:ext uri="{BB962C8B-B14F-4D97-AF65-F5344CB8AC3E}">
        <p14:creationId xmlns:p14="http://schemas.microsoft.com/office/powerpoint/2010/main" val="347656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B729-3454-4385-90FD-F59E5F75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A7F2-12E0-44B2-A5A0-670354EC7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4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IF there was more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30510" y="2122415"/>
            <a:ext cx="980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research into why breweries would different from state to state other than the information we examined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Alcohol Law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E898-FB8A-45B3-83A0-FA841F54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916C-429B-4B7B-84A8-2295357FB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4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532B-68D5-4F20-B3DC-CDE9090F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FDA81-DF94-4568-B7A4-53B3E820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3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30510" y="2122415"/>
            <a:ext cx="9806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craft beer industry has grown rapidly in nationwide in recent years. A food service and beverage company is researching ideal locations for a new brewery.  We agreed to research this topic for the company and present our recommendation for a location. We also decided to look at the demographic information from the locations.  </a:t>
            </a:r>
          </a:p>
          <a:p>
            <a:endParaRPr lang="en-US" dirty="0"/>
          </a:p>
          <a:p>
            <a:r>
              <a:rPr lang="en-US" dirty="0"/>
              <a:t>Our project looks 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and how location (state and city) affects where breweries are established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demographics in each state affect the beer business?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Household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Median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places are saturated with breweries, what places don’t have a market, and what places are ideal for establishing a brewery</a:t>
            </a:r>
          </a:p>
        </p:txBody>
      </p:sp>
    </p:spTree>
    <p:extLst>
      <p:ext uri="{BB962C8B-B14F-4D97-AF65-F5344CB8AC3E}">
        <p14:creationId xmlns:p14="http://schemas.microsoft.com/office/powerpoint/2010/main" val="75543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Hypothesis and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5A644-F65D-41D0-948E-D6D79E90F6FD}"/>
              </a:ext>
            </a:extLst>
          </p:cNvPr>
          <p:cNvSpPr txBox="1"/>
          <p:nvPr/>
        </p:nvSpPr>
        <p:spPr>
          <a:xfrm>
            <a:off x="822121" y="1795244"/>
            <a:ext cx="10091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Hypothesis:</a:t>
            </a:r>
          </a:p>
          <a:p>
            <a:endParaRPr lang="en-US" dirty="0"/>
          </a:p>
          <a:p>
            <a:r>
              <a:rPr lang="en-US" dirty="0"/>
              <a:t>Our hypothesis is that there are several different factors the affect the location of breweries,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Our Goal: </a:t>
            </a:r>
          </a:p>
          <a:p>
            <a:endParaRPr lang="en-US" dirty="0"/>
          </a:p>
          <a:p>
            <a:r>
              <a:rPr lang="en-US" dirty="0"/>
              <a:t>Recommend an ideal brewery location based on demographics and the saturation of the location </a:t>
            </a:r>
          </a:p>
        </p:txBody>
      </p:sp>
    </p:spTree>
    <p:extLst>
      <p:ext uri="{BB962C8B-B14F-4D97-AF65-F5344CB8AC3E}">
        <p14:creationId xmlns:p14="http://schemas.microsoft.com/office/powerpoint/2010/main" val="15526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7C58-77E8-4B24-B814-52A7F91A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FF0F-F5C3-4944-B5A2-2C7D1B3BD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Where is the Data?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40035" y="2122415"/>
            <a:ext cx="980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Brewery dataset from </a:t>
            </a:r>
            <a:r>
              <a:rPr lang="en-US" dirty="0" err="1"/>
              <a:t>OpenBreweryDB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information about 8000 different breweries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 Census Data via 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Data</a:t>
            </a:r>
          </a:p>
        </p:txBody>
      </p:sp>
    </p:spTree>
    <p:extLst>
      <p:ext uri="{BB962C8B-B14F-4D97-AF65-F5344CB8AC3E}">
        <p14:creationId xmlns:p14="http://schemas.microsoft.com/office/powerpoint/2010/main" val="1139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State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40035" y="2122415"/>
            <a:ext cx="98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</a:t>
            </a:r>
          </a:p>
        </p:txBody>
      </p:sp>
    </p:spTree>
    <p:extLst>
      <p:ext uri="{BB962C8B-B14F-4D97-AF65-F5344CB8AC3E}">
        <p14:creationId xmlns:p14="http://schemas.microsoft.com/office/powerpoint/2010/main" val="121391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Zip Code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40035" y="2122415"/>
            <a:ext cx="98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</a:t>
            </a:r>
          </a:p>
        </p:txBody>
      </p:sp>
    </p:spTree>
    <p:extLst>
      <p:ext uri="{BB962C8B-B14F-4D97-AF65-F5344CB8AC3E}">
        <p14:creationId xmlns:p14="http://schemas.microsoft.com/office/powerpoint/2010/main" val="41013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5C9EA-3905-43CC-9F6C-FBB1E8B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2895"/>
            <a:ext cx="8534400" cy="1507067"/>
          </a:xfrm>
        </p:spPr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7BB10-7318-40D6-A2CA-9B331BFFBE88}"/>
              </a:ext>
            </a:extLst>
          </p:cNvPr>
          <p:cNvSpPr txBox="1"/>
          <p:nvPr/>
        </p:nvSpPr>
        <p:spPr>
          <a:xfrm>
            <a:off x="830510" y="2122415"/>
            <a:ext cx="9806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data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Zip Code information was not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names needed to be the same for join</a:t>
            </a:r>
          </a:p>
          <a:p>
            <a:pPr lvl="1"/>
            <a:endParaRPr lang="en-US" dirty="0"/>
          </a:p>
          <a:p>
            <a:r>
              <a:rPr lang="en-US" dirty="0"/>
              <a:t>Census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 data available only by state or zip code, not exact city</a:t>
            </a:r>
          </a:p>
          <a:p>
            <a:endParaRPr lang="en-US" dirty="0"/>
          </a:p>
          <a:p>
            <a:r>
              <a:rPr lang="en-US" dirty="0"/>
              <a:t>Map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80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277</TotalTime>
  <Words>295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Slice</vt:lpstr>
      <vt:lpstr>Brewery </vt:lpstr>
      <vt:lpstr>Motivation and Summary</vt:lpstr>
      <vt:lpstr>Motivation</vt:lpstr>
      <vt:lpstr>Hypothesis and goal</vt:lpstr>
      <vt:lpstr>Data Cleanup and Exploration</vt:lpstr>
      <vt:lpstr>Where is the Data?</vt:lpstr>
      <vt:lpstr>State Level</vt:lpstr>
      <vt:lpstr>Zip Code Level</vt:lpstr>
      <vt:lpstr>Clean Up</vt:lpstr>
      <vt:lpstr>Data Analysis</vt:lpstr>
      <vt:lpstr>Discussion of Findings</vt:lpstr>
      <vt:lpstr>Difficulties that arose</vt:lpstr>
      <vt:lpstr>Moving Forward…</vt:lpstr>
      <vt:lpstr>IF there was more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</dc:title>
  <dc:creator>May, Allison (DOE)</dc:creator>
  <cp:lastModifiedBy>May, Allison (DOE)</cp:lastModifiedBy>
  <cp:revision>12</cp:revision>
  <dcterms:created xsi:type="dcterms:W3CDTF">2019-06-06T17:38:23Z</dcterms:created>
  <dcterms:modified xsi:type="dcterms:W3CDTF">2019-06-08T14:50:33Z</dcterms:modified>
</cp:coreProperties>
</file>