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E6B31B"/>
    <a:srgbClr val="F09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CBDB9-B12E-4B7A-A22F-AB118C3B4F3D}" type="datetimeFigureOut">
              <a:rPr lang="tr-TR" smtClean="0"/>
              <a:t>22.03.2017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C3B85-DB42-4E47-8E0F-CE46BC2AAB3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04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0E67-AF92-44E5-81E8-E59CB4A874CF}" type="datetimeFigureOut">
              <a:rPr lang="tr-TR" smtClean="0"/>
              <a:t>22.03.2017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24F55AD-10D2-4AD3-B2CE-DC0C59B43C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076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0E67-AF92-44E5-81E8-E59CB4A874CF}" type="datetimeFigureOut">
              <a:rPr lang="tr-TR" smtClean="0"/>
              <a:t>22.03.2017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24F55AD-10D2-4AD3-B2CE-DC0C59B43C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700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0E67-AF92-44E5-81E8-E59CB4A874CF}" type="datetimeFigureOut">
              <a:rPr lang="tr-TR" smtClean="0"/>
              <a:t>22.03.2017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24F55AD-10D2-4AD3-B2CE-DC0C59B43C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592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0E67-AF92-44E5-81E8-E59CB4A874CF}" type="datetimeFigureOut">
              <a:rPr lang="tr-TR" smtClean="0"/>
              <a:t>22.03.2017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24F55AD-10D2-4AD3-B2CE-DC0C59B43C91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2615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0E67-AF92-44E5-81E8-E59CB4A874CF}" type="datetimeFigureOut">
              <a:rPr lang="tr-TR" smtClean="0"/>
              <a:t>22.03.2017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24F55AD-10D2-4AD3-B2CE-DC0C59B43C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169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0E67-AF92-44E5-81E8-E59CB4A874CF}" type="datetimeFigureOut">
              <a:rPr lang="tr-TR" smtClean="0"/>
              <a:t>22.03.2017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55AD-10D2-4AD3-B2CE-DC0C59B43C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8208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0E67-AF92-44E5-81E8-E59CB4A874CF}" type="datetimeFigureOut">
              <a:rPr lang="tr-TR" smtClean="0"/>
              <a:t>22.03.2017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55AD-10D2-4AD3-B2CE-DC0C59B43C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7783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0E67-AF92-44E5-81E8-E59CB4A874CF}" type="datetimeFigureOut">
              <a:rPr lang="tr-TR" smtClean="0"/>
              <a:t>22.03.2017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55AD-10D2-4AD3-B2CE-DC0C59B43C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7162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2870E67-AF92-44E5-81E8-E59CB4A874CF}" type="datetimeFigureOut">
              <a:rPr lang="tr-TR" smtClean="0"/>
              <a:t>22.03.2017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24F55AD-10D2-4AD3-B2CE-DC0C59B43C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905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0E67-AF92-44E5-81E8-E59CB4A874CF}" type="datetimeFigureOut">
              <a:rPr lang="tr-TR" smtClean="0"/>
              <a:t>22.03.2017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55AD-10D2-4AD3-B2CE-DC0C59B43C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48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0E67-AF92-44E5-81E8-E59CB4A874CF}" type="datetimeFigureOut">
              <a:rPr lang="tr-TR" smtClean="0"/>
              <a:t>22.03.2017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24F55AD-10D2-4AD3-B2CE-DC0C59B43C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941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0E67-AF92-44E5-81E8-E59CB4A874CF}" type="datetimeFigureOut">
              <a:rPr lang="tr-TR" smtClean="0"/>
              <a:t>22.03.2017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55AD-10D2-4AD3-B2CE-DC0C59B43C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371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0E67-AF92-44E5-81E8-E59CB4A874CF}" type="datetimeFigureOut">
              <a:rPr lang="tr-TR" smtClean="0"/>
              <a:t>22.03.2017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55AD-10D2-4AD3-B2CE-DC0C59B43C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725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0E67-AF92-44E5-81E8-E59CB4A874CF}" type="datetimeFigureOut">
              <a:rPr lang="tr-TR" smtClean="0"/>
              <a:t>22.03.2017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55AD-10D2-4AD3-B2CE-DC0C59B43C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826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0E67-AF92-44E5-81E8-E59CB4A874CF}" type="datetimeFigureOut">
              <a:rPr lang="tr-TR" smtClean="0"/>
              <a:t>22.03.2017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55AD-10D2-4AD3-B2CE-DC0C59B43C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20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0E67-AF92-44E5-81E8-E59CB4A874CF}" type="datetimeFigureOut">
              <a:rPr lang="tr-TR" smtClean="0"/>
              <a:t>22.03.2017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55AD-10D2-4AD3-B2CE-DC0C59B43C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366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0E67-AF92-44E5-81E8-E59CB4A874CF}" type="datetimeFigureOut">
              <a:rPr lang="tr-TR" smtClean="0"/>
              <a:t>22.03.2017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55AD-10D2-4AD3-B2CE-DC0C59B43C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391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70E67-AF92-44E5-81E8-E59CB4A874CF}" type="datetimeFigureOut">
              <a:rPr lang="tr-TR" smtClean="0"/>
              <a:t>22.03.2017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F55AD-10D2-4AD3-B2CE-DC0C59B43C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0506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627" y="2514600"/>
            <a:ext cx="4645993" cy="185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3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tr-TR" sz="6000" dirty="0" err="1" smtClean="0">
                <a:solidFill>
                  <a:srgbClr val="E6B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Drag</a:t>
            </a:r>
            <a:r>
              <a:rPr lang="tr-TR" sz="6000" dirty="0" smtClean="0">
                <a:solidFill>
                  <a:srgbClr val="E6B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6000" dirty="0" err="1" smtClean="0">
                <a:solidFill>
                  <a:srgbClr val="E6B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</a:t>
            </a:r>
            <a:r>
              <a:rPr lang="tr-TR" sz="6000" dirty="0" smtClean="0">
                <a:solidFill>
                  <a:srgbClr val="E6B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Design (3D)</a:t>
            </a:r>
            <a:endParaRPr lang="tr-TR" sz="6000" dirty="0">
              <a:solidFill>
                <a:srgbClr val="E6B3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8221" y="2298773"/>
            <a:ext cx="9905961" cy="3599316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Sektör	: Tasarım, 3 Boyutlu Modelleme</a:t>
            </a: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		: 3 boyutlu ortam kullanarak, oda veya ev 				tasarımı yapmak için kullanılan web 					platformudur.</a:t>
            </a:r>
            <a:endParaRPr lang="tr-T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011324"/>
            <a:ext cx="5618675" cy="93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8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tr-TR" sz="6000" dirty="0" smtClean="0">
                <a:solidFill>
                  <a:srgbClr val="E6B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Ekip</a:t>
            </a:r>
            <a:endParaRPr lang="tr-TR" sz="6000" dirty="0">
              <a:solidFill>
                <a:srgbClr val="E6B3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8221" y="2298773"/>
            <a:ext cx="9905961" cy="3599316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 Han Güzel</a:t>
            </a:r>
          </a:p>
          <a:p>
            <a:pPr marL="0" indent="0">
              <a:buNone/>
            </a:pPr>
            <a:endParaRPr lang="tr-TR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Eğitim		: </a:t>
            </a:r>
            <a:r>
              <a:rPr lang="tr-TR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Ondokuz</a:t>
            </a:r>
            <a:r>
              <a:rPr lang="tr-TR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Mayıs Üniversitesi Bilgisayar Mühendisliği Bölümü Lisans 		(Devam Ediyor)</a:t>
            </a:r>
            <a:endParaRPr lang="tr-TR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İş		: OMÜ – Mezunlar Koordinatörlüğü (2 Yıl), YKB Stajyer(Devam Ediyor)</a:t>
            </a:r>
          </a:p>
          <a:p>
            <a:pPr marL="0" indent="0">
              <a:buNone/>
            </a:pPr>
            <a:r>
              <a:rPr lang="tr-TR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 Görevi	: Yazılım - Web</a:t>
            </a:r>
            <a:endParaRPr lang="tr-TR" sz="1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011324"/>
            <a:ext cx="5618675" cy="93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8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tr-TR" sz="6000" dirty="0" smtClean="0">
                <a:solidFill>
                  <a:srgbClr val="E6B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Ekip (Devam)</a:t>
            </a:r>
            <a:endParaRPr lang="tr-TR" sz="6000" dirty="0">
              <a:solidFill>
                <a:srgbClr val="E6B3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8221" y="2298773"/>
            <a:ext cx="9905961" cy="3599316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Kerem </a:t>
            </a:r>
            <a:r>
              <a:rPr lang="tr-TR" sz="3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Hacıfazlıoğlu</a:t>
            </a:r>
            <a:endParaRPr lang="tr-TR" sz="3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-TR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Eğitim		: </a:t>
            </a:r>
            <a:r>
              <a:rPr lang="tr-TR" sz="1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Ondokuz</a:t>
            </a:r>
            <a:r>
              <a:rPr lang="tr-TR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Mayıs Üniversitesi Bilgisayar Mühendisliği Bölümü Lisans 		(Devam Ediyor)</a:t>
            </a:r>
            <a:endParaRPr lang="tr-TR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İş		: YKB Stajyer(Devam Ediyor)</a:t>
            </a:r>
          </a:p>
          <a:p>
            <a:pPr marL="0" indent="0">
              <a:buNone/>
            </a:pPr>
            <a:r>
              <a:rPr lang="tr-TR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 Görevi	: Sosyal </a:t>
            </a:r>
            <a:r>
              <a:rPr lang="tr-TR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Medya Sorumlusu</a:t>
            </a:r>
            <a:endParaRPr lang="tr-TR" sz="1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011324"/>
            <a:ext cx="5618675" cy="93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4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tr-TR" sz="6000" dirty="0" smtClean="0">
                <a:solidFill>
                  <a:srgbClr val="E6B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 Tanımı</a:t>
            </a:r>
            <a:endParaRPr lang="tr-TR" sz="6000" dirty="0">
              <a:solidFill>
                <a:srgbClr val="E6B3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8221" y="2298773"/>
            <a:ext cx="9905961" cy="3599316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Amaç		: Sahne ortamında çeşitli 3 boyutlu bileşenler ile oda 		veya ev tasarımı yapan kullanıcı dostu ara yüze sahip, 		her tarayıcıda çalışabilen web platformu sunmak.</a:t>
            </a:r>
          </a:p>
          <a:p>
            <a:pPr marL="0" indent="0">
              <a:buNone/>
            </a:pPr>
            <a:endParaRPr lang="tr-TR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Teknolojiler	: WebGL, Javascript, Three.js, Angular.js, HTML5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011324"/>
            <a:ext cx="5618675" cy="93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9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tr-TR" sz="6000" dirty="0" smtClean="0">
                <a:solidFill>
                  <a:srgbClr val="E6B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Projenin İnovatif Yönü</a:t>
            </a:r>
            <a:endParaRPr lang="tr-TR" sz="6000" dirty="0">
              <a:solidFill>
                <a:srgbClr val="E6B3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8221" y="2298773"/>
            <a:ext cx="9905961" cy="3599316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Tarayıcı Desteği	: Her türlü tarayıcıda (HTML5 destekli versiyon 			olmak kaydı ile) çalışabilmesidir.</a:t>
            </a: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Ortam Desteği	: Uygulama kişisel bilgisayar üzerinde olduğu 			gibi mobil ortamda da desteklenmektedir.</a:t>
            </a:r>
            <a:endParaRPr lang="tr-T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-TR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Parti Uygulama	: Mobil cihaz ve bilgisayar üzerinde program, 			web ortamında ise eklenti yükleme gereksinimi 			yoktur.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011324"/>
            <a:ext cx="5618675" cy="93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6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tr-TR" sz="6000" dirty="0" smtClean="0">
                <a:solidFill>
                  <a:srgbClr val="E6B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Pazar ve Rekabet Analizi</a:t>
            </a:r>
            <a:endParaRPr lang="tr-TR" sz="6000" dirty="0">
              <a:solidFill>
                <a:srgbClr val="E6B3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8221" y="2298772"/>
            <a:ext cx="11678861" cy="4057057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Rakipler	: </a:t>
            </a:r>
            <a:r>
              <a:rPr lang="tr-T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planner.roomsketcher.com (Flash Player Gerekliliği, Ücretli)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tr-T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planner5d.com (SVG Etiketi Kullanımı)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home.by.me (Performans Eksikliği, Ücretli)</a:t>
            </a:r>
          </a:p>
          <a:p>
            <a:pPr marL="0" indent="0">
              <a:buNone/>
            </a:pPr>
            <a:r>
              <a:rPr lang="tr-T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tr-T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ikea.com (Program Gerekliliği)</a:t>
            </a:r>
          </a:p>
          <a:p>
            <a:pPr marL="0" indent="0">
              <a:buNone/>
            </a:pPr>
            <a:endParaRPr lang="tr-TR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Gelir Modeli	: Reklam gelirleri</a:t>
            </a:r>
          </a:p>
          <a:p>
            <a:pPr marL="0" indent="0">
              <a:buNone/>
            </a:pPr>
            <a:r>
              <a:rPr lang="tr-T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tr-T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Kurumsal ve Bireysel Firmalar</a:t>
            </a:r>
          </a:p>
          <a:p>
            <a:pPr marL="0" indent="0">
              <a:buNone/>
            </a:pPr>
            <a:r>
              <a:rPr lang="tr-T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tr-T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İç Mimar ve Mobilya Sektörü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011324"/>
            <a:ext cx="5618675" cy="93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49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tr-TR" sz="6000" dirty="0" smtClean="0">
                <a:solidFill>
                  <a:srgbClr val="E6B3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tr-TR" sz="6000" dirty="0">
              <a:solidFill>
                <a:srgbClr val="E6B3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2074470"/>
            <a:ext cx="8230098" cy="462717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229" y="2074470"/>
            <a:ext cx="2602783" cy="462717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825474"/>
            <a:ext cx="5618675" cy="93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1986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258</TotalTime>
  <Words>33</Words>
  <Application>Microsoft Office PowerPoint</Application>
  <PresentationFormat>Geniş ekran</PresentationFormat>
  <Paragraphs>36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Berlin</vt:lpstr>
      <vt:lpstr>PowerPoint Sunusu</vt:lpstr>
      <vt:lpstr>Drag Drop Design (3D)</vt:lpstr>
      <vt:lpstr>Ekip</vt:lpstr>
      <vt:lpstr>Ekip (Devam)</vt:lpstr>
      <vt:lpstr>Proje Tanımı</vt:lpstr>
      <vt:lpstr>Projenin İnovatif Yönü</vt:lpstr>
      <vt:lpstr>Pazar ve Rekabet Analizi</vt:lpstr>
      <vt:lpstr>Demo</vt:lpstr>
    </vt:vector>
  </TitlesOfParts>
  <Company>MoTuN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Windows Kullanıcısı</dc:creator>
  <cp:lastModifiedBy>Windows Kullanıcısı</cp:lastModifiedBy>
  <cp:revision>70</cp:revision>
  <dcterms:created xsi:type="dcterms:W3CDTF">2017-03-20T07:29:01Z</dcterms:created>
  <dcterms:modified xsi:type="dcterms:W3CDTF">2017-03-22T08:01:31Z</dcterms:modified>
</cp:coreProperties>
</file>