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1" r:id="rId4"/>
    <p:sldId id="263" r:id="rId5"/>
    <p:sldId id="26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5" d="100"/>
          <a:sy n="55" d="100"/>
        </p:scale>
        <p:origin x="126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3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3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9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3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8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9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5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5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5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8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emf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76" y="2418941"/>
            <a:ext cx="3049232" cy="20201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99" y="2418940"/>
            <a:ext cx="3049232" cy="20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51733" y="297789"/>
            <a:ext cx="528872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Where to inform?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36" y="3775144"/>
            <a:ext cx="1142356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How to inform?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01" y="4603936"/>
            <a:ext cx="1404000" cy="1404000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815" y="4595444"/>
            <a:ext cx="1404000" cy="1404000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31" y="4595444"/>
            <a:ext cx="1404000" cy="1404000"/>
          </a:xfrm>
          <a:prstGeom prst="rect">
            <a:avLst/>
          </a:prstGeom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349236" y="3775144"/>
            <a:ext cx="11423562" cy="25745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3668" y="277316"/>
            <a:ext cx="5444565" cy="288876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2" y="4572160"/>
            <a:ext cx="1404000" cy="1404000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85" y="4603936"/>
            <a:ext cx="1404000" cy="1404000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21" y="4582276"/>
            <a:ext cx="1404000" cy="1404000"/>
          </a:xfrm>
          <a:prstGeom prst="rect">
            <a:avLst/>
          </a:prstGeom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2639656" y="5886603"/>
            <a:ext cx="115397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POSTER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095526" y="5871490"/>
            <a:ext cx="89857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FLYER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12223" y="5879057"/>
            <a:ext cx="692818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CAR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5785" y="5874441"/>
            <a:ext cx="1874456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LETTER BOX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95827" y="5886603"/>
            <a:ext cx="186018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DISTRIBUTOR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3409" y="5879057"/>
            <a:ext cx="1556323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PAPER BOY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06" y="882363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52" y="893377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07" y="2070670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47" y="882363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3477" y="2050714"/>
            <a:ext cx="1080000" cy="1080029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76" y="2086083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477" y="882363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47" y="2043328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44" name="TextBox 43"/>
          <p:cNvSpPr txBox="1"/>
          <p:nvPr/>
        </p:nvSpPr>
        <p:spPr>
          <a:xfrm>
            <a:off x="12811185" y="2207371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>
              <a:solidFill>
                <a:prstClr val="black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6"/>
          <a:srcRect l="34592" t="15747" r="35851" b="56142"/>
          <a:stretch/>
        </p:blipFill>
        <p:spPr>
          <a:xfrm>
            <a:off x="3015669" y="1200410"/>
            <a:ext cx="1650775" cy="885673"/>
          </a:xfrm>
          <a:prstGeom prst="rect">
            <a:avLst/>
          </a:prstGeom>
          <a:ln>
            <a:noFill/>
          </a:ln>
        </p:spPr>
      </p:pic>
      <p:sp>
        <p:nvSpPr>
          <p:cNvPr id="50" name="Rectangle 49"/>
          <p:cNvSpPr/>
          <p:nvPr/>
        </p:nvSpPr>
        <p:spPr>
          <a:xfrm>
            <a:off x="349236" y="294250"/>
            <a:ext cx="1225798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Info</a:t>
            </a:r>
            <a:endParaRPr lang="en-US" sz="54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Material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83668" y="271351"/>
            <a:ext cx="4344329" cy="28947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9236" y="268356"/>
            <a:ext cx="1281913" cy="289772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91933" y="1998489"/>
            <a:ext cx="55092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Police/Military need special Attention in being informed,</a:t>
            </a:r>
            <a:br>
              <a:rPr lang="en-U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</a:br>
            <a:r>
              <a:rPr lang="en-U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as they protect with Force the Beings, who destroy the Planet and Humanity.</a:t>
            </a:r>
          </a:p>
          <a:p>
            <a:pPr algn="ctr"/>
            <a:r>
              <a:rPr lang="de-DE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(</a:t>
            </a:r>
            <a:r>
              <a:rPr lang="de-DE" sz="800" b="1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see</a:t>
            </a:r>
            <a:r>
              <a:rPr lang="de-DE" sz="8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 Flyer</a:t>
            </a:r>
            <a:r>
              <a:rPr lang="de-DE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74754" y="2411783"/>
            <a:ext cx="490849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Acting for the same Reason as an ‘ignorant Human:</a:t>
            </a:r>
            <a:br>
              <a:rPr lang="en-U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</a:br>
            <a:r>
              <a:rPr lang="en-U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They see Money like a ‘Life Energy’ to survive,</a:t>
            </a:r>
            <a:br>
              <a:rPr lang="en-U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</a:br>
            <a:r>
              <a:rPr lang="en-U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rather than opening to positive not ruling collective Alternatives and there Potential,</a:t>
            </a:r>
          </a:p>
          <a:p>
            <a:pPr algn="ctr"/>
            <a:r>
              <a:rPr lang="en-U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such as the Permaculture and a Life without Money </a:t>
            </a:r>
          </a:p>
          <a:p>
            <a:pPr algn="ctr"/>
            <a:r>
              <a:rPr lang="en-U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and </a:t>
            </a:r>
            <a:r>
              <a:rPr lang="en-U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to take </a:t>
            </a:r>
            <a:r>
              <a:rPr lang="en-U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personally active part in the Creation of a better World for our Children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13719" y="277316"/>
            <a:ext cx="4265696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Police/Military (Armed Forces)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415" y="747328"/>
            <a:ext cx="113038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Info Material</a:t>
            </a:r>
            <a:endParaRPr lang="en-US" sz="5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914" y="277315"/>
            <a:ext cx="11327319" cy="63266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39424" y="4560831"/>
            <a:ext cx="262443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FLYER</a:t>
            </a:r>
            <a:endParaRPr lang="en-US" sz="32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Police/Military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25138" y="4560831"/>
            <a:ext cx="147867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POSTER</a:t>
            </a:r>
          </a:p>
          <a:p>
            <a:pPr algn="ctr"/>
            <a:r>
              <a:rPr 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arious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50251" y="4560831"/>
            <a:ext cx="149393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FLYER</a:t>
            </a:r>
          </a:p>
          <a:p>
            <a:pPr algn="ctr"/>
            <a:r>
              <a:rPr 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eneral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73" y="2796908"/>
            <a:ext cx="1404000" cy="1404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73" y="2783422"/>
            <a:ext cx="1404000" cy="14040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4572000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83768" y="6055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0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83768" y="6055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prstClr val="black"/>
              </a:solidFill>
              <a:effectLst>
                <a:outerShdw blurRad="76200" dist="50800" dir="5400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181" y="2771782"/>
            <a:ext cx="1426588" cy="1426588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609166" y="4584552"/>
            <a:ext cx="138050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ABOUT</a:t>
            </a:r>
          </a:p>
          <a:p>
            <a:pPr algn="ctr"/>
            <a:r>
              <a:rPr 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hat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877" y="2796908"/>
            <a:ext cx="1435415" cy="143545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420913" y="1725135"/>
            <a:ext cx="11327319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prstClr val="black"/>
                </a:solidFill>
              </a:rPr>
              <a:t>Here you can find </a:t>
            </a:r>
            <a:r>
              <a:rPr lang="en-US" sz="1050" b="1" dirty="0">
                <a:solidFill>
                  <a:prstClr val="black"/>
                </a:solidFill>
              </a:rPr>
              <a:t>Print Material </a:t>
            </a:r>
            <a:r>
              <a:rPr lang="en-US" sz="1050" b="1" dirty="0">
                <a:solidFill>
                  <a:prstClr val="black"/>
                </a:solidFill>
              </a:rPr>
              <a:t>to inform the </a:t>
            </a:r>
            <a:r>
              <a:rPr lang="en-US" sz="1050" b="1" dirty="0">
                <a:solidFill>
                  <a:prstClr val="black"/>
                </a:solidFill>
              </a:rPr>
              <a:t>Police/Military </a:t>
            </a:r>
            <a:r>
              <a:rPr lang="en-US" sz="1050" b="1" dirty="0">
                <a:solidFill>
                  <a:prstClr val="black"/>
                </a:solidFill>
              </a:rPr>
              <a:t>as well as the </a:t>
            </a:r>
            <a:r>
              <a:rPr lang="en-US" sz="1050" b="1" dirty="0">
                <a:solidFill>
                  <a:prstClr val="black"/>
                </a:solidFill>
              </a:rPr>
              <a:t>Society.</a:t>
            </a:r>
            <a:endParaRPr lang="en-US" sz="1050" b="1" dirty="0">
              <a:solidFill>
                <a:prstClr val="black"/>
              </a:solidFill>
            </a:endParaRPr>
          </a:p>
          <a:p>
            <a:pPr algn="ctr"/>
            <a:r>
              <a:rPr lang="en-US" sz="1050" b="1" dirty="0">
                <a:solidFill>
                  <a:prstClr val="black"/>
                </a:solidFill>
              </a:rPr>
              <a:t>Since it is a global </a:t>
            </a:r>
            <a:r>
              <a:rPr lang="en-US" sz="1050" b="1" dirty="0">
                <a:solidFill>
                  <a:prstClr val="black"/>
                </a:solidFill>
              </a:rPr>
              <a:t>Issue</a:t>
            </a:r>
            <a:r>
              <a:rPr lang="en-US" sz="1050" b="1" dirty="0">
                <a:solidFill>
                  <a:prstClr val="black"/>
                </a:solidFill>
              </a:rPr>
              <a:t>, it will be appropriate to have </a:t>
            </a:r>
            <a:r>
              <a:rPr lang="en-US" sz="1050" b="1" dirty="0">
                <a:solidFill>
                  <a:srgbClr val="00B0F0"/>
                </a:solidFill>
              </a:rPr>
              <a:t>unified Information </a:t>
            </a:r>
            <a:r>
              <a:rPr lang="en-US" sz="1050" b="1" dirty="0">
                <a:solidFill>
                  <a:srgbClr val="00B0F0"/>
                </a:solidFill>
              </a:rPr>
              <a:t>Material </a:t>
            </a:r>
            <a:r>
              <a:rPr lang="en-US" sz="1050" b="1" dirty="0">
                <a:solidFill>
                  <a:prstClr val="black"/>
                </a:solidFill>
              </a:rPr>
              <a:t>in their respective L</a:t>
            </a:r>
            <a:r>
              <a:rPr lang="en-US" sz="1050" b="1" dirty="0">
                <a:solidFill>
                  <a:prstClr val="black"/>
                </a:solidFill>
              </a:rPr>
              <a:t>anguage</a:t>
            </a:r>
          </a:p>
          <a:p>
            <a:pPr algn="ctr"/>
            <a:r>
              <a:rPr lang="en-US" sz="1050" b="1" dirty="0">
                <a:solidFill>
                  <a:prstClr val="black"/>
                </a:solidFill>
              </a:rPr>
              <a:t>(for Suggestions </a:t>
            </a:r>
            <a:r>
              <a:rPr lang="en-US" sz="1050" b="1" dirty="0">
                <a:solidFill>
                  <a:prstClr val="black"/>
                </a:solidFill>
              </a:rPr>
              <a:t>for </a:t>
            </a:r>
            <a:r>
              <a:rPr lang="en-US" sz="1050" b="1" dirty="0">
                <a:solidFill>
                  <a:prstClr val="black"/>
                </a:solidFill>
              </a:rPr>
              <a:t>Improvement </a:t>
            </a:r>
            <a:r>
              <a:rPr lang="en-US" sz="1050" b="1" dirty="0">
                <a:solidFill>
                  <a:prstClr val="black"/>
                </a:solidFill>
              </a:rPr>
              <a:t>and </a:t>
            </a:r>
            <a:r>
              <a:rPr lang="en-US" sz="1050" b="1" dirty="0">
                <a:solidFill>
                  <a:prstClr val="black"/>
                </a:solidFill>
              </a:rPr>
              <a:t>Support </a:t>
            </a:r>
            <a:r>
              <a:rPr lang="en-US" sz="1050" b="1" u="sng" dirty="0">
                <a:solidFill>
                  <a:prstClr val="black"/>
                </a:solidFill>
              </a:rPr>
              <a:t>info@2y2d.org</a:t>
            </a:r>
            <a:r>
              <a:rPr lang="en-US" sz="1050" b="1" dirty="0">
                <a:solidFill>
                  <a:prstClr val="black"/>
                </a:solidFill>
              </a:rPr>
              <a:t>)</a:t>
            </a:r>
            <a:endParaRPr lang="de-DE" sz="105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29" y="323888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29" y="323888"/>
            <a:ext cx="1080000" cy="108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1825" y="5733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15811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Police/Military need special Attention in being informed,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As they protect with Force the Beings, who destroy the Planet and Humanity.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7429" y="17047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Police/Military (Armed Forces)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89860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Acting out of the same Reason as an ‘ignorant Human’: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They see Money like a ‘Life Energy’ to survive, 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Rather than opening to positive not ruling collective Alternatives and its Potential,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Such as the Permaculture and a Lifestyle without Money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and to take personally active part in the Creation of a better World for our Children</a:t>
            </a:r>
            <a:endParaRPr lang="en-US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829" y="1863142"/>
            <a:ext cx="19812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2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52120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975151" y="416227"/>
            <a:ext cx="1847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US" sz="1600" b="1" dirty="0">
              <a:ln w="0">
                <a:solidFill>
                  <a:srgbClr val="12B650"/>
                </a:solidFill>
              </a:ln>
              <a:solidFill>
                <a:srgbClr val="FFC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  <a:outerShdw blurRad="76200" dist="50800" dir="5400000" algn="ctr" rotWithShape="0">
                  <a:prstClr val="black">
                    <a:alpha val="65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47537" y="5151990"/>
            <a:ext cx="103471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INFORM USERS/ THE PEOPLE ABOUT </a:t>
            </a:r>
            <a:r>
              <a:rPr 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PLAN/SOLUTION (NETWORK </a:t>
            </a:r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OF NEW LIFESTYLE/THOUGHT FORM): </a:t>
            </a:r>
          </a:p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 Permaculture/local Networks 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with local 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Products</a:t>
            </a:r>
          </a:p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 Self Sufficiency (Interdependency)</a:t>
            </a:r>
          </a:p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 Using Money to create a Lifestyle without Money or Cryptocurrency </a:t>
            </a:r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9598" y="552849"/>
            <a:ext cx="113038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It's not of much use, to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share ‘Alternative News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or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Information’ </a:t>
            </a:r>
          </a:p>
          <a:p>
            <a:pPr algn="ctr"/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only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 the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Walls/Profiles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of like minded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Groups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or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People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, they will already know. </a:t>
            </a:r>
          </a:p>
          <a:p>
            <a:pPr algn="ctr"/>
            <a:endParaRPr lang="en-US" sz="9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Instead,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take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Advantage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of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the Social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Networks like Instagram, Twitter,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Facebook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or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YouTube everyone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is using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and...</a:t>
            </a:r>
            <a:endParaRPr lang="en-US" sz="15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77531" y="3313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77531" y="3313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prstClr val="black"/>
              </a:solidFill>
              <a:effectLst>
                <a:outerShdw blurRad="76200" dist="50800" dir="5400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4121" y="2183082"/>
            <a:ext cx="2845844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…post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on the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‘Pin Walls’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of Artists 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Singers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Actors/Actresses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Moderators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DJ’s</a:t>
            </a:r>
            <a:endParaRPr lang="en-US" sz="15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Music Groups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Painters</a:t>
            </a:r>
            <a:endParaRPr lang="en-US" sz="15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591914" y="2192090"/>
            <a:ext cx="2441502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post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on the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‘Pin Walls’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endParaRPr lang="en-US" sz="15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Multinational Companies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Governmental Sites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Police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Record Labels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Friends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‘asleep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’…</a:t>
            </a:r>
          </a:p>
          <a:p>
            <a:pPr marL="285750" indent="-285750">
              <a:buFontTx/>
              <a:buChar char="-"/>
            </a:pPr>
            <a:endParaRPr lang="en-US" sz="15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44988" y="2183082"/>
            <a:ext cx="3149388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…post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on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‘Pin Walls’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of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the Media 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TV Stations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TV Programs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Magazines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Papers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Radio Stations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Radio </a:t>
            </a: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69198" y="2839277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50627" y="5017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69198" y="2839277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0627" y="5017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prstClr val="black"/>
              </a:solidFill>
              <a:effectLst>
                <a:outerShdw blurRad="76200" dist="50800" dir="5400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79399" y="2178074"/>
            <a:ext cx="2930867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…post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on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‘Pin Walls’ of </a:t>
            </a:r>
            <a:r>
              <a:rPr lang="en-U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Sports</a:t>
            </a:r>
            <a:endParaRPr lang="en-US" sz="15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Sportspersons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Athletes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Football/ Cricket/ Soccer Teams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Clubs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Organizations</a:t>
            </a:r>
          </a:p>
          <a:p>
            <a:pPr marL="285750" indent="-285750">
              <a:buFontTx/>
              <a:buChar char="-"/>
            </a:pPr>
            <a:endParaRPr lang="en-US" sz="15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4121" y="4219263"/>
            <a:ext cx="11529327" cy="646331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The Hacker 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Community 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could get organized 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worldwide 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and put ‘out 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of 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Service’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Websites of Governmental Institutions or ‘delete 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Content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’ of Multinationals and Financial Institutions </a:t>
            </a: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8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383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E6320</dc:creator>
  <cp:lastModifiedBy>E6320</cp:lastModifiedBy>
  <cp:revision>9</cp:revision>
  <dcterms:created xsi:type="dcterms:W3CDTF">2018-01-31T17:10:35Z</dcterms:created>
  <dcterms:modified xsi:type="dcterms:W3CDTF">2018-01-31T18:44:59Z</dcterms:modified>
</cp:coreProperties>
</file>