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6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03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5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97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3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DE0B-D380-4CE2-ACF3-6EF7F84CDE46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3058-9211-430E-AFC8-412936CA7C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93" t="18915" r="5178" b="5473"/>
          <a:stretch/>
        </p:blipFill>
        <p:spPr>
          <a:xfrm>
            <a:off x="565150" y="1031941"/>
            <a:ext cx="11061699" cy="54764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51809" y="374957"/>
            <a:ext cx="888379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MAP</a:t>
            </a:r>
            <a:endParaRPr lang="es-ES" sz="2800" dirty="0">
              <a:solidFill>
                <a:srgbClr val="00B0F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482" y="2348770"/>
            <a:ext cx="1174103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Map which gets inserted here,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 be taken from the Original Files sent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-someone is working on this part-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63871" y="374957"/>
            <a:ext cx="1183341" cy="23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10615" y="33700"/>
            <a:ext cx="29458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(English)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(Spanish)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KARTE (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erman)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1</cp:revision>
  <dcterms:created xsi:type="dcterms:W3CDTF">2018-02-01T00:34:54Z</dcterms:created>
  <dcterms:modified xsi:type="dcterms:W3CDTF">2018-02-01T00:35:16Z</dcterms:modified>
</cp:coreProperties>
</file>