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56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03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56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2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63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97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80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39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91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7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221940" y="300046"/>
            <a:ext cx="1748117" cy="656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/>
              </a:rPr>
              <a:t>THANKS 2</a:t>
            </a:r>
            <a:endParaRPr lang="es-E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3481" y="827946"/>
            <a:ext cx="16017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MUSIC: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3481" y="4727748"/>
            <a:ext cx="18323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OTHERS: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308" y="2739302"/>
            <a:ext cx="35337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ORGANIZATIONS: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14" y="1456085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604" y="1428301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609" y="1432521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06" y="1431183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46" y="1431183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93" y="1433656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5" y="1431184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5"/>
          <a:stretch/>
        </p:blipFill>
        <p:spPr>
          <a:xfrm>
            <a:off x="-13447" y="1428301"/>
            <a:ext cx="693136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81"/>
          <a:stretch/>
        </p:blipFill>
        <p:spPr>
          <a:xfrm>
            <a:off x="11784174" y="1456084"/>
            <a:ext cx="398861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4162910" y="1690352"/>
            <a:ext cx="4192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tx1"/>
                  </a:solidFill>
                </a:ln>
                <a:solidFill>
                  <a:srgbClr val="FFFF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/>
              </a:rPr>
              <a:t>Scroll Option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355083" y="2148533"/>
            <a:ext cx="3585905" cy="3484"/>
          </a:xfrm>
          <a:prstGeom prst="straightConnector1">
            <a:avLst/>
          </a:prstGeom>
          <a:noFill/>
          <a:ln w="57150" cap="flat" cmpd="sng" algn="ctr">
            <a:solidFill>
              <a:srgbClr val="FFFF99"/>
            </a:solidFill>
            <a:prstDash val="soli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>
          <a:xfrm flipH="1" flipV="1">
            <a:off x="180491" y="2126968"/>
            <a:ext cx="3727573" cy="21565"/>
          </a:xfrm>
          <a:prstGeom prst="straightConnector1">
            <a:avLst/>
          </a:prstGeom>
          <a:noFill/>
          <a:ln w="57150" cap="flat" cmpd="sng" algn="ctr">
            <a:solidFill>
              <a:srgbClr val="FFFF99"/>
            </a:solidFill>
            <a:prstDash val="solid"/>
            <a:tailEnd type="triangle"/>
          </a:ln>
          <a:effectLst/>
        </p:spPr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061" y="3435742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51" y="3407958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056" y="3412178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53" y="3410840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93" y="3410840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540" y="3413313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92" y="3410841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5"/>
          <a:stretch/>
        </p:blipFill>
        <p:spPr>
          <a:xfrm>
            <a:off x="0" y="3407958"/>
            <a:ext cx="693136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81"/>
          <a:stretch/>
        </p:blipFill>
        <p:spPr>
          <a:xfrm>
            <a:off x="11797621" y="3435741"/>
            <a:ext cx="398861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Rectangle 34"/>
          <p:cNvSpPr/>
          <p:nvPr/>
        </p:nvSpPr>
        <p:spPr>
          <a:xfrm>
            <a:off x="4176357" y="3670009"/>
            <a:ext cx="4192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tx1"/>
                  </a:solidFill>
                </a:ln>
                <a:solidFill>
                  <a:srgbClr val="FFFF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/>
              </a:rPr>
              <a:t>Scroll Option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368530" y="4128190"/>
            <a:ext cx="3585905" cy="3484"/>
          </a:xfrm>
          <a:prstGeom prst="straightConnector1">
            <a:avLst/>
          </a:prstGeom>
          <a:noFill/>
          <a:ln w="57150" cap="flat" cmpd="sng" algn="ctr">
            <a:solidFill>
              <a:srgbClr val="FFFF99"/>
            </a:solidFill>
            <a:prstDash val="soli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 flipH="1" flipV="1">
            <a:off x="193938" y="4106625"/>
            <a:ext cx="3727573" cy="21565"/>
          </a:xfrm>
          <a:prstGeom prst="straightConnector1">
            <a:avLst/>
          </a:prstGeom>
          <a:noFill/>
          <a:ln w="57150" cap="flat" cmpd="sng" algn="ctr">
            <a:solidFill>
              <a:srgbClr val="FFFF99"/>
            </a:solidFill>
            <a:prstDash val="solid"/>
            <a:tailEnd type="triangle"/>
          </a:ln>
          <a:effectLst/>
        </p:spPr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061" y="5359858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51" y="5332074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056" y="5336294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53" y="5334956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93" y="5334956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540" y="5337429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92" y="5334957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5"/>
          <a:stretch/>
        </p:blipFill>
        <p:spPr>
          <a:xfrm>
            <a:off x="0" y="5332074"/>
            <a:ext cx="693136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81"/>
          <a:stretch/>
        </p:blipFill>
        <p:spPr>
          <a:xfrm>
            <a:off x="11797621" y="5359857"/>
            <a:ext cx="398861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Rectangle 46"/>
          <p:cNvSpPr/>
          <p:nvPr/>
        </p:nvSpPr>
        <p:spPr>
          <a:xfrm>
            <a:off x="4176357" y="5594125"/>
            <a:ext cx="4192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tx1"/>
                  </a:solidFill>
                </a:ln>
                <a:solidFill>
                  <a:srgbClr val="FFFF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/>
              </a:rPr>
              <a:t>Scroll Option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8368530" y="6052306"/>
            <a:ext cx="3585905" cy="3484"/>
          </a:xfrm>
          <a:prstGeom prst="straightConnector1">
            <a:avLst/>
          </a:prstGeom>
          <a:noFill/>
          <a:ln w="57150" cap="flat" cmpd="sng" algn="ctr">
            <a:solidFill>
              <a:srgbClr val="FFFF99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H="1" flipV="1">
            <a:off x="193938" y="6030741"/>
            <a:ext cx="3727573" cy="21565"/>
          </a:xfrm>
          <a:prstGeom prst="straightConnector1">
            <a:avLst/>
          </a:prstGeom>
          <a:noFill/>
          <a:ln w="57150" cap="flat" cmpd="sng" algn="ctr">
            <a:solidFill>
              <a:srgbClr val="FFFF99"/>
            </a:solidFill>
            <a:prstDash val="solid"/>
            <a:tailEnd type="triangle"/>
          </a:ln>
          <a:effectLst/>
        </p:spPr>
      </p:cxnSp>
      <p:cxnSp>
        <p:nvCxnSpPr>
          <p:cNvPr id="8" name="Straight Connector 7"/>
          <p:cNvCxnSpPr/>
          <p:nvPr/>
        </p:nvCxnSpPr>
        <p:spPr>
          <a:xfrm flipV="1">
            <a:off x="3135837" y="917729"/>
            <a:ext cx="723445" cy="71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31041" y="526143"/>
            <a:ext cx="253466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clicking on thumbnail Name of </a:t>
            </a:r>
          </a:p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Songwriter/Organization/Person appears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5141432" y="3187209"/>
            <a:ext cx="723445" cy="71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936636" y="2795623"/>
            <a:ext cx="253466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clicking on thumbnail Name of </a:t>
            </a:r>
          </a:p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Songwriter/Organization/Person appears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8323576" y="5203601"/>
            <a:ext cx="723445" cy="71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118780" y="4812015"/>
            <a:ext cx="253466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clicking on thumbnail Name of </a:t>
            </a:r>
          </a:p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Songwriter/Organization/Person appears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62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E6320</dc:creator>
  <cp:lastModifiedBy>E6320</cp:lastModifiedBy>
  <cp:revision>6</cp:revision>
  <dcterms:created xsi:type="dcterms:W3CDTF">2018-02-01T00:34:54Z</dcterms:created>
  <dcterms:modified xsi:type="dcterms:W3CDTF">2018-02-01T01:09:31Z</dcterms:modified>
</cp:coreProperties>
</file>