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8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26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0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9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5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4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2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39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600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49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1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8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2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20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42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1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5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1173-AC4D-4C21-8625-6EBAF71AA6C0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ECE1-0597-43C3-86C0-AD44F3EFBA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83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5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76" y="2418941"/>
            <a:ext cx="3049232" cy="2020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9" y="2418940"/>
            <a:ext cx="3049232" cy="20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9236" y="3775144"/>
            <a:ext cx="114235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¿Como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E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informar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?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01" y="4603936"/>
            <a:ext cx="1404000" cy="140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15" y="4595444"/>
            <a:ext cx="1404000" cy="140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31" y="4595444"/>
            <a:ext cx="1404000" cy="1404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49236" y="3775144"/>
            <a:ext cx="11423562" cy="25745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2" y="4572160"/>
            <a:ext cx="1404000" cy="140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85" y="4603936"/>
            <a:ext cx="1404000" cy="1404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1" y="4582276"/>
            <a:ext cx="1404000" cy="1404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39656" y="5886603"/>
            <a:ext cx="1153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PÓSTER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03550" y="5871490"/>
            <a:ext cx="12825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FOLLETO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74180" y="5879253"/>
            <a:ext cx="10556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COCHE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0494" y="5871489"/>
            <a:ext cx="12981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BUZÓN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33759" y="5886603"/>
            <a:ext cx="1984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DISTRIBUIDOR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82256" y="5886603"/>
            <a:ext cx="14430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CANILLITA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51733" y="297789"/>
            <a:ext cx="528872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¿D</a:t>
            </a:r>
            <a:r>
              <a:rPr lang="es-E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onde informar?</a:t>
            </a:r>
            <a:endParaRPr lang="es-E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03668" y="277316"/>
            <a:ext cx="5444565" cy="288876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06" y="88236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52" y="8933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07" y="207067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47" y="88236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3477" y="2050714"/>
            <a:ext cx="1080000" cy="1080029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76" y="208608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77" y="882363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47" y="2043328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6"/>
          <a:srcRect l="34592" t="15747" r="35851" b="56142"/>
          <a:stretch/>
        </p:blipFill>
        <p:spPr>
          <a:xfrm>
            <a:off x="3015669" y="1200410"/>
            <a:ext cx="1650775" cy="885673"/>
          </a:xfrm>
          <a:prstGeom prst="rect">
            <a:avLst/>
          </a:prstGeom>
          <a:ln>
            <a:noFill/>
          </a:ln>
        </p:spPr>
      </p:pic>
      <p:sp>
        <p:nvSpPr>
          <p:cNvPr id="87" name="Rectangle 86"/>
          <p:cNvSpPr/>
          <p:nvPr/>
        </p:nvSpPr>
        <p:spPr>
          <a:xfrm>
            <a:off x="349236" y="294250"/>
            <a:ext cx="1225798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Material</a:t>
            </a:r>
          </a:p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</a:t>
            </a:r>
          </a:p>
          <a:p>
            <a:pPr algn="ctr"/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</a:t>
            </a:r>
            <a:endParaRPr lang="en-US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50706" y="271351"/>
            <a:ext cx="4398552" cy="28947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9236" y="268356"/>
            <a:ext cx="1281913" cy="289772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12775" y="1997578"/>
            <a:ext cx="5509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Policia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/Militar 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necesitan una Atención especial en informar, </a:t>
            </a:r>
          </a:p>
          <a:p>
            <a:pPr algn="ctr"/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porque 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protegen 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 Violencia 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 los 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Seres, que destruyen el Planeta y la Humanidad</a:t>
            </a:r>
            <a:r>
              <a:rPr lang="es-ES" sz="8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  <a:endParaRPr lang="es-ES" sz="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(</a:t>
            </a:r>
            <a:r>
              <a:rPr lang="es-ES" sz="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vean Folleto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)</a:t>
            </a:r>
            <a:endParaRPr lang="es-ES" sz="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74754" y="2411783"/>
            <a:ext cx="49084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Ellos actúan por la misma Razón como un ‘Humano ignorante’:</a:t>
            </a:r>
            <a:b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Ver el Dinero como una ‘Energía vital’ para sobrevivir,</a:t>
            </a:r>
            <a:b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en vez de abrirse a las Alternativas positivas no gobernantes et comunes y su Potencial, </a:t>
            </a:r>
          </a:p>
          <a:p>
            <a:pPr algn="ctr"/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como la Permacultura e una Vida sin Dinero y participar personalmente en la 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Creación</a:t>
            </a:r>
          </a:p>
          <a:p>
            <a:pPr algn="ctr"/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de </a:t>
            </a:r>
            <a:r>
              <a:rPr lang="es-ES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un Mundo mejor para nuestros Niños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13719" y="277316"/>
            <a:ext cx="4265696" cy="11849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Policía/Militar </a:t>
            </a:r>
            <a:r>
              <a:rPr lang="es-ES" sz="3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(Fuerzas Armadas)</a:t>
            </a:r>
            <a:endParaRPr lang="es-ES" sz="35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415" y="747328"/>
            <a:ext cx="113038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Material De </a:t>
            </a:r>
            <a:r>
              <a:rPr lang="es-E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Información</a:t>
            </a:r>
            <a:endParaRPr lang="es-ES" sz="5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914" y="277315"/>
            <a:ext cx="11327319" cy="63266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9424" y="4560831"/>
            <a:ext cx="26244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E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FOLLETO</a:t>
            </a:r>
          </a:p>
          <a:p>
            <a:pPr algn="ctr"/>
            <a:r>
              <a:rPr lang="es-E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Policía/Militar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2584" y="4560831"/>
            <a:ext cx="16437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PÓSTER</a:t>
            </a:r>
          </a:p>
          <a:p>
            <a:pPr algn="ctr"/>
            <a:r>
              <a:rPr lang="en-US" sz="32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sz="32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istintos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71896" y="4560831"/>
            <a:ext cx="165064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FOLLETO</a:t>
            </a:r>
          </a:p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eneral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2120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22048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83768" y="6055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2120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0" y="22048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3768" y="6055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prstClr val="black"/>
              </a:solidFill>
              <a:effectLst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53250" y="4584552"/>
            <a:ext cx="12923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SOBRE</a:t>
            </a:r>
          </a:p>
          <a:p>
            <a:pPr algn="ctr"/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Q</a:t>
            </a:r>
            <a:r>
              <a:rPr 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ue</a:t>
            </a:r>
            <a:endParaRPr lang="en-US" sz="3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913" y="1725135"/>
            <a:ext cx="11327319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solidFill>
                  <a:prstClr val="black"/>
                </a:solidFill>
              </a:rPr>
              <a:t>Aquí encontrarás </a:t>
            </a:r>
            <a:r>
              <a:rPr lang="es-ES" sz="1050" b="1" dirty="0">
                <a:solidFill>
                  <a:prstClr val="black"/>
                </a:solidFill>
              </a:rPr>
              <a:t>Material </a:t>
            </a:r>
            <a:r>
              <a:rPr lang="es-ES" sz="1050" b="1" dirty="0">
                <a:solidFill>
                  <a:prstClr val="black"/>
                </a:solidFill>
              </a:rPr>
              <a:t>para </a:t>
            </a:r>
            <a:r>
              <a:rPr lang="es-ES" sz="1050" b="1" dirty="0">
                <a:solidFill>
                  <a:prstClr val="black"/>
                </a:solidFill>
              </a:rPr>
              <a:t>imprimir </a:t>
            </a:r>
            <a:r>
              <a:rPr lang="es-ES" sz="1050" b="1" dirty="0">
                <a:solidFill>
                  <a:prstClr val="black"/>
                </a:solidFill>
              </a:rPr>
              <a:t>para informar a la </a:t>
            </a:r>
            <a:r>
              <a:rPr lang="es-ES" sz="1050" b="1" dirty="0">
                <a:solidFill>
                  <a:prstClr val="black"/>
                </a:solidFill>
              </a:rPr>
              <a:t>Policía/Militar</a:t>
            </a:r>
            <a:r>
              <a:rPr lang="es-ES" sz="1050" b="1" dirty="0">
                <a:solidFill>
                  <a:prstClr val="black"/>
                </a:solidFill>
              </a:rPr>
              <a:t>, así como a la </a:t>
            </a:r>
            <a:r>
              <a:rPr lang="es-ES" sz="1050" b="1" dirty="0">
                <a:solidFill>
                  <a:prstClr val="black"/>
                </a:solidFill>
              </a:rPr>
              <a:t>Sociedad.</a:t>
            </a:r>
          </a:p>
          <a:p>
            <a:pPr algn="ctr"/>
            <a:r>
              <a:rPr lang="es-ES" sz="1050" b="1" dirty="0">
                <a:solidFill>
                  <a:prstClr val="black"/>
                </a:solidFill>
              </a:rPr>
              <a:t>Dado que se trata de un </a:t>
            </a:r>
            <a:r>
              <a:rPr lang="es-ES" sz="1050" b="1" dirty="0">
                <a:solidFill>
                  <a:prstClr val="black"/>
                </a:solidFill>
              </a:rPr>
              <a:t>Asunto </a:t>
            </a:r>
            <a:r>
              <a:rPr lang="es-ES" sz="1050" b="1" dirty="0">
                <a:solidFill>
                  <a:prstClr val="black"/>
                </a:solidFill>
              </a:rPr>
              <a:t>global, </a:t>
            </a:r>
            <a:r>
              <a:rPr lang="es-ES" sz="1050" b="1" dirty="0">
                <a:solidFill>
                  <a:prstClr val="black"/>
                </a:solidFill>
              </a:rPr>
              <a:t>será </a:t>
            </a:r>
            <a:r>
              <a:rPr lang="es-ES" sz="1050" b="1" dirty="0">
                <a:solidFill>
                  <a:prstClr val="black"/>
                </a:solidFill>
              </a:rPr>
              <a:t>apropiado tener el </a:t>
            </a:r>
            <a:r>
              <a:rPr lang="es-ES" sz="1050" b="1" dirty="0">
                <a:solidFill>
                  <a:srgbClr val="00B0F0"/>
                </a:solidFill>
              </a:rPr>
              <a:t>Material </a:t>
            </a:r>
            <a:r>
              <a:rPr lang="es-ES" sz="1050" b="1" dirty="0">
                <a:solidFill>
                  <a:srgbClr val="00B0F0"/>
                </a:solidFill>
              </a:rPr>
              <a:t>de </a:t>
            </a:r>
            <a:r>
              <a:rPr lang="es-ES" sz="1050" b="1" dirty="0">
                <a:solidFill>
                  <a:srgbClr val="00B0F0"/>
                </a:solidFill>
              </a:rPr>
              <a:t>Información </a:t>
            </a:r>
            <a:r>
              <a:rPr lang="es-ES" sz="1050" b="1" dirty="0">
                <a:solidFill>
                  <a:srgbClr val="00B0F0"/>
                </a:solidFill>
              </a:rPr>
              <a:t>uniforme </a:t>
            </a:r>
            <a:r>
              <a:rPr lang="es-ES" sz="1050" b="1" dirty="0">
                <a:solidFill>
                  <a:prstClr val="black"/>
                </a:solidFill>
              </a:rPr>
              <a:t>y en su respectivo I</a:t>
            </a:r>
            <a:r>
              <a:rPr lang="es-ES" sz="1050" b="1" dirty="0">
                <a:solidFill>
                  <a:prstClr val="black"/>
                </a:solidFill>
              </a:rPr>
              <a:t>dioma</a:t>
            </a:r>
          </a:p>
          <a:p>
            <a:pPr algn="ctr"/>
            <a:r>
              <a:rPr lang="es-ES" sz="1050" b="1" dirty="0">
                <a:solidFill>
                  <a:prstClr val="black"/>
                </a:solidFill>
              </a:rPr>
              <a:t>(para Sugerencias </a:t>
            </a:r>
            <a:r>
              <a:rPr lang="es-ES" sz="1050" b="1" dirty="0">
                <a:solidFill>
                  <a:prstClr val="black"/>
                </a:solidFill>
              </a:rPr>
              <a:t>de </a:t>
            </a:r>
            <a:r>
              <a:rPr lang="es-ES" sz="1050" b="1" dirty="0">
                <a:solidFill>
                  <a:prstClr val="black"/>
                </a:solidFill>
              </a:rPr>
              <a:t>Mejora </a:t>
            </a:r>
            <a:r>
              <a:rPr lang="es-ES" sz="1050" b="1" dirty="0">
                <a:solidFill>
                  <a:prstClr val="black"/>
                </a:solidFill>
              </a:rPr>
              <a:t>y </a:t>
            </a:r>
            <a:r>
              <a:rPr lang="es-ES" sz="1050" b="1" dirty="0">
                <a:solidFill>
                  <a:prstClr val="black"/>
                </a:solidFill>
              </a:rPr>
              <a:t>Apoyo </a:t>
            </a:r>
            <a:r>
              <a:rPr lang="es-ES" sz="1050" b="1" u="sng" dirty="0">
                <a:solidFill>
                  <a:prstClr val="black"/>
                </a:solidFill>
              </a:rPr>
              <a:t>info@2y2d.org</a:t>
            </a:r>
            <a:r>
              <a:rPr lang="es-ES" sz="1050" b="1" dirty="0">
                <a:solidFill>
                  <a:prstClr val="black"/>
                </a:solidFill>
              </a:rPr>
              <a:t>)</a:t>
            </a:r>
            <a:endParaRPr lang="de-DE" sz="1050" b="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73" y="2796908"/>
            <a:ext cx="1404000" cy="1404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73" y="2783422"/>
            <a:ext cx="1404000" cy="1404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181" y="2771782"/>
            <a:ext cx="1426588" cy="142658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877" y="2796908"/>
            <a:ext cx="1435415" cy="143545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98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29" y="323888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29" y="323888"/>
            <a:ext cx="1080000" cy="10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1825" y="5733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15811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Policía/Militar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necesitan una Atención especial en informar, </a:t>
            </a:r>
          </a:p>
          <a:p>
            <a:pPr algn="ctr"/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porque protegen con Violencia a los Seres, que destruyen el Planeta y la Humanidad.</a:t>
            </a:r>
            <a:endParaRPr lang="de-DE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7429" y="1704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Policía/Militar (Fuerzas Armadas)</a:t>
            </a:r>
            <a:endParaRPr lang="es-E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89860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Actúan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por la misma Razón como un ‘Humano ignorante’:</a:t>
            </a:r>
            <a:b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Ellos ven el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Dinero como una ‘Energía vital’ para sobrevivir,</a:t>
            </a:r>
            <a:b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en vez de abrirse a las Alternativas positivas no gobernantes y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comunes y su Potencial, </a:t>
            </a:r>
          </a:p>
          <a:p>
            <a:pPr algn="ctr"/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como la Permacultura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y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una Vida sin Dinero y participar personalmente en la Creación</a:t>
            </a:r>
          </a:p>
          <a:p>
            <a:pPr algn="ctr"/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 de un Mundo mejor para nuestros Niños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829" y="1863142"/>
            <a:ext cx="19812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62" y="752356"/>
            <a:ext cx="121725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 es de mucha utilidad,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compartir ‘Noticias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Información alternativa’</a:t>
            </a:r>
          </a:p>
          <a:p>
            <a:pPr algn="ctr"/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solamente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en los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Muros/Perfiles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Grupos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Personas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afines, ellos ya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lo sabrán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 </a:t>
            </a:r>
          </a:p>
          <a:p>
            <a:pPr algn="ctr"/>
            <a:endParaRPr lang="es-E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En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cambio,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aprovecha las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Redes Sociales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como Facebook,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Twitter,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Instagram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 YouTube que todo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el mundo está utilizando 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y...</a:t>
            </a:r>
            <a:endParaRPr lang="es-E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3636" y="2690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3636" y="2690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prstClr val="black"/>
              </a:solidFill>
              <a:effectLst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75151" y="416227"/>
            <a:ext cx="1847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US" sz="1600" b="1" dirty="0">
              <a:ln w="0">
                <a:solidFill>
                  <a:srgbClr val="12B650"/>
                </a:solidFill>
              </a:ln>
              <a:solidFill>
                <a:srgbClr val="FFC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9943" y="2572527"/>
            <a:ext cx="2719399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s-E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publica en los Muros de Artistas 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Cantantes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Presentadores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Actores/Actrices</a:t>
            </a:r>
          </a:p>
          <a:p>
            <a:pPr marL="285750" indent="-285750">
              <a:buFontTx/>
              <a:buChar char="-"/>
            </a:pPr>
            <a:r>
              <a:rPr lang="es-ES" sz="15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DJ’s</a:t>
            </a:r>
            <a:endParaRPr lang="es-E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Grupos de Música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Pintores</a:t>
            </a:r>
            <a:endParaRPr lang="es-E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62829" y="2574920"/>
            <a:ext cx="2911438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s-E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publica en los Muros de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Multinacionales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Policía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Instituciones Gubernamentales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Casas discográficas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migos ‘dormidos’</a:t>
            </a:r>
          </a:p>
          <a:p>
            <a:endParaRPr lang="es-E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93233" y="2577458"/>
            <a:ext cx="2935547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s-E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publica en los Muros de los Medios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Cadenas de Televisión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 de Televisión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Revistas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Periódicos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Cadenas de Radio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Programas de Radio</a:t>
            </a:r>
            <a:endParaRPr lang="es-E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6030" y="2480875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08405" y="2574180"/>
            <a:ext cx="2774799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s-ES" sz="15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publica en los Muros del Deporte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Deportistas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Atletas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Equipos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Clubes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Organizaciones</a:t>
            </a:r>
          </a:p>
          <a:p>
            <a:endParaRPr lang="es-ES" sz="15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162" y="4582497"/>
            <a:ext cx="12054486" cy="64633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L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a Comunidad 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de 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Hackers podría organizarse por todo el Mundo e ‘inmovilizar 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el S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ervicio’ 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de las 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Páginas Web 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de </a:t>
            </a:r>
            <a:r>
              <a:rPr lang="es-ES" dirty="0">
                <a:solidFill>
                  <a:prstClr val="black"/>
                </a:solidFill>
                <a:latin typeface="Century Gothic" panose="020B0502020202020204" pitchFamily="34" charset="0"/>
              </a:rPr>
              <a:t>Instituciones  gubernamentales o ‘borrar Contenido’ de Multinacionales o Instituciones Financieras</a:t>
            </a: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59254" y="10200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9254" y="10200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prstClr val="black"/>
              </a:solidFill>
              <a:effectLst>
                <a:outerShdw blurRad="76200" dist="50800" dir="5400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171" y="5388764"/>
            <a:ext cx="114932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 USUARIOS/ AL PUEBLO SOBRE EL PLAN/SOLUCION (RED DE NUEVO ESTILO DE VIDA/FORMA DE PENSAMIENTO): </a:t>
            </a:r>
          </a:p>
          <a:p>
            <a:r>
              <a:rPr lang="es-E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Permacultura/Redes locales con Productos locales</a:t>
            </a:r>
          </a:p>
          <a:p>
            <a:r>
              <a:rPr lang="es-E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Auto Suficiencia (Interdependencia)</a:t>
            </a:r>
          </a:p>
          <a:p>
            <a:r>
              <a:rPr lang="es-E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Usar el Dinero para crear un Estilo de Vida sin Dinero o </a:t>
            </a:r>
            <a:r>
              <a:rPr lang="es-E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Criptomoneda</a:t>
            </a:r>
            <a:endParaRPr lang="es-E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E6320</dc:creator>
  <cp:lastModifiedBy>E6320</cp:lastModifiedBy>
  <cp:revision>1</cp:revision>
  <dcterms:created xsi:type="dcterms:W3CDTF">2018-01-31T18:45:06Z</dcterms:created>
  <dcterms:modified xsi:type="dcterms:W3CDTF">2018-01-31T18:45:27Z</dcterms:modified>
</cp:coreProperties>
</file>