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1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8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8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5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8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06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3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9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55B8-84F7-4F85-BF40-06110D21E7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E8D8-F242-400B-AEC6-8C28A2E47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8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837962" y="2150959"/>
            <a:ext cx="23310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SERVICIO</a:t>
            </a:r>
            <a:r>
              <a:rPr lang="es-ES" sz="1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 SÍ MISMO</a:t>
            </a:r>
            <a:endParaRPr lang="en-US" sz="1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4997" y="3614628"/>
            <a:ext cx="178766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Conducido por el Ego :</a:t>
            </a:r>
            <a:endParaRPr lang="en-US" sz="1200" b="1" dirty="0">
              <a:ln w="5080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9376" y="2984070"/>
            <a:ext cx="2245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Materialismo</a:t>
            </a:r>
          </a:p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Estatus</a:t>
            </a:r>
          </a:p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Preocupación por uno mismo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34997" y="2474124"/>
            <a:ext cx="31648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Siguiendo las Actividades humanas </a:t>
            </a:r>
          </a:p>
          <a:p>
            <a:r>
              <a:rPr lang="es-E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para apoyar tu Existencia humana:</a:t>
            </a:r>
            <a:endParaRPr lang="en-US" sz="1200" b="1" dirty="0">
              <a:ln w="5080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34997" y="3826902"/>
            <a:ext cx="10013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Miedo</a:t>
            </a:r>
          </a:p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Orgullo</a:t>
            </a:r>
          </a:p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Ignorancia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69320" y="4498408"/>
            <a:ext cx="24753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La Información se vende por</a:t>
            </a:r>
            <a:br>
              <a:rPr lang="es-E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es-E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el Reconocimiento y el Beneficio</a:t>
            </a:r>
            <a:endParaRPr lang="en-US" sz="1200" b="1" dirty="0">
              <a:ln w="5080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69320" y="4904348"/>
            <a:ext cx="319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 entiende que somos Individuos responsables de nuestros propios Logros</a:t>
            </a:r>
            <a:endParaRPr lang="en-US" sz="1200" b="1" dirty="0">
              <a:ln w="5080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16562" y="56738"/>
            <a:ext cx="2158876" cy="65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800" dirty="0" smtClean="0">
                <a:solidFill>
                  <a:srgbClr val="00B0F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rebuchet MS"/>
              </a:rPr>
              <a:t>TRANSICIÓN</a:t>
            </a:r>
            <a:endParaRPr lang="es-ES" sz="2800" dirty="0">
              <a:solidFill>
                <a:srgbClr val="00B0F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rebuchet M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27925" y="2277467"/>
            <a:ext cx="3153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SERVICIO A LOS DEMÁS</a:t>
            </a:r>
            <a:endParaRPr lang="en-US" sz="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23665" y="2669749"/>
            <a:ext cx="286488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Compromiso con promover  a </a:t>
            </a:r>
          </a:p>
          <a:p>
            <a:r>
              <a:rPr lang="es-E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los demás, consiguiendo una </a:t>
            </a:r>
            <a:br>
              <a:rPr lang="es-E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es-E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Realidad positiva alrededor tuyo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48511" y="4657755"/>
            <a:ext cx="385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La Información se comparte libremente</a:t>
            </a:r>
            <a:endParaRPr lang="en-US" sz="1600" b="1" dirty="0">
              <a:ln w="5080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48511" y="3774526"/>
            <a:ext cx="3076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La falta de Satisfacción del Ego</a:t>
            </a:r>
            <a:endParaRPr lang="en-US" sz="1600" b="1" dirty="0">
              <a:ln w="5080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8511" y="4102202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Viajes personales son</a:t>
            </a:r>
            <a:b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reconocidos y valorados</a:t>
            </a:r>
            <a:endParaRPr lang="en-US" sz="1600" b="1" dirty="0">
              <a:ln w="5080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48511" y="3414574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El Amor se ve en todas las Cosas</a:t>
            </a:r>
            <a:endParaRPr lang="en-US" sz="1600" b="1" dirty="0">
              <a:ln w="5080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48511" y="4958494"/>
            <a:ext cx="4217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Los Individuos buscan irradiar</a:t>
            </a:r>
            <a:b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el Amor incondicional de forma individual</a:t>
            </a:r>
            <a:b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y colectivamente</a:t>
            </a:r>
            <a:endParaRPr lang="en-US" sz="1600" b="1" dirty="0">
              <a:ln w="5080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3665" y="5824267"/>
            <a:ext cx="4094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Se entiende que los individuos son </a:t>
            </a:r>
          </a:p>
          <a:p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responsables los unos de los otros en una </a:t>
            </a:r>
          </a:p>
          <a:p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lucha colectiva por el crecimiento de la </a:t>
            </a:r>
          </a:p>
          <a:p>
            <a:r>
              <a:rPr lang="es-E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comunidad</a:t>
            </a:r>
            <a:endParaRPr lang="en-US" sz="1600" b="1" dirty="0">
              <a:ln w="5080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87711" y="2094742"/>
            <a:ext cx="646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943057" y="3517577"/>
            <a:ext cx="646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73632" y="3015417"/>
            <a:ext cx="8258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Riqueza</a:t>
            </a:r>
          </a:p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Poder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264018" y="3810118"/>
            <a:ext cx="14259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Celos</a:t>
            </a:r>
          </a:p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Arrogancia</a:t>
            </a:r>
          </a:p>
          <a:p>
            <a:r>
              <a:rPr lang="es-E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* La justicia propia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-2072906" y="3482110"/>
            <a:ext cx="2359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:</a:t>
            </a:r>
            <a:endParaRPr lang="en-US" sz="1600" b="1" dirty="0">
              <a:ln w="50800"/>
              <a:solidFill>
                <a:prstClr val="white">
                  <a:shade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2012449" y="2367312"/>
            <a:ext cx="646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14953" y="2399295"/>
            <a:ext cx="646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2029369" y="3820664"/>
            <a:ext cx="646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59607" y="3822130"/>
            <a:ext cx="646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3764768" y="2633648"/>
            <a:ext cx="5586134" cy="1753382"/>
          </a:xfrm>
          <a:prstGeom prst="curvedDownArrow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85192" y="2323614"/>
            <a:ext cx="3626314" cy="264687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8100"/>
              <a:bevelB w="57150" h="38100" prst="hardEdge"/>
              <a:contourClr>
                <a:schemeClr val="bg1">
                  <a:lumMod val="50000"/>
                </a:schemeClr>
              </a:contourClr>
            </a:sp3d>
          </a:bodyPr>
          <a:lstStyle/>
          <a:p>
            <a:pPr algn="ctr"/>
            <a:r>
              <a:rPr lang="en-US" sz="16600" b="1" spc="600" dirty="0">
                <a:ln w="11430"/>
                <a:solidFill>
                  <a:srgbClr val="00B0F0">
                    <a:alpha val="31000"/>
                  </a:srgbClr>
                </a:solidFill>
                <a:effectLst>
                  <a:outerShdw blurRad="50800" dist="39000" dir="5460000" algn="tl">
                    <a:prstClr val="white">
                      <a:lumMod val="50000"/>
                      <a:alpha val="38000"/>
                    </a:prstClr>
                  </a:outerShdw>
                </a:effectLst>
                <a:latin typeface="Copperplate Gothic Light" panose="020E0507020206020404" pitchFamily="34" charset="0"/>
              </a:rPr>
              <a:t>3D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57429" y="2264937"/>
            <a:ext cx="5072222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8100"/>
              <a:bevelB w="57150" h="38100" prst="hardEdge"/>
              <a:contourClr>
                <a:schemeClr val="bg1">
                  <a:lumMod val="50000"/>
                </a:schemeClr>
              </a:contourClr>
            </a:sp3d>
          </a:bodyPr>
          <a:lstStyle/>
          <a:p>
            <a:pPr algn="ctr"/>
            <a:r>
              <a:rPr lang="en-US" sz="23900" b="1" spc="600" dirty="0">
                <a:ln w="11430"/>
                <a:solidFill>
                  <a:srgbClr val="00B0F0">
                    <a:alpha val="31000"/>
                  </a:srgbClr>
                </a:solidFill>
                <a:effectLst>
                  <a:outerShdw blurRad="50800" dist="39000" dir="5460000" algn="tl">
                    <a:prstClr val="white">
                      <a:lumMod val="50000"/>
                      <a:alpha val="38000"/>
                    </a:prstClr>
                  </a:outerShdw>
                </a:effectLst>
                <a:latin typeface="Copperplate Gothic Light" panose="020E0507020206020404" pitchFamily="34" charset="0"/>
              </a:rPr>
              <a:t>4D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34233" y="723120"/>
            <a:ext cx="1078491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La Intención es utilizar el Dinero para crear una Forma de Vida respetuosa y harmónica con la Naturaleza y sin Dinero o </a:t>
            </a:r>
            <a:r>
              <a:rPr lang="es-ES" i="1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Criptomoneda</a:t>
            </a:r>
            <a:r>
              <a:rPr lang="es-ES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con Redes interdependientes de Autosuficiencia </a:t>
            </a:r>
          </a:p>
          <a:p>
            <a:pPr algn="ctr"/>
            <a:r>
              <a:rPr lang="es-ES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con Ayuda de existentes Grupos/ Colectivos/ Organizaciones/ Cooperativas etc. locales</a:t>
            </a:r>
          </a:p>
        </p:txBody>
      </p:sp>
    </p:spTree>
    <p:extLst>
      <p:ext uri="{BB962C8B-B14F-4D97-AF65-F5344CB8AC3E}">
        <p14:creationId xmlns:p14="http://schemas.microsoft.com/office/powerpoint/2010/main" val="231535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900580" y="186698"/>
            <a:ext cx="2390839" cy="65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800" dirty="0" smtClean="0">
                <a:solidFill>
                  <a:srgbClr val="00B0F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rebuchet MS"/>
              </a:rPr>
              <a:t>PENSAMIENTOS</a:t>
            </a:r>
            <a:endParaRPr lang="es-ES" sz="2800" dirty="0">
              <a:solidFill>
                <a:srgbClr val="00B0F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rebuchet M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920777" y="910220"/>
            <a:ext cx="2175943" cy="6017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H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ora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de crear NUESTRO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Nuevo Orden Mundial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 enfocar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en la Organización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!!!</a:t>
            </a:r>
          </a:p>
          <a:p>
            <a:pPr algn="ctr"/>
            <a:endParaRPr lang="es-ES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H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ora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de crear una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Alianza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global (en las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Calles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 por la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Red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)</a:t>
            </a:r>
          </a:p>
          <a:p>
            <a:pPr algn="ctr"/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--&gt; Consciencia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colectiva</a:t>
            </a:r>
            <a:endParaRPr lang="es-ES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endParaRPr lang="es-ES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Deberíamos unirnos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con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Gente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afines, organizarnos,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formar Redes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de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Autosuficiencia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derrocar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 los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Codiciosos,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sino la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Humanidad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tal como la conocemos, no estará por mucho más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Tiempo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...</a:t>
            </a:r>
          </a:p>
          <a:p>
            <a:pPr algn="ctr"/>
            <a:endParaRPr lang="es-ES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Internet (igual al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Dinero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) con sus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Miles de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Blogs, Páginas Webs, Canales en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YouTube,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Videos, Presentaciones etc.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así como Grupos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, Negocios, Comunidades, Paginas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etc.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en las Redes Sociales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han llegado de manipular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nuestras Neuronas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con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Información a un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Nivel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, en lo cual hemos sido desconectado de nuestro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Ser Divino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: </a:t>
            </a:r>
            <a:endParaRPr lang="es-ES" sz="11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Manifestando Nuestra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Consciencia Divina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 causa de nuestra Acción.</a:t>
            </a:r>
            <a:endParaRPr lang="de-DE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65645" y="910221"/>
            <a:ext cx="2292169" cy="6394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El Éxito de 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una </a:t>
            </a:r>
            <a:r>
              <a:rPr lang="es-ES" sz="1050" i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ComUnidad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será 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mayor si:</a:t>
            </a:r>
          </a:p>
          <a:p>
            <a:pPr algn="ctr"/>
            <a:endParaRPr lang="es-ES" sz="105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...sabe como ser autosuficiente, como cultivar sus Alimentos, etc.</a:t>
            </a:r>
          </a:p>
          <a:p>
            <a:pPr algn="ctr"/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...se hace emocionalmente independiente en vez de emocionalmente dependiente.</a:t>
            </a:r>
          </a:p>
          <a:p>
            <a:pPr algn="ctr"/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...confía mas en si mismo que en Servicios sociales, Ingresos fijos, o Almacenes llenos que van a desaparecer...</a:t>
            </a:r>
          </a:p>
          <a:p>
            <a:pPr algn="ctr"/>
            <a:endParaRPr lang="es-ES" sz="105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La Asignación de 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una </a:t>
            </a:r>
            <a:r>
              <a:rPr lang="es-ES" sz="1050" i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ComUnidad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fuerte 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pone a la delicada Mujer de un Hombre rico en la misma Categoría que una Madre 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cuidadosa, 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 al Vagabundo de la Calle igual que a un Inversor de Bolsa. A ambos posiblemente les faltan Cualidades pero podrían ser 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un Miembro de Equipo 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fuerte para la </a:t>
            </a:r>
            <a:r>
              <a:rPr lang="es-ES" sz="1050" i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ComUnidad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es-ES" sz="105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Cualquier Grupo verdadero de 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Servicio-a-los-Demás 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 necesitara un Líder. 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Una Persona sabe de esto y otra de aquello (esto comprende Hombres y Mujeres), y con una Combinación de todas Habilidades empezaremos a reconstruir. 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La Palabra ‘Líder’ tiene una Connotación dictatorial. </a:t>
            </a:r>
            <a:endParaRPr lang="es-ES" sz="105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endParaRPr lang="es-ES" sz="105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 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si uno es un verdadero Líder, liderara dando 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buen Ejemplo</a:t>
            </a:r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. </a:t>
            </a:r>
            <a:endParaRPr lang="de-DE" sz="105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94977" y="910221"/>
            <a:ext cx="2105604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El verdadero Conocimiento de nuestro Origen físico y espiritual es esencial.</a:t>
            </a:r>
          </a:p>
          <a:p>
            <a:pPr algn="ctr"/>
            <a:endParaRPr lang="es-ES" sz="12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Recordarnos, nos ayudará a liberarnos de las Cadenas de la Jerarquía </a:t>
            </a:r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</a:t>
            </a:r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apitalista.</a:t>
            </a:r>
          </a:p>
          <a:p>
            <a:pPr algn="ctr"/>
            <a:endParaRPr lang="es-ES" sz="12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La Revolución industrial nos hizo muy vulnerable y nos ha afectado. Nos ha hecho perezoso y nos ha separado de la Naturaleza.</a:t>
            </a:r>
          </a:p>
          <a:p>
            <a:pPr algn="ctr"/>
            <a:endParaRPr lang="es-ES" sz="12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Pasar de una Sociedad impulsada por el Dinero a una Sociedad impulsada por la Gente, su Talento y su Pasión por la Vida.</a:t>
            </a:r>
          </a:p>
          <a:p>
            <a:pPr algn="ctr"/>
            <a:endParaRPr lang="es-ES" sz="12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Donde cada uno aporta sus Talentos naturales o habilidades adquiridas para el mayor Beneficio de todos en su Comunidad.</a:t>
            </a:r>
          </a:p>
          <a:p>
            <a:pPr algn="ctr"/>
            <a:endParaRPr lang="es-ES" sz="12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Union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 Servicio a los Demás</a:t>
            </a:r>
            <a:endParaRPr lang="de-DE" sz="12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3767" y="910221"/>
            <a:ext cx="2402541" cy="5847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Lo poco que parezca, cada Pensamiento, Acción o una Conversación acerca de Amor=Verdad, desplaza la Conciencia colectiva un poco hacia la Conciencia superior. Así que todo lo que sucede en la Tierra afecta a nuestra propia Conciencia.</a:t>
            </a:r>
          </a:p>
          <a:p>
            <a:pPr algn="ctr"/>
            <a:endParaRPr lang="es-ES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En este momento cambia la Humanidad de la tercer Dimensión a la quinta Dimensión, la Sabiduría superior.</a:t>
            </a:r>
          </a:p>
          <a:p>
            <a:pPr algn="ctr"/>
            <a:endParaRPr lang="es-ES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Profeta Mohammed dijo algo sobre la Conciencia colectiva.</a:t>
            </a:r>
          </a:p>
          <a:p>
            <a:pPr algn="ctr"/>
            <a:endParaRPr lang="es-ES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Dijo que si una Persona daña a otra Persona, esa Persona realmente daña toda la Humanidad. Esto es así porque somos UNA SOLA Conciencia.</a:t>
            </a:r>
          </a:p>
          <a:p>
            <a:pPr algn="ctr"/>
            <a:endParaRPr lang="es-ES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Pero lo que la Mayoría de la Gente olvida, es, que los Animales también son parte de la Conciencia colectiva. Si dañamos un Animal, nos hacemos daño a nosotros mismos...</a:t>
            </a:r>
          </a:p>
          <a:p>
            <a:pPr algn="ctr"/>
            <a:endParaRPr lang="es-ES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Esto es muy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importante 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tener en </a:t>
            </a:r>
            <a:r>
              <a:rPr lang="es-ES" sz="11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la Mente</a:t>
            </a:r>
            <a:r>
              <a:rPr lang="es-ES" sz="11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! </a:t>
            </a:r>
            <a:endParaRPr lang="de-DE" sz="11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1994" y="910221"/>
            <a:ext cx="2292169" cy="6070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En el Pasado, las Emociones/ el Bienestar (Energías) de la Sociedad fueron atados y controlados por Redes de Templos y Pirámides en todo el Mundo mundial.</a:t>
            </a:r>
          </a:p>
          <a:p>
            <a:pPr algn="ctr"/>
            <a:endParaRPr lang="es-ES" sz="105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Hoy en Día las Emociones/ el Bienestar (Energías) de la Sociedad están controladas por Redes 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corruptos 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de Instituciones burocráticos y Edificios como Iglesias, Mezquitas, Grandes Logias Masónicas, Imprentas, Castillos, Palacios, Ayuntamientos, Parlamentos, Agencias Tributarias, Escuelas, Prisiones, Juzgados, Bancos, Cadenas de Supermercados, Comida Rápida y muchos más</a:t>
            </a:r>
            <a:endParaRPr lang="es-ES" sz="105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endParaRPr lang="es-ES" sz="105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05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ambién se pueden encontrar estas "Redes" dentro de la "Idea de la Globalización" en las Fabricas, y con la resultada Destrucción del Medio Ambiente y la Humanidad.</a:t>
            </a:r>
          </a:p>
          <a:p>
            <a:pPr algn="ctr"/>
            <a:endParaRPr lang="es-ES" sz="105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Cuanto Tiempo pasa la Sociedad en la Naturaleza y cuanto Tiempo pasa la Sociedad en Edificios?</a:t>
            </a:r>
          </a:p>
          <a:p>
            <a:pPr algn="ctr"/>
            <a:endParaRPr lang="de-DE" sz="105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Hora, de levantar Redes interdependientes de Pueblos Honestos (</a:t>
            </a:r>
            <a:r>
              <a:rPr lang="en-U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Honest Towns</a:t>
            </a:r>
            <a:r>
              <a:rPr lang="es-ES" sz="105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)</a:t>
            </a:r>
            <a:endParaRPr lang="es-ES" sz="105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399925" y="0"/>
            <a:ext cx="3392149" cy="65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800" dirty="0" smtClean="0">
                <a:solidFill>
                  <a:srgbClr val="00B0F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rebuchet MS"/>
              </a:rPr>
              <a:t>QUE ES </a:t>
            </a:r>
            <a:r>
              <a:rPr lang="es-ES" sz="2800" dirty="0" smtClean="0">
                <a:solidFill>
                  <a:srgbClr val="00B0F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rebuchet MS"/>
              </a:rPr>
              <a:t>‘2y2d.org’</a:t>
            </a:r>
            <a:endParaRPr lang="es-ES" sz="2800" dirty="0">
              <a:solidFill>
                <a:srgbClr val="00B0F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rebuchet M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1621" y="463140"/>
            <a:ext cx="11808758" cy="7848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2y2d.org es una “Forma de Pensamiento” para hacer el Bien y para ayudar. Se ofrece a la 'Humanidad' y </a:t>
            </a:r>
            <a:r>
              <a:rPr lang="es-ES" sz="1200" i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Gaia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, hacer posible una Transición suave</a:t>
            </a:r>
          </a:p>
          <a:p>
            <a:pPr algn="ctr"/>
            <a:endParaRPr lang="es-ES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Una Idea…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Energía...una Consciencia creciente</a:t>
            </a:r>
          </a:p>
          <a:p>
            <a:pPr algn="ctr"/>
            <a:endParaRPr lang="es-ES" sz="12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Para Seres espirituales, un ‘Estado de Conciencia’, cual esta basado sobre Amor incondicional y Ayuda mutua. Un ‘Sistema alternativo’ al ‘Sistema actual’.</a:t>
            </a:r>
          </a:p>
          <a:p>
            <a:pPr algn="ctr"/>
            <a:endParaRPr lang="es-ES" sz="12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Es ningún Partido político, ya que la ‘Forma de Pensamiento’ un Liderazgo así como Control, cual quita la Libertad de cada uno de nosotros, no apoya.</a:t>
            </a:r>
          </a:p>
          <a:p>
            <a:pPr algn="ctr"/>
            <a:endParaRPr lang="de-DE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de-DE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La Fe es en la Comunidad /Unión de Redes interdependientes y los Hechos/Acciones en lugar de Palabras.</a:t>
            </a:r>
          </a:p>
          <a:p>
            <a:pPr algn="ctr"/>
            <a:endParaRPr lang="es-ES" sz="1200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2y2d.org fue lanzado como Pagina Web en Español, Alemán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y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Ingles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el 11 de Marzo 2011 síncrono al Tsunami en Japón (…la ‘Segunda Venida’?)</a:t>
            </a:r>
          </a:p>
          <a:p>
            <a:pPr algn="ctr"/>
            <a:endParaRPr lang="de-DE" sz="1200" i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Unos Meses antes, “Niveles de Conciencia" crearon el Colectivo '</a:t>
            </a:r>
            <a:r>
              <a:rPr lang="es-ES" sz="1200" i="1" dirty="0" err="1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Anonymous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' y la 'Primavera Árabe‘. La “Ola de Conciencia" también se ha convertido por todo el Mundo en un Tsunami...</a:t>
            </a:r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¿Coincidencia? …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S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incronización.</a:t>
            </a:r>
          </a:p>
          <a:p>
            <a:pPr marL="171450" indent="-171450" algn="ctr">
              <a:buFontTx/>
              <a:buChar char="-"/>
            </a:pPr>
            <a:endParaRPr lang="es-ES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La Página </a:t>
            </a:r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W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eb original de 2y2d.org fue solo un </a:t>
            </a:r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ño online, ya que la Humanidad en su Tiempo no estaba preparada. Se trabajo en una nueva Estrategia, donde ‘la Visión’ (el Poder de Ver) fue llevado a primer Plano. Para mejor Entendimiento debieron ayudar en mayoría Imágenes con poco Texto.</a:t>
            </a: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s-ES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2y2d.org fue plantado de servir como </a:t>
            </a:r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H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erramienta para ayudar a recordarse (Quiénes somos?, </a:t>
            </a:r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 dónde venimos?, </a:t>
            </a:r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H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acia dónde vamos? 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 Porque estamos aquí?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) y por medio de </a:t>
            </a:r>
            <a:r>
              <a:rPr lang="es-ES" sz="1200" i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</a:t>
            </a: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escarga gratuita de Archivos PDF para compartir con la Gente en las Calles</a:t>
            </a:r>
          </a:p>
          <a:p>
            <a:pPr algn="ctr"/>
            <a:endParaRPr lang="es-ES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La Idea es, acompañar a la Humanidad en su Evolución de Forma de Pensamiento y Estado de Conciencia.</a:t>
            </a: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Después de 7 Años, la ‘2.0 Versión’ se enfocara solo en el ‘Porque estamos aquí?’ y la ‘Organización de la Forma de Pensamiento’… Soluciones</a:t>
            </a:r>
          </a:p>
          <a:p>
            <a:pPr algn="ctr"/>
            <a:endParaRPr lang="es-ES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Tenemos reeducar a la Sociedad ...</a:t>
            </a: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 antes de informar a la Sociedad,</a:t>
            </a: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necesitamos reeducar y recordar NOSOTROS MISMOS...</a:t>
            </a: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...no hay Espacio para la Ignorancia</a:t>
            </a: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Conocimiento es Poder!</a:t>
            </a: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Estamos juntos en esto</a:t>
            </a:r>
          </a:p>
          <a:p>
            <a:pPr algn="ctr"/>
            <a:endParaRPr lang="es-ES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La Inspiración e Interpretación de '2y2d'vino con la Energía de la Canción '2oo Young 2o Die' (demasiado joven para morir) de Jamiroquai</a:t>
            </a:r>
          </a:p>
          <a:p>
            <a:pPr algn="ctr"/>
            <a:endParaRPr lang="es-ES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La Sociedad debería cambiar su Forma de Vida y Forma de Pensar y así cambiar la Vibración.</a:t>
            </a:r>
          </a:p>
          <a:p>
            <a:pPr algn="ctr"/>
            <a:endParaRPr lang="es-ES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"Los que aman la Paz, deben aprender a organizarse de la forma más eficaz como los Amantes de la Guerra“</a:t>
            </a:r>
          </a:p>
          <a:p>
            <a:pPr algn="ctr"/>
            <a:endParaRPr lang="es-ES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marL="171450" indent="-171450" algn="ctr">
              <a:buFontTx/>
              <a:buChar char="-"/>
            </a:pPr>
            <a:r>
              <a:rPr lang="es-ES" sz="1200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Todos somos “Conciencia" con diferentes Percepciones… Hora de cambiarlo.</a:t>
            </a:r>
            <a:endParaRPr lang="es-ES" sz="1200" i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endParaRPr lang="de-DE" sz="1200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endParaRPr lang="de-DE" sz="1200" i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772833" y="89469"/>
            <a:ext cx="2646334" cy="65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800" dirty="0" smtClean="0">
                <a:solidFill>
                  <a:srgbClr val="00B0F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rebuchet MS"/>
              </a:rPr>
              <a:t>PRESENTATION</a:t>
            </a:r>
            <a:endParaRPr lang="es-ES" sz="2800" dirty="0">
              <a:solidFill>
                <a:srgbClr val="00B0F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rebuchet M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1621" y="746453"/>
            <a:ext cx="1180875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¿Te sientes dirigido a la idea del “Barrio autosuficiente" y las Redes interdependientes?</a:t>
            </a:r>
          </a:p>
          <a:p>
            <a:pPr algn="ctr"/>
            <a:r>
              <a:rPr lang="es-ES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¿Quieres crear con tus Vecinos una Vida sin Dinero y acompañarles?</a:t>
            </a:r>
          </a:p>
          <a:p>
            <a:pPr algn="ctr"/>
            <a:r>
              <a:rPr lang="es-ES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Para la Realización necesitas Inteligencia, Pensamiento comunitario y Perseverancia.</a:t>
            </a:r>
          </a:p>
          <a:p>
            <a:pPr algn="ctr"/>
            <a:r>
              <a:rPr lang="es-ES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Porque la Tarea de llevar este Proyecto es un Desafío.</a:t>
            </a:r>
          </a:p>
          <a:p>
            <a:pPr algn="ctr"/>
            <a:r>
              <a:rPr lang="es-ES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Siempre tienes decidir en Beneficio de la Comunidad.</a:t>
            </a:r>
          </a:p>
          <a:p>
            <a:pPr algn="ctr"/>
            <a:r>
              <a:rPr lang="es-ES" i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Y planificas con Corazón y Mente, para que llegáis a la Independencia.</a:t>
            </a:r>
            <a:endParaRPr lang="de-DE" i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639" t="15706" r="34375" b="38302"/>
          <a:stretch/>
        </p:blipFill>
        <p:spPr>
          <a:xfrm>
            <a:off x="4207042" y="2606724"/>
            <a:ext cx="3777916" cy="3152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8708" t="66221" r="20633"/>
          <a:stretch/>
        </p:blipFill>
        <p:spPr>
          <a:xfrm>
            <a:off x="5422541" y="5759356"/>
            <a:ext cx="1346917" cy="10476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3458" y="4941971"/>
            <a:ext cx="2874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prstClr val="black"/>
                </a:solidFill>
              </a:rPr>
              <a:t>https://www.slideshare.net/2y2dorg/solution-proposal-idea-43599989?ref=http://2y2d.org/en/control_systems_solutions.htm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343701" y="3971499"/>
            <a:ext cx="1160061" cy="777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91669" y="4336895"/>
            <a:ext cx="236699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to be added from here:</a:t>
            </a:r>
          </a:p>
        </p:txBody>
      </p:sp>
    </p:spTree>
    <p:extLst>
      <p:ext uri="{BB962C8B-B14F-4D97-AF65-F5344CB8AC3E}">
        <p14:creationId xmlns:p14="http://schemas.microsoft.com/office/powerpoint/2010/main" val="29559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1430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Baskerville Old Face</vt:lpstr>
      <vt:lpstr>Book Antiqua</vt:lpstr>
      <vt:lpstr>Calibri</vt:lpstr>
      <vt:lpstr>Century Gothic</vt:lpstr>
      <vt:lpstr>Constantia</vt:lpstr>
      <vt:lpstr>Copperplate Gothic Light</vt:lpstr>
      <vt:lpstr>Trebuchet MS</vt:lpstr>
      <vt:lpstr>7_Office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E6320</dc:creator>
  <cp:lastModifiedBy>E6320</cp:lastModifiedBy>
  <cp:revision>31</cp:revision>
  <dcterms:created xsi:type="dcterms:W3CDTF">2018-02-15T02:05:34Z</dcterms:created>
  <dcterms:modified xsi:type="dcterms:W3CDTF">2018-02-17T03:58:46Z</dcterms:modified>
</cp:coreProperties>
</file>