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1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0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4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4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78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06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0D75-D117-4816-99B7-A901A40CA800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B6B9-F610-4C31-8D03-D866183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5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2000" y="3124200"/>
            <a:ext cx="457200" cy="457200"/>
            <a:chOff x="990600" y="2971800"/>
            <a:chExt cx="457200" cy="457200"/>
          </a:xfrm>
        </p:grpSpPr>
        <p:sp>
          <p:nvSpPr>
            <p:cNvPr id="4" name="Oval 3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/>
                <a:t>0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05458" y="1723840"/>
            <a:ext cx="457200" cy="457200"/>
            <a:chOff x="990600" y="2971800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2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59308" y="2406134"/>
            <a:ext cx="457200" cy="457200"/>
            <a:chOff x="990600" y="2971800"/>
            <a:chExt cx="457200" cy="457200"/>
          </a:xfrm>
        </p:grpSpPr>
        <p:sp>
          <p:nvSpPr>
            <p:cNvPr id="12" name="Oval 11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09813" y="4826238"/>
            <a:ext cx="457200" cy="457200"/>
            <a:chOff x="990600" y="29718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8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62400" y="4827442"/>
            <a:ext cx="457200" cy="457200"/>
            <a:chOff x="990600" y="2971800"/>
            <a:chExt cx="457200" cy="457200"/>
          </a:xfrm>
        </p:grpSpPr>
        <p:sp>
          <p:nvSpPr>
            <p:cNvPr id="18" name="Oval 17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9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05856" y="2880864"/>
            <a:ext cx="457200" cy="457200"/>
            <a:chOff x="990600" y="2971800"/>
            <a:chExt cx="457200" cy="457200"/>
          </a:xfrm>
        </p:grpSpPr>
        <p:sp>
          <p:nvSpPr>
            <p:cNvPr id="21" name="Oval 20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4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66626" y="1723567"/>
            <a:ext cx="457200" cy="457200"/>
            <a:chOff x="990600" y="2971800"/>
            <a:chExt cx="457200" cy="457200"/>
          </a:xfrm>
        </p:grpSpPr>
        <p:sp>
          <p:nvSpPr>
            <p:cNvPr id="24" name="Oval 23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3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56726" y="3888940"/>
            <a:ext cx="457200" cy="457200"/>
            <a:chOff x="990600" y="2971800"/>
            <a:chExt cx="457200" cy="457200"/>
          </a:xfrm>
        </p:grpSpPr>
        <p:sp>
          <p:nvSpPr>
            <p:cNvPr id="27" name="Oval 26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6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66227" y="2882562"/>
            <a:ext cx="457200" cy="457200"/>
            <a:chOff x="990600" y="2971800"/>
            <a:chExt cx="457200" cy="457200"/>
          </a:xfrm>
        </p:grpSpPr>
        <p:sp>
          <p:nvSpPr>
            <p:cNvPr id="30" name="Oval 29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5</a:t>
              </a:r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09730" y="3894746"/>
            <a:ext cx="457200" cy="457200"/>
            <a:chOff x="990600" y="2971800"/>
            <a:chExt cx="457200" cy="457200"/>
          </a:xfrm>
        </p:grpSpPr>
        <p:sp>
          <p:nvSpPr>
            <p:cNvPr id="33" name="Oval 32"/>
            <p:cNvSpPr/>
            <p:nvPr/>
          </p:nvSpPr>
          <p:spPr>
            <a:xfrm>
              <a:off x="990600" y="29718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9914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7</a:t>
              </a:r>
              <a:endParaRPr lang="en-GB" dirty="0"/>
            </a:p>
          </p:txBody>
        </p:sp>
      </p:grpSp>
      <p:cxnSp>
        <p:nvCxnSpPr>
          <p:cNvPr id="51" name="Straight Arrow Connector 50"/>
          <p:cNvCxnSpPr>
            <a:stCxn id="4" idx="6"/>
            <a:endCxn id="12" idx="3"/>
          </p:cNvCxnSpPr>
          <p:nvPr/>
        </p:nvCxnSpPr>
        <p:spPr>
          <a:xfrm flipV="1">
            <a:off x="1219200" y="2796379"/>
            <a:ext cx="507063" cy="55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6"/>
            <a:endCxn id="27" idx="1"/>
          </p:cNvCxnSpPr>
          <p:nvPr/>
        </p:nvCxnSpPr>
        <p:spPr>
          <a:xfrm>
            <a:off x="1219200" y="3352800"/>
            <a:ext cx="504481" cy="60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6"/>
            <a:endCxn id="9" idx="2"/>
          </p:cNvCxnSpPr>
          <p:nvPr/>
        </p:nvCxnSpPr>
        <p:spPr>
          <a:xfrm flipV="1">
            <a:off x="2116508" y="1952440"/>
            <a:ext cx="588950" cy="682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6"/>
            <a:endCxn id="21" idx="2"/>
          </p:cNvCxnSpPr>
          <p:nvPr/>
        </p:nvCxnSpPr>
        <p:spPr>
          <a:xfrm>
            <a:off x="2116508" y="2634734"/>
            <a:ext cx="589348" cy="474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6"/>
            <a:endCxn id="24" idx="2"/>
          </p:cNvCxnSpPr>
          <p:nvPr/>
        </p:nvCxnSpPr>
        <p:spPr>
          <a:xfrm flipV="1">
            <a:off x="3162658" y="1952167"/>
            <a:ext cx="803968" cy="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1" idx="6"/>
            <a:endCxn id="30" idx="2"/>
          </p:cNvCxnSpPr>
          <p:nvPr/>
        </p:nvCxnSpPr>
        <p:spPr>
          <a:xfrm>
            <a:off x="3163056" y="3109464"/>
            <a:ext cx="803171" cy="1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7" idx="6"/>
            <a:endCxn id="33" idx="2"/>
          </p:cNvCxnSpPr>
          <p:nvPr/>
        </p:nvCxnSpPr>
        <p:spPr>
          <a:xfrm>
            <a:off x="2113926" y="4117540"/>
            <a:ext cx="595804" cy="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6"/>
            <a:endCxn id="15" idx="1"/>
          </p:cNvCxnSpPr>
          <p:nvPr/>
        </p:nvCxnSpPr>
        <p:spPr>
          <a:xfrm>
            <a:off x="2113926" y="4117540"/>
            <a:ext cx="662842" cy="775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6"/>
            <a:endCxn id="18" idx="2"/>
          </p:cNvCxnSpPr>
          <p:nvPr/>
        </p:nvCxnSpPr>
        <p:spPr>
          <a:xfrm>
            <a:off x="3167013" y="5054838"/>
            <a:ext cx="795387" cy="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95400" y="2775250"/>
            <a:ext cx="285126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2243627" y="3805895"/>
            <a:ext cx="285126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3422078" y="2829094"/>
            <a:ext cx="285126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3490690" y="4750809"/>
            <a:ext cx="285126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294242" y="3537466"/>
            <a:ext cx="28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3379348" y="1642930"/>
            <a:ext cx="28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2209800" y="2514600"/>
            <a:ext cx="285126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2246566" y="4419600"/>
            <a:ext cx="28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2185858" y="2015930"/>
            <a:ext cx="28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</a:t>
            </a:r>
            <a:endParaRPr lang="en-GB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3886200" y="1671087"/>
            <a:ext cx="609600" cy="562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2635170" y="3843663"/>
            <a:ext cx="609600" cy="562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886200" y="2830082"/>
            <a:ext cx="609600" cy="562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886200" y="4770530"/>
            <a:ext cx="609600" cy="562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2635170" y="1665806"/>
            <a:ext cx="609600" cy="562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3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hunor</dc:creator>
  <cp:lastModifiedBy>hunor</cp:lastModifiedBy>
  <cp:revision>5</cp:revision>
  <dcterms:created xsi:type="dcterms:W3CDTF">2016-12-26T20:51:37Z</dcterms:created>
  <dcterms:modified xsi:type="dcterms:W3CDTF">2016-12-28T22:11:26Z</dcterms:modified>
</cp:coreProperties>
</file>