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6"/>
  </p:notesMasterIdLst>
  <p:sldIdLst>
    <p:sldId id="335" r:id="rId5"/>
    <p:sldId id="351" r:id="rId6"/>
    <p:sldId id="365" r:id="rId7"/>
    <p:sldId id="366" r:id="rId8"/>
    <p:sldId id="343" r:id="rId9"/>
    <p:sldId id="347" r:id="rId10"/>
    <p:sldId id="385" r:id="rId11"/>
    <p:sldId id="386" r:id="rId12"/>
    <p:sldId id="387" r:id="rId13"/>
    <p:sldId id="370" r:id="rId14"/>
    <p:sldId id="375" r:id="rId15"/>
    <p:sldId id="376" r:id="rId16"/>
    <p:sldId id="321" r:id="rId17"/>
    <p:sldId id="357" r:id="rId18"/>
    <p:sldId id="352" r:id="rId19"/>
    <p:sldId id="374" r:id="rId20"/>
    <p:sldId id="390" r:id="rId21"/>
    <p:sldId id="356" r:id="rId22"/>
    <p:sldId id="362" r:id="rId23"/>
    <p:sldId id="354" r:id="rId24"/>
    <p:sldId id="35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317" autoAdjust="0"/>
  </p:normalViewPr>
  <p:slideViewPr>
    <p:cSldViewPr snapToGrid="0">
      <p:cViewPr>
        <p:scale>
          <a:sx n="64" d="100"/>
          <a:sy n="64" d="100"/>
        </p:scale>
        <p:origin x="748" y="-184"/>
      </p:cViewPr>
      <p:guideLst>
        <p:guide orient="horz" pos="3672"/>
        <p:guide pos="3840"/>
      </p:guideLst>
    </p:cSldViewPr>
  </p:slideViewPr>
  <p:outlineViewPr>
    <p:cViewPr>
      <p:scale>
        <a:sx n="33" d="100"/>
        <a:sy n="33" d="100"/>
      </p:scale>
      <p:origin x="0" y="-106"/>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8/8/2022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Helvetica Neue"/>
              </a:rPr>
              <a:t>We reduce bias in the embedding by </a:t>
            </a:r>
            <a:r>
              <a:rPr lang="en-US" b="1" i="0" dirty="0">
                <a:solidFill>
                  <a:srgbClr val="202124"/>
                </a:solidFill>
                <a:effectLst/>
                <a:latin typeface="Helvetica Neue"/>
              </a:rPr>
              <a:t>adding a regularization term to the objective function that penalizes cosine similarity to the gender direction </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2321758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373397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1DFB3-42E8-9540-92FB-4AE3F4203FE5}"/>
              </a:ext>
              <a:ext uri="{C183D7F6-B498-43B3-948B-1728B52AA6E4}">
                <adec:decorative xmlns:adec="http://schemas.microsoft.com/office/drawing/2017/decorative" val="1"/>
              </a:ext>
            </a:extLst>
          </p:cNvPr>
          <p:cNvSpPr>
            <a:spLocks/>
          </p:cNvSpPr>
          <p:nvPr userDrawn="1"/>
        </p:nvSpPr>
        <p:spPr bwMode="auto">
          <a:xfrm>
            <a:off x="0" y="1"/>
            <a:ext cx="11158847" cy="5824846"/>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cxnSp>
        <p:nvCxnSpPr>
          <p:cNvPr id="6" name="Straight Connector 5">
            <a:extLst>
              <a:ext uri="{FF2B5EF4-FFF2-40B4-BE49-F238E27FC236}">
                <a16:creationId xmlns:a16="http://schemas.microsoft.com/office/drawing/2014/main" id="{F13C1B90-0A14-7B4B-B05B-357A6A88291E}"/>
              </a:ext>
            </a:extLst>
          </p:cNvPr>
          <p:cNvCxnSpPr>
            <a:cxnSpLocks/>
          </p:cNvCxnSpPr>
          <p:nvPr userDrawn="1"/>
        </p:nvCxnSpPr>
        <p:spPr>
          <a:xfrm>
            <a:off x="1036261" y="4159793"/>
            <a:ext cx="10122586" cy="0"/>
          </a:xfrm>
          <a:prstGeom prst="line">
            <a:avLst/>
          </a:prstGeom>
          <a:ln w="127000"/>
        </p:spPr>
        <p:style>
          <a:lnRef idx="1">
            <a:schemeClr val="dk1"/>
          </a:lnRef>
          <a:fillRef idx="0">
            <a:schemeClr val="dk1"/>
          </a:fillRef>
          <a:effectRef idx="0">
            <a:schemeClr val="dk1"/>
          </a:effectRef>
          <a:fontRef idx="minor">
            <a:schemeClr val="tx1"/>
          </a:fontRef>
        </p:style>
      </p:cxnSp>
      <p:sp>
        <p:nvSpPr>
          <p:cNvPr id="12" name="Content Placeholder 10">
            <a:extLst>
              <a:ext uri="{FF2B5EF4-FFF2-40B4-BE49-F238E27FC236}">
                <a16:creationId xmlns:a16="http://schemas.microsoft.com/office/drawing/2014/main" id="{90097E88-8912-8A4F-9D00-BDA132434FE4}"/>
              </a:ext>
            </a:extLst>
          </p:cNvPr>
          <p:cNvSpPr>
            <a:spLocks noGrp="1"/>
          </p:cNvSpPr>
          <p:nvPr>
            <p:ph sz="quarter" idx="11"/>
          </p:nvPr>
        </p:nvSpPr>
        <p:spPr>
          <a:xfrm>
            <a:off x="1033153" y="4728131"/>
            <a:ext cx="7806047" cy="281164"/>
          </a:xfrm>
          <a:prstGeom prst="rect">
            <a:avLst/>
          </a:prstGeom>
        </p:spPr>
        <p:txBody>
          <a:bodyPr lIns="0" tIns="0" rIns="0" bIns="0"/>
          <a:lstStyle>
            <a:lvl1pPr marL="0" indent="0">
              <a:buNone/>
              <a:defRPr sz="1600"/>
            </a:lvl1pPr>
          </a:lstStyle>
          <a:p>
            <a:pPr lvl="0"/>
            <a:r>
              <a:rPr lang="en-US"/>
              <a:t>Click to edit Master text styles</a:t>
            </a:r>
          </a:p>
        </p:txBody>
      </p:sp>
      <p:sp>
        <p:nvSpPr>
          <p:cNvPr id="4" name="Title 3">
            <a:extLst>
              <a:ext uri="{FF2B5EF4-FFF2-40B4-BE49-F238E27FC236}">
                <a16:creationId xmlns:a16="http://schemas.microsoft.com/office/drawing/2014/main" id="{E58E2CE6-6A25-40B9-BD31-82C750738938}"/>
              </a:ext>
            </a:extLst>
          </p:cNvPr>
          <p:cNvSpPr>
            <a:spLocks noGrp="1"/>
          </p:cNvSpPr>
          <p:nvPr>
            <p:ph type="title"/>
          </p:nvPr>
        </p:nvSpPr>
        <p:spPr>
          <a:xfrm>
            <a:off x="976313" y="1656344"/>
            <a:ext cx="7805737" cy="2113466"/>
          </a:xfrm>
          <a:prstGeom prst="rect">
            <a:avLst/>
          </a:prstGeom>
        </p:spPr>
        <p:txBody>
          <a:bodyPr anchor="b"/>
          <a:lstStyle>
            <a:lvl1pPr>
              <a:defRPr sz="6000"/>
            </a:lvl1pPr>
          </a:lstStyle>
          <a:p>
            <a:r>
              <a:rPr lang="en-US"/>
              <a:t>Click to edit Master title style</a:t>
            </a:r>
            <a:endParaRPr lang="en-US" dirty="0"/>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91C010F4-E1E5-354F-9B4A-6253D3DC2F9C}"/>
              </a:ext>
            </a:extLst>
          </p:cNvPr>
          <p:cNvSpPr>
            <a:spLocks noGrp="1"/>
          </p:cNvSpPr>
          <p:nvPr>
            <p:ph sz="half" idx="2"/>
          </p:nvPr>
        </p:nvSpPr>
        <p:spPr>
          <a:xfrm>
            <a:off x="1036641"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7" name="Content Placeholder 3">
            <a:extLst>
              <a:ext uri="{FF2B5EF4-FFF2-40B4-BE49-F238E27FC236}">
                <a16:creationId xmlns:a16="http://schemas.microsoft.com/office/drawing/2014/main" id="{C2F7C8C0-EB32-3C44-930E-DE05403C543A}"/>
              </a:ext>
            </a:extLst>
          </p:cNvPr>
          <p:cNvSpPr>
            <a:spLocks noGrp="1"/>
          </p:cNvSpPr>
          <p:nvPr>
            <p:ph sz="half" idx="11"/>
          </p:nvPr>
        </p:nvSpPr>
        <p:spPr>
          <a:xfrm>
            <a:off x="6285649"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4" name="Title 1">
            <a:extLst>
              <a:ext uri="{FF2B5EF4-FFF2-40B4-BE49-F238E27FC236}">
                <a16:creationId xmlns:a16="http://schemas.microsoft.com/office/drawing/2014/main" id="{E06473F2-000A-7C44-9048-A0C0D4B652B9}"/>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B6A0597E-7AE3-F242-9DDF-F678A5E11458}"/>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Text Placeholder 4">
            <a:extLst>
              <a:ext uri="{FF2B5EF4-FFF2-40B4-BE49-F238E27FC236}">
                <a16:creationId xmlns:a16="http://schemas.microsoft.com/office/drawing/2014/main" id="{EAB7162A-656B-3447-976F-951853C325A3}"/>
              </a:ext>
            </a:extLst>
          </p:cNvPr>
          <p:cNvSpPr>
            <a:spLocks noGrp="1"/>
          </p:cNvSpPr>
          <p:nvPr>
            <p:ph type="body" sz="quarter" idx="17"/>
          </p:nvPr>
        </p:nvSpPr>
        <p:spPr>
          <a:xfrm>
            <a:off x="941616" y="2328554"/>
            <a:ext cx="4963884" cy="645284"/>
          </a:xfrm>
          <a:prstGeom prst="rect">
            <a:avLst/>
          </a:prstGeom>
        </p:spPr>
        <p:txBody>
          <a:bodyPr/>
          <a:lstStyle>
            <a:lvl1pPr>
              <a:buNone/>
              <a:defRPr sz="1800" b="1"/>
            </a:lvl1pPr>
          </a:lstStyle>
          <a:p>
            <a:pPr lvl="0"/>
            <a:r>
              <a:rPr lang="en-US"/>
              <a:t>Click to edit Master text styles</a:t>
            </a:r>
          </a:p>
        </p:txBody>
      </p:sp>
      <p:sp>
        <p:nvSpPr>
          <p:cNvPr id="24" name="Text Placeholder 4">
            <a:extLst>
              <a:ext uri="{FF2B5EF4-FFF2-40B4-BE49-F238E27FC236}">
                <a16:creationId xmlns:a16="http://schemas.microsoft.com/office/drawing/2014/main" id="{C8B98E47-9A5A-E54C-A093-86D516AAD0FB}"/>
              </a:ext>
            </a:extLst>
          </p:cNvPr>
          <p:cNvSpPr>
            <a:spLocks noGrp="1"/>
          </p:cNvSpPr>
          <p:nvPr>
            <p:ph type="body" sz="quarter" idx="18"/>
          </p:nvPr>
        </p:nvSpPr>
        <p:spPr>
          <a:xfrm>
            <a:off x="6258199" y="2328554"/>
            <a:ext cx="4868860" cy="645284"/>
          </a:xfrm>
          <a:prstGeom prst="rect">
            <a:avLst/>
          </a:prstGeom>
        </p:spPr>
        <p:txBody>
          <a:bodyPr/>
          <a:lstStyle>
            <a:lvl1pPr>
              <a:buNone/>
              <a:defRPr sz="1800" b="1"/>
            </a:lvl1pPr>
          </a:lstStyle>
          <a:p>
            <a:pPr lvl="0"/>
            <a:r>
              <a:rPr lang="en-US"/>
              <a:t>Click to edit Master text styles</a:t>
            </a:r>
          </a:p>
        </p:txBody>
      </p:sp>
      <p:sp>
        <p:nvSpPr>
          <p:cNvPr id="5" name="Date Placeholder 4">
            <a:extLst>
              <a:ext uri="{FF2B5EF4-FFF2-40B4-BE49-F238E27FC236}">
                <a16:creationId xmlns:a16="http://schemas.microsoft.com/office/drawing/2014/main" id="{18E274C5-9C2D-4A46-AEAE-9DBE1C417477}"/>
              </a:ext>
            </a:extLst>
          </p:cNvPr>
          <p:cNvSpPr>
            <a:spLocks noGrp="1"/>
          </p:cNvSpPr>
          <p:nvPr>
            <p:ph type="dt" sz="half" idx="19"/>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99419017-8DD9-4B28-B0F1-E82FFB8C1DFB}"/>
              </a:ext>
            </a:extLst>
          </p:cNvPr>
          <p:cNvSpPr>
            <a:spLocks noGrp="1"/>
          </p:cNvSpPr>
          <p:nvPr>
            <p:ph type="ftr" sz="quarter" idx="20"/>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BA0BFF08-A844-4449-9EC2-5B6B6C2D62AF}"/>
              </a:ext>
            </a:extLst>
          </p:cNvPr>
          <p:cNvSpPr>
            <a:spLocks noGrp="1"/>
          </p:cNvSpPr>
          <p:nvPr>
            <p:ph type="sldNum" sz="quarter" idx="21"/>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7367541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2476683E-62F2-7746-A136-3A729C70D88C}"/>
              </a:ext>
            </a:extLst>
          </p:cNvPr>
          <p:cNvSpPr>
            <a:spLocks noGrp="1"/>
          </p:cNvSpPr>
          <p:nvPr>
            <p:ph sz="half" idx="2"/>
          </p:nvPr>
        </p:nvSpPr>
        <p:spPr>
          <a:xfrm>
            <a:off x="1036641" y="3052691"/>
            <a:ext cx="307815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7" name="Content Placeholder 3">
            <a:extLst>
              <a:ext uri="{FF2B5EF4-FFF2-40B4-BE49-F238E27FC236}">
                <a16:creationId xmlns:a16="http://schemas.microsoft.com/office/drawing/2014/main" id="{5EF5BDE3-656A-414E-BE18-702CA738A9D2}"/>
              </a:ext>
            </a:extLst>
          </p:cNvPr>
          <p:cNvSpPr>
            <a:spLocks noGrp="1"/>
          </p:cNvSpPr>
          <p:nvPr>
            <p:ph sz="half" idx="11"/>
          </p:nvPr>
        </p:nvSpPr>
        <p:spPr>
          <a:xfrm>
            <a:off x="8039099"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9" name="Content Placeholder 3">
            <a:extLst>
              <a:ext uri="{FF2B5EF4-FFF2-40B4-BE49-F238E27FC236}">
                <a16:creationId xmlns:a16="http://schemas.microsoft.com/office/drawing/2014/main" id="{0EAADDF0-090D-2C4F-BE2D-160C2C550298}"/>
              </a:ext>
            </a:extLst>
          </p:cNvPr>
          <p:cNvSpPr>
            <a:spLocks noGrp="1"/>
          </p:cNvSpPr>
          <p:nvPr>
            <p:ph sz="half" idx="13"/>
          </p:nvPr>
        </p:nvSpPr>
        <p:spPr>
          <a:xfrm>
            <a:off x="4539760"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20" name="Title 1">
            <a:extLst>
              <a:ext uri="{FF2B5EF4-FFF2-40B4-BE49-F238E27FC236}">
                <a16:creationId xmlns:a16="http://schemas.microsoft.com/office/drawing/2014/main" id="{3E0EAFBC-DE77-7648-95EC-91DDA529FAD9}"/>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E2A16A97-402E-8040-9B48-1B6ED23ABC4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6" name="Text Placeholder 4">
            <a:extLst>
              <a:ext uri="{FF2B5EF4-FFF2-40B4-BE49-F238E27FC236}">
                <a16:creationId xmlns:a16="http://schemas.microsoft.com/office/drawing/2014/main" id="{B4BD319C-69C3-3D46-977C-F80FD35E3C6C}"/>
              </a:ext>
            </a:extLst>
          </p:cNvPr>
          <p:cNvSpPr>
            <a:spLocks noGrp="1"/>
          </p:cNvSpPr>
          <p:nvPr>
            <p:ph type="body" sz="quarter" idx="17"/>
          </p:nvPr>
        </p:nvSpPr>
        <p:spPr>
          <a:xfrm>
            <a:off x="941616" y="2328554"/>
            <a:ext cx="3173184" cy="645284"/>
          </a:xfrm>
          <a:prstGeom prst="rect">
            <a:avLst/>
          </a:prstGeom>
        </p:spPr>
        <p:txBody>
          <a:bodyPr/>
          <a:lstStyle>
            <a:lvl1pPr>
              <a:buNone/>
              <a:defRPr sz="1800" b="1">
                <a:latin typeface="+mj-lt"/>
              </a:defRPr>
            </a:lvl1pPr>
          </a:lstStyle>
          <a:p>
            <a:pPr lvl="0"/>
            <a:r>
              <a:rPr lang="en-US"/>
              <a:t>Click to edit Master text styles</a:t>
            </a:r>
          </a:p>
        </p:txBody>
      </p:sp>
      <p:sp>
        <p:nvSpPr>
          <p:cNvPr id="27" name="Text Placeholder 4">
            <a:extLst>
              <a:ext uri="{FF2B5EF4-FFF2-40B4-BE49-F238E27FC236}">
                <a16:creationId xmlns:a16="http://schemas.microsoft.com/office/drawing/2014/main" id="{4F6FB95E-AD0D-3843-8241-AB907F5915CC}"/>
              </a:ext>
            </a:extLst>
          </p:cNvPr>
          <p:cNvSpPr>
            <a:spLocks noGrp="1"/>
          </p:cNvSpPr>
          <p:nvPr>
            <p:ph type="body" sz="quarter" idx="18"/>
          </p:nvPr>
        </p:nvSpPr>
        <p:spPr>
          <a:xfrm>
            <a:off x="4466252" y="2328554"/>
            <a:ext cx="3115409" cy="645284"/>
          </a:xfrm>
          <a:prstGeom prst="rect">
            <a:avLst/>
          </a:prstGeom>
        </p:spPr>
        <p:txBody>
          <a:bodyPr/>
          <a:lstStyle>
            <a:lvl1pPr>
              <a:buNone/>
              <a:defRPr sz="1800" b="1">
                <a:latin typeface="+mj-lt"/>
              </a:defRPr>
            </a:lvl1pPr>
          </a:lstStyle>
          <a:p>
            <a:pPr lvl="0"/>
            <a:r>
              <a:rPr lang="en-US"/>
              <a:t>Click to edit Master text styles</a:t>
            </a:r>
          </a:p>
        </p:txBody>
      </p:sp>
      <p:sp>
        <p:nvSpPr>
          <p:cNvPr id="28" name="Text Placeholder 4">
            <a:extLst>
              <a:ext uri="{FF2B5EF4-FFF2-40B4-BE49-F238E27FC236}">
                <a16:creationId xmlns:a16="http://schemas.microsoft.com/office/drawing/2014/main" id="{CC85BB87-C622-304F-9F58-8716188AA54B}"/>
              </a:ext>
            </a:extLst>
          </p:cNvPr>
          <p:cNvSpPr>
            <a:spLocks noGrp="1"/>
          </p:cNvSpPr>
          <p:nvPr>
            <p:ph type="body" sz="quarter" idx="19"/>
          </p:nvPr>
        </p:nvSpPr>
        <p:spPr>
          <a:xfrm>
            <a:off x="7933114" y="2328554"/>
            <a:ext cx="3115409" cy="645284"/>
          </a:xfrm>
          <a:prstGeom prst="rect">
            <a:avLst/>
          </a:prstGeom>
        </p:spPr>
        <p:txBody>
          <a:bodyPr/>
          <a:lstStyle>
            <a:lvl1pPr>
              <a:buNone/>
              <a:defRPr sz="1800" b="1">
                <a:latin typeface="+mj-lt"/>
              </a:defRPr>
            </a:lvl1pPr>
          </a:lstStyle>
          <a:p>
            <a:pPr lvl="0"/>
            <a:r>
              <a:rPr lang="en-US"/>
              <a:t>Click to edit Master text styles</a:t>
            </a:r>
          </a:p>
        </p:txBody>
      </p:sp>
      <p:sp>
        <p:nvSpPr>
          <p:cNvPr id="5" name="Date Placeholder 4">
            <a:extLst>
              <a:ext uri="{FF2B5EF4-FFF2-40B4-BE49-F238E27FC236}">
                <a16:creationId xmlns:a16="http://schemas.microsoft.com/office/drawing/2014/main" id="{B9C6B0B5-56D6-429D-BC3A-5E501EDADA88}"/>
              </a:ext>
            </a:extLst>
          </p:cNvPr>
          <p:cNvSpPr>
            <a:spLocks noGrp="1"/>
          </p:cNvSpPr>
          <p:nvPr>
            <p:ph type="dt" sz="half" idx="20"/>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7A88DFE9-DB89-4EB9-9FB1-D484EC0C1B58}"/>
              </a:ext>
            </a:extLst>
          </p:cNvPr>
          <p:cNvSpPr>
            <a:spLocks noGrp="1"/>
          </p:cNvSpPr>
          <p:nvPr>
            <p:ph type="ftr" sz="quarter" idx="21"/>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450C09F4-4087-4A1E-B8B8-85A748DC9014}"/>
              </a:ext>
            </a:extLst>
          </p:cNvPr>
          <p:cNvSpPr>
            <a:spLocks noGrp="1"/>
          </p:cNvSpPr>
          <p:nvPr>
            <p:ph type="sldNum" sz="quarter" idx="2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3898064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8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D6FA74B-53F8-584F-85D3-47FB14D40E73}"/>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DC152369-C198-1E48-8F65-F6AC0534DFF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BC8921E4-02B0-3748-9844-933F710058FA}"/>
              </a:ext>
            </a:extLst>
          </p:cNvPr>
          <p:cNvSpPr>
            <a:spLocks noGrp="1"/>
          </p:cNvSpPr>
          <p:nvPr>
            <p:ph type="body" sz="quarter" idx="10"/>
          </p:nvPr>
        </p:nvSpPr>
        <p:spPr>
          <a:xfrm>
            <a:off x="1028700" y="2321923"/>
            <a:ext cx="4876800" cy="3825952"/>
          </a:xfrm>
          <a:prstGeom prst="rect">
            <a:avLst/>
          </a:prstGeom>
        </p:spPr>
        <p:txBody>
          <a:bodyPr/>
          <a:lstStyle>
            <a:lvl1pPr>
              <a:buNone/>
              <a:defRPr sz="1800"/>
            </a:lvl1pPr>
          </a:lstStyle>
          <a:p>
            <a:pPr lvl="0"/>
            <a:r>
              <a:rPr lang="en-US"/>
              <a:t>Click to edit Master text styles</a:t>
            </a:r>
          </a:p>
        </p:txBody>
      </p:sp>
      <p:sp>
        <p:nvSpPr>
          <p:cNvPr id="16" name="Text Placeholder 2">
            <a:extLst>
              <a:ext uri="{FF2B5EF4-FFF2-40B4-BE49-F238E27FC236}">
                <a16:creationId xmlns:a16="http://schemas.microsoft.com/office/drawing/2014/main" id="{43048678-0BD6-C448-8690-BD61FC60950D}"/>
              </a:ext>
            </a:extLst>
          </p:cNvPr>
          <p:cNvSpPr>
            <a:spLocks noGrp="1"/>
          </p:cNvSpPr>
          <p:nvPr>
            <p:ph type="body" sz="quarter" idx="11"/>
          </p:nvPr>
        </p:nvSpPr>
        <p:spPr>
          <a:xfrm>
            <a:off x="6248400" y="2286000"/>
            <a:ext cx="4876800" cy="2746375"/>
          </a:xfrm>
          <a:prstGeom prst="rect">
            <a:avLst/>
          </a:prstGeom>
        </p:spPr>
        <p:txBody>
          <a:bodyPr/>
          <a:lstStyle>
            <a:lvl1pPr>
              <a:buNone/>
              <a:defRPr sz="1800"/>
            </a:lvl1pPr>
          </a:lstStyle>
          <a:p>
            <a:pPr lvl="0"/>
            <a:r>
              <a:rPr lang="en-US"/>
              <a:t>Click to edit Master text styles</a:t>
            </a:r>
          </a:p>
        </p:txBody>
      </p:sp>
      <p:sp>
        <p:nvSpPr>
          <p:cNvPr id="2" name="Date Placeholder 1">
            <a:extLst>
              <a:ext uri="{FF2B5EF4-FFF2-40B4-BE49-F238E27FC236}">
                <a16:creationId xmlns:a16="http://schemas.microsoft.com/office/drawing/2014/main" id="{AAC8134C-ADB9-4E1C-97DD-12E5DE2C7753}"/>
              </a:ext>
            </a:extLst>
          </p:cNvPr>
          <p:cNvSpPr>
            <a:spLocks noGrp="1"/>
          </p:cNvSpPr>
          <p:nvPr>
            <p:ph type="dt" sz="half" idx="12"/>
          </p:nvPr>
        </p:nvSpPr>
        <p:spPr/>
        <p:txBody>
          <a:bodyPr/>
          <a:lstStyle/>
          <a:p>
            <a:r>
              <a:rPr lang="en-US"/>
              <a:t>September 3, 20XX </a:t>
            </a:r>
            <a:endParaRPr lang="en-US" dirty="0"/>
          </a:p>
        </p:txBody>
      </p:sp>
      <p:sp>
        <p:nvSpPr>
          <p:cNvPr id="4" name="Footer Placeholder 3">
            <a:extLst>
              <a:ext uri="{FF2B5EF4-FFF2-40B4-BE49-F238E27FC236}">
                <a16:creationId xmlns:a16="http://schemas.microsoft.com/office/drawing/2014/main" id="{67A0C24D-14BB-46C9-A4C2-DB15E4FB9B2B}"/>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B033D085-5F13-41E2-9C46-08E3E2846CC8}"/>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333889743"/>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a:lstStyle/>
          <a:p>
            <a:r>
              <a:rPr lang="en-US"/>
              <a:t>Click icon to add picture</a:t>
            </a:r>
            <a:endParaRPr lang="en-US" dirty="0"/>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18541589"/>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687ADE-BAA9-634F-96B8-ACF4EE9BDFC7}"/>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286000"/>
            <a:ext cx="7810499" cy="2904530"/>
          </a:xfrm>
          <a:prstGeom prst="rect">
            <a:avLst/>
          </a:prstGeom>
        </p:spPr>
        <p:txBody>
          <a:bodyPr lIns="0" tIns="0" rIns="0" bIns="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cxnSp>
        <p:nvCxnSpPr>
          <p:cNvPr id="11" name="Straight Connector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8BFD865-74BB-5B40-8DA8-7D7B921A75F5}"/>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
        <p:nvSpPr>
          <p:cNvPr id="9" name="Date Placeholder 8">
            <a:extLst>
              <a:ext uri="{FF2B5EF4-FFF2-40B4-BE49-F238E27FC236}">
                <a16:creationId xmlns:a16="http://schemas.microsoft.com/office/drawing/2014/main" id="{5A4B708A-874B-4F75-A235-6908EB43FA85}"/>
              </a:ext>
            </a:extLst>
          </p:cNvPr>
          <p:cNvSpPr>
            <a:spLocks noGrp="1"/>
          </p:cNvSpPr>
          <p:nvPr>
            <p:ph type="dt" sz="half" idx="11"/>
          </p:nvPr>
        </p:nvSpPr>
        <p:spPr/>
        <p:txBody>
          <a:bodyPr/>
          <a:lstStyle/>
          <a:p>
            <a:r>
              <a:rPr lang="en-US"/>
              <a:t>September 3, 20XX </a:t>
            </a:r>
            <a:endParaRPr lang="en-US" dirty="0"/>
          </a:p>
        </p:txBody>
      </p:sp>
      <p:sp>
        <p:nvSpPr>
          <p:cNvPr id="13" name="Footer Placeholder 12">
            <a:extLst>
              <a:ext uri="{FF2B5EF4-FFF2-40B4-BE49-F238E27FC236}">
                <a16:creationId xmlns:a16="http://schemas.microsoft.com/office/drawing/2014/main" id="{71D589B3-67A1-4B39-9EEF-2FB7AB10EC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4" name="Slide Number Placeholder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71163122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a:lstStyle/>
          <a:p>
            <a:r>
              <a:rPr lang="en-US"/>
              <a:t>Click icon to add picture</a:t>
            </a:r>
            <a:endParaRPr lang="en-US" dirty="0"/>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426016581"/>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FD808B2-C5CA-FE45-B556-461D856BF7A0}"/>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4425CA9F-967F-1545-8E32-09F4DB0F04F6}"/>
              </a:ext>
            </a:extLst>
          </p:cNvPr>
          <p:cNvCxnSpPr>
            <a:cxnSpLocks/>
          </p:cNvCxnSpPr>
          <p:nvPr userDrawn="1"/>
        </p:nvCxnSpPr>
        <p:spPr>
          <a:xfrm flipV="1">
            <a:off x="1044475" y="1862667"/>
            <a:ext cx="10103049" cy="8670"/>
          </a:xfrm>
          <a:prstGeom prst="line">
            <a:avLst/>
          </a:prstGeom>
          <a:ln w="76200"/>
        </p:spPr>
        <p:style>
          <a:lnRef idx="1">
            <a:schemeClr val="dk1"/>
          </a:lnRef>
          <a:fillRef idx="0">
            <a:schemeClr val="dk1"/>
          </a:fillRef>
          <a:effectRef idx="0">
            <a:schemeClr val="dk1"/>
          </a:effectRef>
          <a:fontRef idx="minor">
            <a:schemeClr val="tx1"/>
          </a:fontRef>
        </p:style>
      </p:cxnSp>
      <p:sp>
        <p:nvSpPr>
          <p:cNvPr id="15" name="Title 1">
            <a:extLst>
              <a:ext uri="{FF2B5EF4-FFF2-40B4-BE49-F238E27FC236}">
                <a16:creationId xmlns:a16="http://schemas.microsoft.com/office/drawing/2014/main" id="{69DD4EBD-237B-7245-A9C2-A37674E23EEF}"/>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Tree>
    <p:extLst>
      <p:ext uri="{BB962C8B-B14F-4D97-AF65-F5344CB8AC3E}">
        <p14:creationId xmlns:p14="http://schemas.microsoft.com/office/powerpoint/2010/main" val="268157798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A6D65B-10A2-D743-9FFA-D14B8696F310}"/>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10" name="Chart Placeholder 3">
            <a:extLst>
              <a:ext uri="{FF2B5EF4-FFF2-40B4-BE49-F238E27FC236}">
                <a16:creationId xmlns:a16="http://schemas.microsoft.com/office/drawing/2014/main" id="{FCB9F5CF-0F1D-284B-B997-AC308FED47B9}"/>
              </a:ext>
            </a:extLst>
          </p:cNvPr>
          <p:cNvSpPr>
            <a:spLocks noGrp="1"/>
          </p:cNvSpPr>
          <p:nvPr>
            <p:ph type="chart" sz="quarter" idx="11"/>
          </p:nvPr>
        </p:nvSpPr>
        <p:spPr>
          <a:xfrm>
            <a:off x="951345" y="2286000"/>
            <a:ext cx="9145155" cy="3164926"/>
          </a:xfrm>
          <a:prstGeom prst="rect">
            <a:avLst/>
          </a:prstGeom>
        </p:spPr>
        <p:txBody>
          <a:bodyPr/>
          <a:lstStyle/>
          <a:p>
            <a:r>
              <a:rPr lang="en-US"/>
              <a:t>Click icon to add chart</a:t>
            </a:r>
            <a:endParaRPr lang="en-US" dirty="0"/>
          </a:p>
        </p:txBody>
      </p:sp>
      <p:sp>
        <p:nvSpPr>
          <p:cNvPr id="11" name="Title 1">
            <a:extLst>
              <a:ext uri="{FF2B5EF4-FFF2-40B4-BE49-F238E27FC236}">
                <a16:creationId xmlns:a16="http://schemas.microsoft.com/office/drawing/2014/main" id="{A5652B48-7CDD-5645-B29B-54727CA5FFDF}"/>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0C0F4C76-2690-7448-8D03-9692C2BB101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Date Placeholder 4">
            <a:extLst>
              <a:ext uri="{FF2B5EF4-FFF2-40B4-BE49-F238E27FC236}">
                <a16:creationId xmlns:a16="http://schemas.microsoft.com/office/drawing/2014/main" id="{BA1C09B5-CD25-4B65-9120-D8EBD79ABC86}"/>
              </a:ext>
            </a:extLst>
          </p:cNvPr>
          <p:cNvSpPr>
            <a:spLocks noGrp="1"/>
          </p:cNvSpPr>
          <p:nvPr>
            <p:ph type="dt" sz="half" idx="12"/>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EC6281DE-BBF4-4AA1-B110-DC418232A013}"/>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7839333A-6926-414D-9C9D-B62395A38A86}"/>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653965856"/>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55E5B9-5A63-2D46-8653-3FD1F538F58A}"/>
              </a:ext>
              <a:ext uri="{C183D7F6-B498-43B3-948B-1728B52AA6E4}">
                <adec:decorative xmlns:adec="http://schemas.microsoft.com/office/drawing/2017/decorative" val="1"/>
              </a:ext>
            </a:extLst>
          </p:cNvPr>
          <p:cNvSpPr>
            <a:spLocks/>
          </p:cNvSpPr>
          <p:nvPr userDrawn="1"/>
        </p:nvSpPr>
        <p:spPr bwMode="auto">
          <a:xfrm>
            <a:off x="0" y="4453"/>
            <a:ext cx="11158847" cy="5824847"/>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sp>
        <p:nvSpPr>
          <p:cNvPr id="3" name="Table Placeholder 2">
            <a:extLst>
              <a:ext uri="{FF2B5EF4-FFF2-40B4-BE49-F238E27FC236}">
                <a16:creationId xmlns:a16="http://schemas.microsoft.com/office/drawing/2014/main" id="{03FB492B-801F-1741-BD1B-89F9C6BFF0EC}"/>
              </a:ext>
            </a:extLst>
          </p:cNvPr>
          <p:cNvSpPr>
            <a:spLocks noGrp="1"/>
          </p:cNvSpPr>
          <p:nvPr>
            <p:ph type="tbl" sz="quarter" idx="10"/>
          </p:nvPr>
        </p:nvSpPr>
        <p:spPr>
          <a:xfrm>
            <a:off x="1028700" y="2423161"/>
            <a:ext cx="9067800" cy="2227404"/>
          </a:xfrm>
          <a:prstGeom prst="rect">
            <a:avLst/>
          </a:prstGeom>
        </p:spPr>
        <p:txBody>
          <a:bodyPr/>
          <a:lstStyle/>
          <a:p>
            <a:r>
              <a:rPr lang="en-US"/>
              <a:t>Click icon to add table</a:t>
            </a:r>
            <a:endParaRPr lang="en-US" dirty="0"/>
          </a:p>
        </p:txBody>
      </p:sp>
      <p:sp>
        <p:nvSpPr>
          <p:cNvPr id="13" name="Title 1">
            <a:extLst>
              <a:ext uri="{FF2B5EF4-FFF2-40B4-BE49-F238E27FC236}">
                <a16:creationId xmlns:a16="http://schemas.microsoft.com/office/drawing/2014/main" id="{774545B3-0290-D848-BDB5-811BC52BD457}"/>
              </a:ext>
            </a:extLst>
          </p:cNvPr>
          <p:cNvSpPr>
            <a:spLocks noGrp="1"/>
          </p:cNvSpPr>
          <p:nvPr>
            <p:ph type="title"/>
          </p:nvPr>
        </p:nvSpPr>
        <p:spPr>
          <a:xfrm>
            <a:off x="1028700" y="999068"/>
            <a:ext cx="10096500" cy="645284"/>
          </a:xfrm>
          <a:prstGeom prst="rect">
            <a:avLst/>
          </a:prstGeom>
        </p:spPr>
        <p:txBody>
          <a:bodyPr lIns="0" tIns="0" rIns="0" bIns="0" anchor="b"/>
          <a:lstStyle/>
          <a:p>
            <a:r>
              <a:rPr lang="en-US"/>
              <a:t>Click to edit Master title style</a:t>
            </a:r>
            <a:endParaRPr lang="en-US" dirty="0"/>
          </a:p>
        </p:txBody>
      </p:sp>
      <p:cxnSp>
        <p:nvCxnSpPr>
          <p:cNvPr id="14" name="Straight Connector 13">
            <a:extLst>
              <a:ext uri="{FF2B5EF4-FFF2-40B4-BE49-F238E27FC236}">
                <a16:creationId xmlns:a16="http://schemas.microsoft.com/office/drawing/2014/main" id="{03709460-09E4-854A-889B-491A934DE40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6" name="Date Placeholder 5">
            <a:extLst>
              <a:ext uri="{FF2B5EF4-FFF2-40B4-BE49-F238E27FC236}">
                <a16:creationId xmlns:a16="http://schemas.microsoft.com/office/drawing/2014/main" id="{0F749A19-BE29-4599-ABBE-E7C61FF9EE3F}"/>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98F30C11-6611-47E2-9CF7-8EE77F4CD107}"/>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5AF710E8-4CE9-4D79-8121-DD559D321EC4}"/>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41350338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A99595-F780-594B-8C36-E4E5AF5E1CD5}"/>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cxnSp>
        <p:nvCxnSpPr>
          <p:cNvPr id="12" name="Straight Connector 11">
            <a:extLst>
              <a:ext uri="{FF2B5EF4-FFF2-40B4-BE49-F238E27FC236}">
                <a16:creationId xmlns:a16="http://schemas.microsoft.com/office/drawing/2014/main" id="{04AFB169-81B7-454B-BE19-407333C86F3B}"/>
              </a:ext>
            </a:extLst>
          </p:cNvPr>
          <p:cNvCxnSpPr>
            <a:cxnSpLocks/>
          </p:cNvCxnSpPr>
          <p:nvPr userDrawn="1"/>
        </p:nvCxnSpPr>
        <p:spPr>
          <a:xfrm>
            <a:off x="2184935" y="1874704"/>
            <a:ext cx="8973912"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304344"/>
            <a:ext cx="7810500" cy="2989263"/>
          </a:xfrm>
          <a:prstGeom prst="rect">
            <a:avLst/>
          </a:prstGeom>
        </p:spPr>
        <p:txBody>
          <a:bodyPr lIns="0" tIns="0" rIns="0" bIns="0"/>
          <a:lstStyle>
            <a:lvl1pPr marL="0" indent="0">
              <a:lnSpc>
                <a:spcPct val="150000"/>
              </a:lnSpc>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 name="Title 1">
            <a:extLst>
              <a:ext uri="{FF2B5EF4-FFF2-40B4-BE49-F238E27FC236}">
                <a16:creationId xmlns:a16="http://schemas.microsoft.com/office/drawing/2014/main" id="{FBA06611-233D-45FA-A146-AB9D4F4A787C}"/>
              </a:ext>
            </a:extLst>
          </p:cNvPr>
          <p:cNvSpPr>
            <a:spLocks noGrp="1"/>
          </p:cNvSpPr>
          <p:nvPr>
            <p:ph type="title" hasCustomPrompt="1"/>
          </p:nvPr>
        </p:nvSpPr>
        <p:spPr>
          <a:xfrm>
            <a:off x="771525" y="978781"/>
            <a:ext cx="1589372" cy="1325563"/>
          </a:xfrm>
          <a:prstGeom prst="rect">
            <a:avLst/>
          </a:prstGeom>
        </p:spPr>
        <p:txBody>
          <a:bodyPr/>
          <a:lstStyle>
            <a:lvl1pPr>
              <a:defRPr sz="20000"/>
            </a:lvl1pPr>
          </a:lstStyle>
          <a:p>
            <a:r>
              <a:rPr lang="en-US" dirty="0"/>
              <a:t>“</a:t>
            </a:r>
          </a:p>
        </p:txBody>
      </p:sp>
      <p:sp>
        <p:nvSpPr>
          <p:cNvPr id="7" name="Date Placeholder 6">
            <a:extLst>
              <a:ext uri="{FF2B5EF4-FFF2-40B4-BE49-F238E27FC236}">
                <a16:creationId xmlns:a16="http://schemas.microsoft.com/office/drawing/2014/main" id="{894887C6-2D97-4388-AA65-CEEA6591BFB1}"/>
              </a:ext>
            </a:extLst>
          </p:cNvPr>
          <p:cNvSpPr>
            <a:spLocks noGrp="1"/>
          </p:cNvSpPr>
          <p:nvPr>
            <p:ph type="dt" sz="half" idx="11"/>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63F84EFA-1D77-40D3-B5AC-6652DC26F0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1" name="Slide Number Placeholder 10">
            <a:extLst>
              <a:ext uri="{FF2B5EF4-FFF2-40B4-BE49-F238E27FC236}">
                <a16:creationId xmlns:a16="http://schemas.microsoft.com/office/drawing/2014/main" id="{713CA07C-1BC2-4B16-8557-27C373CFCE9C}"/>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2614454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EFAD8BFA-14F6-F54A-AB64-29F9F7616A7D}"/>
              </a:ext>
            </a:extLst>
          </p:cNvPr>
          <p:cNvCxnSpPr>
            <a:cxnSpLocks/>
          </p:cNvCxnSpPr>
          <p:nvPr userDrawn="1"/>
        </p:nvCxnSpPr>
        <p:spPr>
          <a:xfrm>
            <a:off x="1033153" y="1874640"/>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15B9E731-6B9B-024E-9360-F9F34CC6638B}"/>
              </a:ext>
            </a:extLst>
          </p:cNvPr>
          <p:cNvSpPr>
            <a:spLocks noGrp="1"/>
          </p:cNvSpPr>
          <p:nvPr>
            <p:ph type="body" sz="quarter" idx="10"/>
          </p:nvPr>
        </p:nvSpPr>
        <p:spPr>
          <a:xfrm>
            <a:off x="1028700" y="4313437"/>
            <a:ext cx="1828800" cy="401220"/>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0" name="Text Placeholder 4">
            <a:extLst>
              <a:ext uri="{FF2B5EF4-FFF2-40B4-BE49-F238E27FC236}">
                <a16:creationId xmlns:a16="http://schemas.microsoft.com/office/drawing/2014/main" id="{FD3D9C96-2F42-E545-BD97-AC8568E2F49D}"/>
              </a:ext>
            </a:extLst>
          </p:cNvPr>
          <p:cNvSpPr>
            <a:spLocks noGrp="1"/>
          </p:cNvSpPr>
          <p:nvPr>
            <p:ph type="body" sz="quarter" idx="11"/>
          </p:nvPr>
        </p:nvSpPr>
        <p:spPr>
          <a:xfrm>
            <a:off x="10287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1" name="Text Placeholder 4">
            <a:extLst>
              <a:ext uri="{FF2B5EF4-FFF2-40B4-BE49-F238E27FC236}">
                <a16:creationId xmlns:a16="http://schemas.microsoft.com/office/drawing/2014/main" id="{892AA37C-BA0F-9C4F-B098-EDFE391C47DB}"/>
              </a:ext>
            </a:extLst>
          </p:cNvPr>
          <p:cNvSpPr>
            <a:spLocks noGrp="1"/>
          </p:cNvSpPr>
          <p:nvPr>
            <p:ph type="body" sz="quarter" idx="12"/>
          </p:nvPr>
        </p:nvSpPr>
        <p:spPr>
          <a:xfrm>
            <a:off x="3784600" y="4332486"/>
            <a:ext cx="1828800" cy="40122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2" name="Text Placeholder 4">
            <a:extLst>
              <a:ext uri="{FF2B5EF4-FFF2-40B4-BE49-F238E27FC236}">
                <a16:creationId xmlns:a16="http://schemas.microsoft.com/office/drawing/2014/main" id="{EEAAAC92-F1DA-6847-8D56-1ACCD5E3B0F5}"/>
              </a:ext>
            </a:extLst>
          </p:cNvPr>
          <p:cNvSpPr>
            <a:spLocks noGrp="1"/>
          </p:cNvSpPr>
          <p:nvPr>
            <p:ph type="body" sz="quarter" idx="13"/>
          </p:nvPr>
        </p:nvSpPr>
        <p:spPr>
          <a:xfrm>
            <a:off x="37846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3" name="Text Placeholder 4">
            <a:extLst>
              <a:ext uri="{FF2B5EF4-FFF2-40B4-BE49-F238E27FC236}">
                <a16:creationId xmlns:a16="http://schemas.microsoft.com/office/drawing/2014/main" id="{F4E4153D-E2B3-7D4A-8D92-FF6597B2FB5F}"/>
              </a:ext>
            </a:extLst>
          </p:cNvPr>
          <p:cNvSpPr>
            <a:spLocks noGrp="1"/>
          </p:cNvSpPr>
          <p:nvPr>
            <p:ph type="body" sz="quarter" idx="14"/>
          </p:nvPr>
        </p:nvSpPr>
        <p:spPr>
          <a:xfrm>
            <a:off x="6531512" y="431343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4" name="Text Placeholder 4">
            <a:extLst>
              <a:ext uri="{FF2B5EF4-FFF2-40B4-BE49-F238E27FC236}">
                <a16:creationId xmlns:a16="http://schemas.microsoft.com/office/drawing/2014/main" id="{0D6B703A-5BF6-744F-A3D3-C65E3F8B3B6B}"/>
              </a:ext>
            </a:extLst>
          </p:cNvPr>
          <p:cNvSpPr>
            <a:spLocks noGrp="1"/>
          </p:cNvSpPr>
          <p:nvPr>
            <p:ph type="body" sz="quarter" idx="15"/>
          </p:nvPr>
        </p:nvSpPr>
        <p:spPr>
          <a:xfrm>
            <a:off x="6531512"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5" name="Text Placeholder 4">
            <a:extLst>
              <a:ext uri="{FF2B5EF4-FFF2-40B4-BE49-F238E27FC236}">
                <a16:creationId xmlns:a16="http://schemas.microsoft.com/office/drawing/2014/main" id="{982A9FE5-981A-B340-B8F8-D2DB83C19609}"/>
              </a:ext>
            </a:extLst>
          </p:cNvPr>
          <p:cNvSpPr>
            <a:spLocks noGrp="1"/>
          </p:cNvSpPr>
          <p:nvPr>
            <p:ph type="body" sz="quarter" idx="16"/>
          </p:nvPr>
        </p:nvSpPr>
        <p:spPr>
          <a:xfrm>
            <a:off x="9296400" y="433248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6" name="Text Placeholder 4">
            <a:extLst>
              <a:ext uri="{FF2B5EF4-FFF2-40B4-BE49-F238E27FC236}">
                <a16:creationId xmlns:a16="http://schemas.microsoft.com/office/drawing/2014/main" id="{594B2391-B4C8-5542-8285-39BAD874EC11}"/>
              </a:ext>
            </a:extLst>
          </p:cNvPr>
          <p:cNvSpPr>
            <a:spLocks noGrp="1"/>
          </p:cNvSpPr>
          <p:nvPr>
            <p:ph type="body" sz="quarter" idx="17"/>
          </p:nvPr>
        </p:nvSpPr>
        <p:spPr>
          <a:xfrm>
            <a:off x="9296400"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7" name="Picture Placeholder 25">
            <a:extLst>
              <a:ext uri="{FF2B5EF4-FFF2-40B4-BE49-F238E27FC236}">
                <a16:creationId xmlns:a16="http://schemas.microsoft.com/office/drawing/2014/main" id="{A2D87BC1-884E-CD4E-BABF-B7AF4DF7869E}"/>
              </a:ext>
            </a:extLst>
          </p:cNvPr>
          <p:cNvSpPr>
            <a:spLocks noGrp="1"/>
          </p:cNvSpPr>
          <p:nvPr>
            <p:ph type="pic" sz="quarter" idx="18"/>
          </p:nvPr>
        </p:nvSpPr>
        <p:spPr>
          <a:xfrm>
            <a:off x="1028700" y="2308936"/>
            <a:ext cx="1828800" cy="1831590"/>
          </a:xfrm>
          <a:prstGeom prst="rect">
            <a:avLst/>
          </a:prstGeom>
        </p:spPr>
        <p:txBody>
          <a:bodyPr/>
          <a:lstStyle>
            <a:lvl1pPr>
              <a:defRPr sz="2000"/>
            </a:lvl1pPr>
          </a:lstStyle>
          <a:p>
            <a:r>
              <a:rPr lang="en-US"/>
              <a:t>Click icon to add picture</a:t>
            </a:r>
            <a:endParaRPr lang="en-US" dirty="0"/>
          </a:p>
        </p:txBody>
      </p:sp>
      <p:sp>
        <p:nvSpPr>
          <p:cNvPr id="38" name="Picture Placeholder 25">
            <a:extLst>
              <a:ext uri="{FF2B5EF4-FFF2-40B4-BE49-F238E27FC236}">
                <a16:creationId xmlns:a16="http://schemas.microsoft.com/office/drawing/2014/main" id="{DB0763B3-E65F-8A47-AA7C-C9A56C50600F}"/>
              </a:ext>
            </a:extLst>
          </p:cNvPr>
          <p:cNvSpPr>
            <a:spLocks noGrp="1"/>
          </p:cNvSpPr>
          <p:nvPr>
            <p:ph type="pic" sz="quarter" idx="19"/>
          </p:nvPr>
        </p:nvSpPr>
        <p:spPr>
          <a:xfrm>
            <a:off x="3784600" y="2308936"/>
            <a:ext cx="1828800" cy="1831590"/>
          </a:xfrm>
          <a:prstGeom prst="rect">
            <a:avLst/>
          </a:prstGeom>
        </p:spPr>
        <p:txBody>
          <a:bodyPr/>
          <a:lstStyle>
            <a:lvl1pPr>
              <a:defRPr sz="2000"/>
            </a:lvl1pPr>
          </a:lstStyle>
          <a:p>
            <a:r>
              <a:rPr lang="en-US"/>
              <a:t>Click icon to add picture</a:t>
            </a:r>
            <a:endParaRPr lang="en-US" dirty="0"/>
          </a:p>
        </p:txBody>
      </p:sp>
      <p:sp>
        <p:nvSpPr>
          <p:cNvPr id="39" name="Picture Placeholder 25">
            <a:extLst>
              <a:ext uri="{FF2B5EF4-FFF2-40B4-BE49-F238E27FC236}">
                <a16:creationId xmlns:a16="http://schemas.microsoft.com/office/drawing/2014/main" id="{1E0F47CF-6DE7-F745-B9D8-55421009AF4E}"/>
              </a:ext>
            </a:extLst>
          </p:cNvPr>
          <p:cNvSpPr>
            <a:spLocks noGrp="1"/>
          </p:cNvSpPr>
          <p:nvPr>
            <p:ph type="pic" sz="quarter" idx="20"/>
          </p:nvPr>
        </p:nvSpPr>
        <p:spPr>
          <a:xfrm>
            <a:off x="6540500" y="2308936"/>
            <a:ext cx="1828800" cy="1831590"/>
          </a:xfrm>
          <a:prstGeom prst="rect">
            <a:avLst/>
          </a:prstGeom>
        </p:spPr>
        <p:txBody>
          <a:bodyPr/>
          <a:lstStyle>
            <a:lvl1pPr>
              <a:defRPr sz="2000"/>
            </a:lvl1pPr>
          </a:lstStyle>
          <a:p>
            <a:r>
              <a:rPr lang="en-US"/>
              <a:t>Click icon to add picture</a:t>
            </a:r>
            <a:endParaRPr lang="en-US" dirty="0"/>
          </a:p>
        </p:txBody>
      </p:sp>
      <p:sp>
        <p:nvSpPr>
          <p:cNvPr id="40" name="Picture Placeholder 25">
            <a:extLst>
              <a:ext uri="{FF2B5EF4-FFF2-40B4-BE49-F238E27FC236}">
                <a16:creationId xmlns:a16="http://schemas.microsoft.com/office/drawing/2014/main" id="{B4621956-6AB4-E346-8900-9AE2A51ADBC5}"/>
              </a:ext>
            </a:extLst>
          </p:cNvPr>
          <p:cNvSpPr>
            <a:spLocks noGrp="1"/>
          </p:cNvSpPr>
          <p:nvPr>
            <p:ph type="pic" sz="quarter" idx="21"/>
          </p:nvPr>
        </p:nvSpPr>
        <p:spPr>
          <a:xfrm>
            <a:off x="9296400" y="2314278"/>
            <a:ext cx="1828800" cy="1831590"/>
          </a:xfrm>
          <a:prstGeom prst="rect">
            <a:avLst/>
          </a:prstGeom>
        </p:spPr>
        <p:txBody>
          <a:bodyPr/>
          <a:lstStyle>
            <a:lvl1pPr>
              <a:defRPr sz="2000"/>
            </a:lvl1pPr>
          </a:lstStyle>
          <a:p>
            <a:r>
              <a:rPr lang="en-US"/>
              <a:t>Click icon to add picture</a:t>
            </a:r>
            <a:endParaRPr lang="en-US" dirty="0"/>
          </a:p>
        </p:txBody>
      </p:sp>
      <p:sp>
        <p:nvSpPr>
          <p:cNvPr id="25" name="Title 1">
            <a:extLst>
              <a:ext uri="{FF2B5EF4-FFF2-40B4-BE49-F238E27FC236}">
                <a16:creationId xmlns:a16="http://schemas.microsoft.com/office/drawing/2014/main" id="{3B64062A-6292-0441-95CB-9A91F49DBAA7}"/>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
        <p:nvSpPr>
          <p:cNvPr id="6" name="Date Placeholder 5">
            <a:extLst>
              <a:ext uri="{FF2B5EF4-FFF2-40B4-BE49-F238E27FC236}">
                <a16:creationId xmlns:a16="http://schemas.microsoft.com/office/drawing/2014/main" id="{383883EC-FACE-4093-9976-8B0D4C8BEBCC}"/>
              </a:ext>
            </a:extLst>
          </p:cNvPr>
          <p:cNvSpPr>
            <a:spLocks noGrp="1"/>
          </p:cNvSpPr>
          <p:nvPr>
            <p:ph type="dt" sz="half" idx="22"/>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E2611EE2-9C8D-405E-9ABF-8EFD1E1D6BB5}"/>
              </a:ext>
            </a:extLst>
          </p:cNvPr>
          <p:cNvSpPr>
            <a:spLocks noGrp="1"/>
          </p:cNvSpPr>
          <p:nvPr>
            <p:ph type="ftr" sz="quarter" idx="23"/>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EFE126EB-13BB-4830-A999-3778C11747A6}"/>
              </a:ext>
            </a:extLst>
          </p:cNvPr>
          <p:cNvSpPr>
            <a:spLocks noGrp="1"/>
          </p:cNvSpPr>
          <p:nvPr>
            <p:ph type="sldNum" sz="quarter" idx="2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023963209"/>
      </p:ext>
    </p:extLst>
  </p:cSld>
  <p:clrMapOvr>
    <a:masterClrMapping/>
  </p:clrMapOvr>
  <p:extLst>
    <p:ext uri="{DCECCB84-F9BA-43D5-87BE-67443E8EF086}">
      <p15:sldGuideLst xmlns:p15="http://schemas.microsoft.com/office/powerpoint/2012/main">
        <p15:guide id="2" pos="648" userDrawn="1">
          <p15:clr>
            <a:srgbClr val="FBAE40"/>
          </p15:clr>
        </p15:guide>
        <p15:guide id="4" orient="horz" pos="1152" userDrawn="1">
          <p15:clr>
            <a:srgbClr val="FBAE40"/>
          </p15:clr>
        </p15:guide>
        <p15:guide id="5" orient="horz" pos="1440" userDrawn="1">
          <p15:clr>
            <a:srgbClr val="FBAE40"/>
          </p15:clr>
        </p15:guide>
        <p15:guide id="8" orient="horz" pos="3072" userDrawn="1">
          <p15:clr>
            <a:srgbClr val="FBAE40"/>
          </p15:clr>
        </p15:guide>
        <p15:guide id="13" pos="6384" userDrawn="1">
          <p15:clr>
            <a:srgbClr val="FBAE40"/>
          </p15:clr>
        </p15:guide>
        <p15:guide id="14" orient="horz" pos="32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A116A2E3-682D-BD4F-9FC9-4546B0C9A186}"/>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32" name="Straight Connector 31">
            <a:extLst>
              <a:ext uri="{FF2B5EF4-FFF2-40B4-BE49-F238E27FC236}">
                <a16:creationId xmlns:a16="http://schemas.microsoft.com/office/drawing/2014/main" id="{ED64AC08-85A6-6F44-88B4-3FAE91B70C1B}"/>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2D1056DE-470B-C64D-99AE-5039A021EC58}"/>
              </a:ext>
            </a:extLst>
          </p:cNvPr>
          <p:cNvSpPr>
            <a:spLocks noGrp="1"/>
          </p:cNvSpPr>
          <p:nvPr>
            <p:ph type="body" sz="quarter" idx="17"/>
          </p:nvPr>
        </p:nvSpPr>
        <p:spPr>
          <a:xfrm>
            <a:off x="941616" y="2328553"/>
            <a:ext cx="2286000" cy="911029"/>
          </a:xfrm>
          <a:prstGeom prst="rect">
            <a:avLst/>
          </a:prstGeom>
        </p:spPr>
        <p:txBody>
          <a:bodyPr/>
          <a:lstStyle>
            <a:lvl1pPr>
              <a:buNone/>
              <a:defRPr sz="1800" b="1"/>
            </a:lvl1pPr>
          </a:lstStyle>
          <a:p>
            <a:pPr lvl="0"/>
            <a:r>
              <a:rPr lang="en-US"/>
              <a:t>Click to edit Master text styles</a:t>
            </a:r>
          </a:p>
        </p:txBody>
      </p:sp>
      <p:sp>
        <p:nvSpPr>
          <p:cNvPr id="37" name="Text Placeholder 4">
            <a:extLst>
              <a:ext uri="{FF2B5EF4-FFF2-40B4-BE49-F238E27FC236}">
                <a16:creationId xmlns:a16="http://schemas.microsoft.com/office/drawing/2014/main" id="{4ADA9C53-0DC4-4D43-B80C-9B0A9E0EBDE1}"/>
              </a:ext>
            </a:extLst>
          </p:cNvPr>
          <p:cNvSpPr>
            <a:spLocks noGrp="1"/>
          </p:cNvSpPr>
          <p:nvPr>
            <p:ph type="body" sz="quarter" idx="19"/>
          </p:nvPr>
        </p:nvSpPr>
        <p:spPr>
          <a:xfrm>
            <a:off x="6206672" y="2328553"/>
            <a:ext cx="2286000" cy="911029"/>
          </a:xfrm>
          <a:prstGeom prst="rect">
            <a:avLst/>
          </a:prstGeom>
        </p:spPr>
        <p:txBody>
          <a:bodyPr/>
          <a:lstStyle>
            <a:lvl1pPr>
              <a:buNone/>
              <a:defRPr sz="1800" b="1"/>
            </a:lvl1pPr>
          </a:lstStyle>
          <a:p>
            <a:pPr lvl="0"/>
            <a:r>
              <a:rPr lang="en-US"/>
              <a:t>Click to edit Master text styles</a:t>
            </a:r>
          </a:p>
        </p:txBody>
      </p:sp>
      <p:sp>
        <p:nvSpPr>
          <p:cNvPr id="38" name="Text Placeholder 4">
            <a:extLst>
              <a:ext uri="{FF2B5EF4-FFF2-40B4-BE49-F238E27FC236}">
                <a16:creationId xmlns:a16="http://schemas.microsoft.com/office/drawing/2014/main" id="{F8E68047-DF25-AB45-A0F0-F4DFE23516C6}"/>
              </a:ext>
            </a:extLst>
          </p:cNvPr>
          <p:cNvSpPr>
            <a:spLocks noGrp="1"/>
          </p:cNvSpPr>
          <p:nvPr>
            <p:ph type="body" sz="quarter" idx="20"/>
          </p:nvPr>
        </p:nvSpPr>
        <p:spPr>
          <a:xfrm>
            <a:off x="6206672" y="3336211"/>
            <a:ext cx="2286000" cy="2490992"/>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41" name="Text Placeholder 4">
            <a:extLst>
              <a:ext uri="{FF2B5EF4-FFF2-40B4-BE49-F238E27FC236}">
                <a16:creationId xmlns:a16="http://schemas.microsoft.com/office/drawing/2014/main" id="{61DB1B27-14E7-1549-BDAA-6DD31A1B1FC4}"/>
              </a:ext>
            </a:extLst>
          </p:cNvPr>
          <p:cNvSpPr>
            <a:spLocks noGrp="1"/>
          </p:cNvSpPr>
          <p:nvPr>
            <p:ph type="body" sz="quarter" idx="21"/>
          </p:nvPr>
        </p:nvSpPr>
        <p:spPr>
          <a:xfrm>
            <a:off x="8839200" y="2328553"/>
            <a:ext cx="2286000" cy="911029"/>
          </a:xfrm>
          <a:prstGeom prst="rect">
            <a:avLst/>
          </a:prstGeom>
        </p:spPr>
        <p:txBody>
          <a:bodyPr/>
          <a:lstStyle>
            <a:lvl1pPr>
              <a:buNone/>
              <a:defRPr sz="1800" b="1"/>
            </a:lvl1pPr>
          </a:lstStyle>
          <a:p>
            <a:pPr lvl="0"/>
            <a:r>
              <a:rPr lang="en-US"/>
              <a:t>Click to edit Master text styles</a:t>
            </a:r>
          </a:p>
        </p:txBody>
      </p:sp>
      <p:sp>
        <p:nvSpPr>
          <p:cNvPr id="42" name="Text Placeholder 4">
            <a:extLst>
              <a:ext uri="{FF2B5EF4-FFF2-40B4-BE49-F238E27FC236}">
                <a16:creationId xmlns:a16="http://schemas.microsoft.com/office/drawing/2014/main" id="{69D66743-22F2-C84F-9FD2-F350766D6CDF}"/>
              </a:ext>
            </a:extLst>
          </p:cNvPr>
          <p:cNvSpPr>
            <a:spLocks noGrp="1"/>
          </p:cNvSpPr>
          <p:nvPr>
            <p:ph type="body" sz="quarter" idx="22"/>
          </p:nvPr>
        </p:nvSpPr>
        <p:spPr>
          <a:xfrm>
            <a:off x="8839200" y="3331030"/>
            <a:ext cx="2286000" cy="2466536"/>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43" name="Text Placeholder 4">
            <a:extLst>
              <a:ext uri="{FF2B5EF4-FFF2-40B4-BE49-F238E27FC236}">
                <a16:creationId xmlns:a16="http://schemas.microsoft.com/office/drawing/2014/main" id="{4A38EF55-8739-4A40-A228-67296EA938B3}"/>
              </a:ext>
            </a:extLst>
          </p:cNvPr>
          <p:cNvSpPr>
            <a:spLocks noGrp="1"/>
          </p:cNvSpPr>
          <p:nvPr>
            <p:ph type="body" sz="quarter" idx="23"/>
          </p:nvPr>
        </p:nvSpPr>
        <p:spPr>
          <a:xfrm>
            <a:off x="3574144" y="2328553"/>
            <a:ext cx="2286000" cy="911029"/>
          </a:xfrm>
          <a:prstGeom prst="rect">
            <a:avLst/>
          </a:prstGeom>
        </p:spPr>
        <p:txBody>
          <a:bodyPr/>
          <a:lstStyle>
            <a:lvl1pPr>
              <a:buNone/>
              <a:defRPr sz="1800" b="1"/>
            </a:lvl1pPr>
          </a:lstStyle>
          <a:p>
            <a:pPr lvl="0"/>
            <a:r>
              <a:rPr lang="en-US"/>
              <a:t>Click to edit Master text styles</a:t>
            </a:r>
          </a:p>
        </p:txBody>
      </p:sp>
      <p:sp>
        <p:nvSpPr>
          <p:cNvPr id="44" name="Text Placeholder 4">
            <a:extLst>
              <a:ext uri="{FF2B5EF4-FFF2-40B4-BE49-F238E27FC236}">
                <a16:creationId xmlns:a16="http://schemas.microsoft.com/office/drawing/2014/main" id="{268DC74C-B0F9-2649-BEC3-BBA0BD737650}"/>
              </a:ext>
            </a:extLst>
          </p:cNvPr>
          <p:cNvSpPr>
            <a:spLocks noGrp="1"/>
          </p:cNvSpPr>
          <p:nvPr>
            <p:ph type="body" sz="quarter" idx="24"/>
          </p:nvPr>
        </p:nvSpPr>
        <p:spPr>
          <a:xfrm>
            <a:off x="3557921" y="3331029"/>
            <a:ext cx="2286000" cy="2466537"/>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3" name="Text Placeholder 2">
            <a:extLst>
              <a:ext uri="{FF2B5EF4-FFF2-40B4-BE49-F238E27FC236}">
                <a16:creationId xmlns:a16="http://schemas.microsoft.com/office/drawing/2014/main" id="{57B1422B-E6C5-43B2-9F2B-DECEB3812142}"/>
              </a:ext>
            </a:extLst>
          </p:cNvPr>
          <p:cNvSpPr>
            <a:spLocks noGrp="1"/>
          </p:cNvSpPr>
          <p:nvPr>
            <p:ph type="body" sz="quarter" idx="25"/>
          </p:nvPr>
        </p:nvSpPr>
        <p:spPr>
          <a:xfrm>
            <a:off x="968377" y="3331029"/>
            <a:ext cx="2286000" cy="2466975"/>
          </a:xfrm>
          <a:prstGeom prst="rect">
            <a:avLst/>
          </a:prstGeom>
        </p:spPr>
        <p:txBody>
          <a:bodyPr/>
          <a:lstStyle>
            <a:lvl1pPr marL="0" indent="0">
              <a:lnSpc>
                <a:spcPct val="100000"/>
              </a:lnSpc>
              <a:buNone/>
              <a:defRPr sz="1400"/>
            </a:lvl1pPr>
            <a:lvl2pPr>
              <a:buNone/>
              <a:defRPr sz="1400"/>
            </a:lvl2pPr>
            <a:lvl3pPr>
              <a:buNone/>
              <a:defRPr sz="1400"/>
            </a:lvl3pPr>
            <a:lvl4pPr>
              <a:buNone/>
              <a:defRPr sz="1400"/>
            </a:lvl4pPr>
            <a:lvl5pPr>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BC81DA9-1713-43A7-A2CF-A9525B11AF43}"/>
              </a:ext>
            </a:extLst>
          </p:cNvPr>
          <p:cNvSpPr>
            <a:spLocks noGrp="1"/>
          </p:cNvSpPr>
          <p:nvPr>
            <p:ph type="dt" sz="half" idx="26"/>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CA76A8F0-5D79-4C8A-9966-308409EB26B0}"/>
              </a:ext>
            </a:extLst>
          </p:cNvPr>
          <p:cNvSpPr>
            <a:spLocks noGrp="1"/>
          </p:cNvSpPr>
          <p:nvPr>
            <p:ph type="ftr" sz="quarter" idx="27"/>
          </p:nvPr>
        </p:nvSpPr>
        <p:spPr/>
        <p:txBody>
          <a:bodyPr/>
          <a:lstStyle/>
          <a:p>
            <a:r>
              <a:rPr lang="en-US">
                <a:solidFill>
                  <a:schemeClr val="bg1"/>
                </a:solidFill>
              </a:rPr>
              <a:t>Annual Review</a:t>
            </a:r>
            <a:endParaRPr lang="en-US" dirty="0">
              <a:solidFill>
                <a:schemeClr val="bg1"/>
              </a:solidFill>
            </a:endParaRPr>
          </a:p>
        </p:txBody>
      </p:sp>
      <p:sp>
        <p:nvSpPr>
          <p:cNvPr id="9" name="Slide Number Placeholder 8">
            <a:extLst>
              <a:ext uri="{FF2B5EF4-FFF2-40B4-BE49-F238E27FC236}">
                <a16:creationId xmlns:a16="http://schemas.microsoft.com/office/drawing/2014/main" id="{3F85BAE5-43DA-49F0-89E6-66D549C52389}"/>
              </a:ext>
            </a:extLst>
          </p:cNvPr>
          <p:cNvSpPr>
            <a:spLocks noGrp="1"/>
          </p:cNvSpPr>
          <p:nvPr>
            <p:ph type="sldNum" sz="quarter" idx="28"/>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199256008"/>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14" pos="148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79F22C8-3EAB-425F-ADBA-3A162D82024E}"/>
              </a:ext>
            </a:extLst>
          </p:cNvPr>
          <p:cNvSpPr>
            <a:spLocks noGrp="1"/>
          </p:cNvSpPr>
          <p:nvPr>
            <p:ph type="dt" sz="half" idx="2"/>
          </p:nvPr>
        </p:nvSpPr>
        <p:spPr>
          <a:xfrm>
            <a:off x="9830818" y="6292334"/>
            <a:ext cx="1522982" cy="182880"/>
          </a:xfrm>
          <a:prstGeom prst="rect">
            <a:avLst/>
          </a:prstGeom>
        </p:spPr>
        <p:txBody>
          <a:bodyPr vert="horz" lIns="0" tIns="45720" rIns="0" bIns="45720" rtlCol="0" anchor="ctr"/>
          <a:lstStyle>
            <a:lvl1pPr algn="l">
              <a:defRPr sz="1200" b="0">
                <a:solidFill>
                  <a:schemeClr val="bg1"/>
                </a:solidFill>
              </a:defRPr>
            </a:lvl1pPr>
          </a:lstStyle>
          <a:p>
            <a:r>
              <a:rPr lang="en-US"/>
              <a:t>September 3, 20XX </a:t>
            </a:r>
            <a:endParaRPr lang="en-US" dirty="0"/>
          </a:p>
        </p:txBody>
      </p:sp>
      <p:sp>
        <p:nvSpPr>
          <p:cNvPr id="3" name="Footer Placeholder 4">
            <a:extLst>
              <a:ext uri="{FF2B5EF4-FFF2-40B4-BE49-F238E27FC236}">
                <a16:creationId xmlns:a16="http://schemas.microsoft.com/office/drawing/2014/main" id="{CC4B4F87-0B31-4EDA-8270-4233B0D8FF74}"/>
              </a:ext>
            </a:extLst>
          </p:cNvPr>
          <p:cNvSpPr>
            <a:spLocks noGrp="1"/>
          </p:cNvSpPr>
          <p:nvPr>
            <p:ph type="ftr" sz="quarter" idx="3"/>
          </p:nvPr>
        </p:nvSpPr>
        <p:spPr>
          <a:xfrm>
            <a:off x="8298180" y="6294120"/>
            <a:ext cx="1462788" cy="182880"/>
          </a:xfrm>
          <a:prstGeom prst="rect">
            <a:avLst/>
          </a:prstGeom>
        </p:spPr>
        <p:txBody>
          <a:bodyPr vert="horz" lIns="91440" tIns="45720" rIns="91440" bIns="45720" rtlCol="0" anchor="ctr"/>
          <a:lstStyle>
            <a:lvl1pPr algn="l">
              <a:defRPr sz="1200" b="1">
                <a:solidFill>
                  <a:schemeClr val="bg1"/>
                </a:solidFill>
              </a:defRPr>
            </a:lvl1pPr>
          </a:lstStyle>
          <a:p>
            <a:r>
              <a:rPr lang="en-US">
                <a:solidFill>
                  <a:schemeClr val="bg1"/>
                </a:solidFill>
              </a:rPr>
              <a:t>Annual Review</a:t>
            </a:r>
            <a:endParaRPr lang="en-US" dirty="0">
              <a:solidFill>
                <a:schemeClr val="bg1"/>
              </a:solidFill>
            </a:endParaRPr>
          </a:p>
        </p:txBody>
      </p:sp>
      <p:sp>
        <p:nvSpPr>
          <p:cNvPr id="4" name="Slide Number Placeholder 5">
            <a:extLst>
              <a:ext uri="{FF2B5EF4-FFF2-40B4-BE49-F238E27FC236}">
                <a16:creationId xmlns:a16="http://schemas.microsoft.com/office/drawing/2014/main" id="{A05EC255-976A-48BF-A8A0-1ECEBDFBB6B7}"/>
              </a:ext>
            </a:extLst>
          </p:cNvPr>
          <p:cNvSpPr>
            <a:spLocks noGrp="1"/>
          </p:cNvSpPr>
          <p:nvPr>
            <p:ph type="sldNum" sz="quarter" idx="4"/>
          </p:nvPr>
        </p:nvSpPr>
        <p:spPr>
          <a:xfrm>
            <a:off x="11493500" y="6292334"/>
            <a:ext cx="412750" cy="182880"/>
          </a:xfrm>
          <a:prstGeom prst="rect">
            <a:avLst/>
          </a:prstGeom>
        </p:spPr>
        <p:txBody>
          <a:bodyPr vert="horz" lIns="91440" tIns="45720" rIns="91440" bIns="45720" rtlCol="0" anchor="ctr"/>
          <a:lstStyle>
            <a:lvl1pPr algn="r">
              <a:defRPr sz="1200">
                <a:solidFill>
                  <a:schemeClr val="bg1"/>
                </a:solidFill>
              </a:defRPr>
            </a:lvl1pPr>
          </a:lstStyle>
          <a:p>
            <a:fld id="{7782931A-7D25-4B4B-9464-57AE418934A3}"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74" r:id="rId2"/>
    <p:sldLayoutId id="2147483673" r:id="rId3"/>
    <p:sldLayoutId id="2147483671" r:id="rId4"/>
    <p:sldLayoutId id="2147483678" r:id="rId5"/>
    <p:sldLayoutId id="2147483676" r:id="rId6"/>
    <p:sldLayoutId id="2147483677" r:id="rId7"/>
    <p:sldLayoutId id="2147483660" r:id="rId8"/>
    <p:sldLayoutId id="2147483675" r:id="rId9"/>
    <p:sldLayoutId id="2147483679" r:id="rId10"/>
    <p:sldLayoutId id="2147483680" r:id="rId11"/>
    <p:sldLayoutId id="2147483681" r:id="rId12"/>
    <p:sldLayoutId id="2147483684" r:id="rId13"/>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7008" userDrawn="1">
          <p15:clr>
            <a:srgbClr val="F26B43"/>
          </p15:clr>
        </p15:guide>
        <p15:guide id="8" pos="3720">
          <p15:clr>
            <a:srgbClr val="547EBF"/>
          </p15:clr>
        </p15:guide>
        <p15:guide id="9" pos="2112">
          <p15:clr>
            <a:srgbClr val="547EBF"/>
          </p15:clr>
        </p15:guide>
        <p15:guide id="10" pos="1824" userDrawn="1">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orient="horz" pos="624" userDrawn="1">
          <p15:clr>
            <a:srgbClr val="F26B43"/>
          </p15:clr>
        </p15:guide>
        <p15:guide id="18" orient="horz" pos="3672" userDrawn="1">
          <p15:clr>
            <a:srgbClr val="F26B43"/>
          </p15:clr>
        </p15:guide>
        <p15:guide id="19" pos="3984" userDrawn="1">
          <p15:clr>
            <a:srgbClr val="547EBF"/>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www.technologyreview.com/2021/04/01/1021619/ai-data-errors-warp-machine-learning-progres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n illustration of old-fashioned balance scales weighing data in their pans.">
            <a:extLst>
              <a:ext uri="{FF2B5EF4-FFF2-40B4-BE49-F238E27FC236}">
                <a16:creationId xmlns:a16="http://schemas.microsoft.com/office/drawing/2014/main" id="{226AD181-1712-118C-65CE-4AB5EF9A6F9D}"/>
              </a:ext>
            </a:extLst>
          </p:cNvPr>
          <p:cNvPicPr>
            <a:picLocks noChangeAspect="1" noChangeArrowheads="1"/>
          </p:cNvPicPr>
          <p:nvPr/>
        </p:nvPicPr>
        <p:blipFill rotWithShape="1">
          <a:blip r:embed="rId2">
            <a:alphaModFix amt="85000"/>
            <a:extLst>
              <a:ext uri="{28A0092B-C50C-407E-A947-70E740481C1C}">
                <a14:useLocalDpi xmlns:a14="http://schemas.microsoft.com/office/drawing/2010/main" val="0"/>
              </a:ext>
            </a:extLst>
          </a:blip>
          <a:srcRect l="4022" t="5061" r="2595" b="4845"/>
          <a:stretch/>
        </p:blipFill>
        <p:spPr bwMode="auto">
          <a:xfrm>
            <a:off x="3200400" y="109330"/>
            <a:ext cx="4890052" cy="265374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9C99CF7C-AFAB-48F1-8FC3-CCCE989822A6}"/>
              </a:ext>
            </a:extLst>
          </p:cNvPr>
          <p:cNvSpPr>
            <a:spLocks noGrp="1"/>
          </p:cNvSpPr>
          <p:nvPr>
            <p:ph type="title"/>
          </p:nvPr>
        </p:nvSpPr>
        <p:spPr>
          <a:xfrm>
            <a:off x="634189" y="1723369"/>
            <a:ext cx="10923622" cy="2113466"/>
          </a:xfrm>
        </p:spPr>
        <p:txBody>
          <a:bodyPr/>
          <a:lstStyle/>
          <a:p>
            <a:r>
              <a:rPr lang="en-US" sz="4400" kern="1200" cap="all" spc="800" baseline="0" dirty="0">
                <a:latin typeface="+mj-lt"/>
                <a:ea typeface="+mj-ea"/>
                <a:cs typeface="+mj-cs"/>
              </a:rPr>
              <a:t>Ethics: Bias and Fairness</a:t>
            </a:r>
            <a:endParaRPr lang="en-US" sz="4400" dirty="0"/>
          </a:p>
        </p:txBody>
      </p:sp>
      <p:sp>
        <p:nvSpPr>
          <p:cNvPr id="3" name="Content Placeholder 2">
            <a:extLst>
              <a:ext uri="{FF2B5EF4-FFF2-40B4-BE49-F238E27FC236}">
                <a16:creationId xmlns:a16="http://schemas.microsoft.com/office/drawing/2014/main" id="{CA8ECC17-4660-124A-8996-54F15FD169C0}"/>
              </a:ext>
            </a:extLst>
          </p:cNvPr>
          <p:cNvSpPr>
            <a:spLocks noGrp="1"/>
          </p:cNvSpPr>
          <p:nvPr>
            <p:ph sz="quarter" idx="11"/>
          </p:nvPr>
        </p:nvSpPr>
        <p:spPr/>
        <p:txBody>
          <a:bodyPr/>
          <a:lstStyle/>
          <a:p>
            <a:r>
              <a:rPr lang="en-US" b="1" dirty="0"/>
              <a:t>Lighting talk</a:t>
            </a:r>
            <a:r>
              <a:rPr lang="en-US" dirty="0"/>
              <a:t>      Lina Alhuri          August 9, 2022</a:t>
            </a:r>
          </a:p>
        </p:txBody>
      </p:sp>
    </p:spTree>
    <p:extLst>
      <p:ext uri="{BB962C8B-B14F-4D97-AF65-F5344CB8AC3E}">
        <p14:creationId xmlns:p14="http://schemas.microsoft.com/office/powerpoint/2010/main" val="260547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A1CB-69A9-A44F-F7A7-49D1CD4A8A3E}"/>
              </a:ext>
            </a:extLst>
          </p:cNvPr>
          <p:cNvSpPr>
            <a:spLocks noGrp="1"/>
          </p:cNvSpPr>
          <p:nvPr>
            <p:ph type="title"/>
          </p:nvPr>
        </p:nvSpPr>
        <p:spPr/>
        <p:txBody>
          <a:bodyPr/>
          <a:lstStyle/>
          <a:p>
            <a:r>
              <a:rPr lang="en-US" sz="3600" dirty="0">
                <a:solidFill>
                  <a:schemeClr val="bg1"/>
                </a:solidFill>
              </a:rPr>
              <a:t>Bias in Modeling:</a:t>
            </a:r>
            <a:endParaRPr lang="en-US" sz="3600" dirty="0"/>
          </a:p>
        </p:txBody>
      </p:sp>
      <p:sp>
        <p:nvSpPr>
          <p:cNvPr id="13" name="Slide Number Placeholder 12">
            <a:extLst>
              <a:ext uri="{FF2B5EF4-FFF2-40B4-BE49-F238E27FC236}">
                <a16:creationId xmlns:a16="http://schemas.microsoft.com/office/drawing/2014/main" id="{89F5534E-6E17-A63B-642B-5CFA3ECEFE42}"/>
              </a:ext>
            </a:extLst>
          </p:cNvPr>
          <p:cNvSpPr>
            <a:spLocks noGrp="1"/>
          </p:cNvSpPr>
          <p:nvPr>
            <p:ph type="sldNum" sz="quarter" idx="28"/>
          </p:nvPr>
        </p:nvSpPr>
        <p:spPr/>
        <p:txBody>
          <a:bodyPr/>
          <a:lstStyle/>
          <a:p>
            <a:fld id="{7782931A-7D25-4B4B-9464-57AE418934A3}" type="slidenum">
              <a:rPr lang="en-US" smtClean="0"/>
              <a:pPr/>
              <a:t>10</a:t>
            </a:fld>
            <a:endParaRPr lang="en-US"/>
          </a:p>
        </p:txBody>
      </p:sp>
      <p:sp>
        <p:nvSpPr>
          <p:cNvPr id="15" name="TextBox 14">
            <a:extLst>
              <a:ext uri="{FF2B5EF4-FFF2-40B4-BE49-F238E27FC236}">
                <a16:creationId xmlns:a16="http://schemas.microsoft.com/office/drawing/2014/main" id="{04630060-5DC0-5B2D-ACAC-C5E094CDB481}"/>
              </a:ext>
            </a:extLst>
          </p:cNvPr>
          <p:cNvSpPr txBox="1"/>
          <p:nvPr/>
        </p:nvSpPr>
        <p:spPr>
          <a:xfrm>
            <a:off x="1028700" y="4141033"/>
            <a:ext cx="10714383" cy="1631216"/>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bg1"/>
                </a:solidFill>
              </a:rPr>
              <a:t>The lack of both interpretability and </a:t>
            </a:r>
            <a:r>
              <a:rPr lang="en-US" sz="2000" dirty="0" err="1">
                <a:solidFill>
                  <a:schemeClr val="bg1"/>
                </a:solidFill>
              </a:rPr>
              <a:t>explainability</a:t>
            </a:r>
            <a:r>
              <a:rPr lang="en-US" sz="2000" dirty="0">
                <a:solidFill>
                  <a:schemeClr val="bg1"/>
                </a:solidFill>
              </a:rPr>
              <a:t> in models</a:t>
            </a:r>
          </a:p>
          <a:p>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latin typeface="ArialMT"/>
              </a:rPr>
              <a:t>H</a:t>
            </a:r>
            <a:r>
              <a:rPr lang="en-US" sz="2000" b="0" i="0" u="none" strike="noStrike" baseline="0" dirty="0">
                <a:solidFill>
                  <a:schemeClr val="bg1"/>
                </a:solidFill>
                <a:latin typeface="ArialMT"/>
              </a:rPr>
              <a:t>ow to analyze errors and bias amplification? </a:t>
            </a:r>
            <a:r>
              <a:rPr lang="en-US" sz="2000" dirty="0">
                <a:solidFill>
                  <a:schemeClr val="bg1"/>
                </a:solidFill>
              </a:rPr>
              <a:t>Because it detects patterns and replicate them at scale</a:t>
            </a:r>
            <a:endParaRPr lang="en-US" sz="2000" dirty="0"/>
          </a:p>
          <a:p>
            <a:pPr marL="285750" indent="-285750">
              <a:buFont typeface="Arial" panose="020B0604020202020204" pitchFamily="34" charset="0"/>
              <a:buChar char="•"/>
            </a:pPr>
            <a:endParaRPr lang="en-US" sz="2000" b="0" i="0" u="none" strike="noStrike" baseline="0" dirty="0">
              <a:solidFill>
                <a:schemeClr val="bg1"/>
              </a:solidFill>
              <a:latin typeface="ArialMT"/>
            </a:endParaRPr>
          </a:p>
        </p:txBody>
      </p:sp>
      <p:pic>
        <p:nvPicPr>
          <p:cNvPr id="5" name="Grafik 5">
            <a:extLst>
              <a:ext uri="{FF2B5EF4-FFF2-40B4-BE49-F238E27FC236}">
                <a16:creationId xmlns:a16="http://schemas.microsoft.com/office/drawing/2014/main" id="{40D955C6-29EB-7345-38D1-BC9E651DA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275" y="2072461"/>
            <a:ext cx="7620000" cy="1740581"/>
          </a:xfrm>
          <a:prstGeom prst="rect">
            <a:avLst/>
          </a:prstGeom>
        </p:spPr>
      </p:pic>
      <p:sp>
        <p:nvSpPr>
          <p:cNvPr id="3" name="TextBox 2">
            <a:extLst>
              <a:ext uri="{FF2B5EF4-FFF2-40B4-BE49-F238E27FC236}">
                <a16:creationId xmlns:a16="http://schemas.microsoft.com/office/drawing/2014/main" id="{98B3FCB3-4986-6378-73B0-910E7B1BFBB4}"/>
              </a:ext>
            </a:extLst>
          </p:cNvPr>
          <p:cNvSpPr txBox="1"/>
          <p:nvPr/>
        </p:nvSpPr>
        <p:spPr>
          <a:xfrm>
            <a:off x="6585418" y="6238473"/>
            <a:ext cx="6390861" cy="276999"/>
          </a:xfrm>
          <a:prstGeom prst="rect">
            <a:avLst/>
          </a:prstGeom>
          <a:noFill/>
        </p:spPr>
        <p:txBody>
          <a:bodyPr wrap="square" rtlCol="0">
            <a:spAutoFit/>
          </a:bodyPr>
          <a:lstStyle/>
          <a:p>
            <a:r>
              <a:rPr lang="en-US" sz="1200" dirty="0">
                <a:solidFill>
                  <a:schemeClr val="bg1"/>
                </a:solidFill>
              </a:rPr>
              <a:t>Begley, Tom, et al. "</a:t>
            </a:r>
            <a:r>
              <a:rPr lang="en-US" sz="1200" dirty="0" err="1">
                <a:solidFill>
                  <a:schemeClr val="bg1"/>
                </a:solidFill>
              </a:rPr>
              <a:t>Explainability</a:t>
            </a:r>
            <a:r>
              <a:rPr lang="en-US" sz="1200" dirty="0">
                <a:solidFill>
                  <a:schemeClr val="bg1"/>
                </a:solidFill>
              </a:rPr>
              <a:t> for fair machine learning." (2020).‏</a:t>
            </a:r>
          </a:p>
        </p:txBody>
      </p:sp>
      <p:sp>
        <p:nvSpPr>
          <p:cNvPr id="7" name="TextBox 6">
            <a:extLst>
              <a:ext uri="{FF2B5EF4-FFF2-40B4-BE49-F238E27FC236}">
                <a16:creationId xmlns:a16="http://schemas.microsoft.com/office/drawing/2014/main" id="{2D1AF846-A7C6-6019-EAE8-6566B423EF3F}"/>
              </a:ext>
            </a:extLst>
          </p:cNvPr>
          <p:cNvSpPr txBox="1"/>
          <p:nvPr/>
        </p:nvSpPr>
        <p:spPr>
          <a:xfrm>
            <a:off x="6096000" y="6461611"/>
            <a:ext cx="5913782" cy="276999"/>
          </a:xfrm>
          <a:prstGeom prst="rect">
            <a:avLst/>
          </a:prstGeom>
          <a:noFill/>
        </p:spPr>
        <p:txBody>
          <a:bodyPr wrap="square" rtlCol="0">
            <a:spAutoFit/>
          </a:bodyPr>
          <a:lstStyle/>
          <a:p>
            <a:r>
              <a:rPr lang="en-US" sz="1200" dirty="0">
                <a:solidFill>
                  <a:schemeClr val="bg1"/>
                </a:solidFill>
              </a:rPr>
              <a:t>Lloyd, Kirsten. "Bias amplification in artificial intelligence systems."  (2018).‏</a:t>
            </a:r>
          </a:p>
        </p:txBody>
      </p:sp>
    </p:spTree>
    <p:extLst>
      <p:ext uri="{BB962C8B-B14F-4D97-AF65-F5344CB8AC3E}">
        <p14:creationId xmlns:p14="http://schemas.microsoft.com/office/powerpoint/2010/main" val="1262859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imeline&#10;&#10;Description automatically generated">
            <a:extLst>
              <a:ext uri="{FF2B5EF4-FFF2-40B4-BE49-F238E27FC236}">
                <a16:creationId xmlns:a16="http://schemas.microsoft.com/office/drawing/2014/main" id="{B61FD409-5891-A3CF-5EE5-BA871B9A8612}"/>
              </a:ext>
            </a:extLst>
          </p:cNvPr>
          <p:cNvPicPr>
            <a:picLocks noChangeAspect="1"/>
          </p:cNvPicPr>
          <p:nvPr/>
        </p:nvPicPr>
        <p:blipFill rotWithShape="1">
          <a:blip r:embed="rId2">
            <a:extLst>
              <a:ext uri="{28A0092B-C50C-407E-A947-70E740481C1C}">
                <a14:useLocalDpi xmlns:a14="http://schemas.microsoft.com/office/drawing/2010/main" val="0"/>
              </a:ext>
            </a:extLst>
          </a:blip>
          <a:srcRect l="5508" t="10666" r="5403" b="8444"/>
          <a:stretch/>
        </p:blipFill>
        <p:spPr>
          <a:xfrm>
            <a:off x="548640" y="22727"/>
            <a:ext cx="10667999" cy="6812546"/>
          </a:xfrm>
          <a:prstGeom prst="rect">
            <a:avLst/>
          </a:prstGeom>
        </p:spPr>
      </p:pic>
    </p:spTree>
    <p:extLst>
      <p:ext uri="{BB962C8B-B14F-4D97-AF65-F5344CB8AC3E}">
        <p14:creationId xmlns:p14="http://schemas.microsoft.com/office/powerpoint/2010/main" val="3932642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F27C8A-686F-A900-8229-9438BDC53C82}"/>
              </a:ext>
            </a:extLst>
          </p:cNvPr>
          <p:cNvSpPr>
            <a:spLocks noGrp="1"/>
          </p:cNvSpPr>
          <p:nvPr>
            <p:ph type="title"/>
          </p:nvPr>
        </p:nvSpPr>
        <p:spPr/>
        <p:txBody>
          <a:bodyPr/>
          <a:lstStyle/>
          <a:p>
            <a:r>
              <a:rPr lang="en-US" dirty="0"/>
              <a:t>Bias in Word Embedding</a:t>
            </a:r>
          </a:p>
        </p:txBody>
      </p:sp>
      <p:sp>
        <p:nvSpPr>
          <p:cNvPr id="9" name="Slide Number Placeholder 8">
            <a:extLst>
              <a:ext uri="{FF2B5EF4-FFF2-40B4-BE49-F238E27FC236}">
                <a16:creationId xmlns:a16="http://schemas.microsoft.com/office/drawing/2014/main" id="{034DF042-E4D8-DA91-89D1-3DC48CC89124}"/>
              </a:ext>
            </a:extLst>
          </p:cNvPr>
          <p:cNvSpPr>
            <a:spLocks noGrp="1"/>
          </p:cNvSpPr>
          <p:nvPr>
            <p:ph type="sldNum" sz="quarter" idx="21"/>
          </p:nvPr>
        </p:nvSpPr>
        <p:spPr/>
        <p:txBody>
          <a:bodyPr/>
          <a:lstStyle/>
          <a:p>
            <a:fld id="{7782931A-7D25-4B4B-9464-57AE418934A3}" type="slidenum">
              <a:rPr lang="en-US" smtClean="0"/>
              <a:pPr/>
              <a:t>12</a:t>
            </a:fld>
            <a:endParaRPr lang="en-US"/>
          </a:p>
        </p:txBody>
      </p:sp>
      <p:sp>
        <p:nvSpPr>
          <p:cNvPr id="11" name="TextBox 10">
            <a:extLst>
              <a:ext uri="{FF2B5EF4-FFF2-40B4-BE49-F238E27FC236}">
                <a16:creationId xmlns:a16="http://schemas.microsoft.com/office/drawing/2014/main" id="{1C60F120-15DC-4E27-7400-EE8BF3991440}"/>
              </a:ext>
            </a:extLst>
          </p:cNvPr>
          <p:cNvSpPr txBox="1"/>
          <p:nvPr/>
        </p:nvSpPr>
        <p:spPr>
          <a:xfrm>
            <a:off x="1210088" y="2227063"/>
            <a:ext cx="9444659" cy="2905347"/>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1" u="none" strike="noStrike" cap="none" normalizeH="0" baseline="0" dirty="0">
                <a:ln>
                  <a:noFill/>
                </a:ln>
                <a:solidFill>
                  <a:schemeClr val="accent5">
                    <a:lumMod val="75000"/>
                  </a:schemeClr>
                </a:solidFill>
                <a:effectLst/>
                <a:latin typeface="Menlo"/>
              </a:rPr>
              <a:t>King — Man + Woman = Queen</a:t>
            </a:r>
            <a:endParaRPr kumimoji="0" lang="en-US" altLang="en-US" sz="1100" b="0" i="0" u="none" strike="noStrike" cap="none" normalizeH="0" baseline="0" dirty="0">
              <a:ln>
                <a:noFill/>
              </a:ln>
              <a:solidFill>
                <a:schemeClr val="accent5">
                  <a:lumMod val="75000"/>
                </a:schemeClr>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harter"/>
              </a:rPr>
              <a:t>The same word embeddings were also captured the following relationships:</a:t>
            </a:r>
            <a:endParaRPr kumimoji="0" lang="en-US" altLang="en-US" sz="1600" b="0" i="1" u="none" strike="noStrike" cap="none" normalizeH="0" baseline="0" dirty="0">
              <a:ln>
                <a:noFill/>
              </a:ln>
              <a:solidFill>
                <a:schemeClr val="bg1"/>
              </a:solidFill>
              <a:effectLst/>
              <a:latin typeface="Menlo"/>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1" u="none" strike="noStrike" cap="none" normalizeH="0" baseline="0" dirty="0">
                <a:ln>
                  <a:noFill/>
                </a:ln>
                <a:solidFill>
                  <a:schemeClr val="accent5">
                    <a:lumMod val="75000"/>
                  </a:schemeClr>
                </a:solidFill>
                <a:effectLst/>
                <a:latin typeface="Menlo"/>
              </a:rPr>
              <a:t>Computer-programmer — Man + Woman = Home-Maker</a:t>
            </a:r>
            <a:r>
              <a:rPr kumimoji="0" lang="en-US" altLang="en-US" sz="1100" b="0" i="0" u="none" strike="noStrike" cap="none" normalizeH="0" baseline="0" dirty="0">
                <a:ln>
                  <a:noFill/>
                </a:ln>
                <a:solidFill>
                  <a:schemeClr val="accent5">
                    <a:lumMod val="75000"/>
                  </a:schemeClr>
                </a:solidFill>
                <a:effectLst/>
              </a:rPr>
              <a:t>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100" b="0" i="0" u="none" strike="noStrike" cap="none" normalizeH="0" baseline="0" dirty="0">
              <a:ln>
                <a:noFill/>
              </a:ln>
              <a:solidFill>
                <a:schemeClr val="accent5">
                  <a:lumMod val="75000"/>
                </a:schemeClr>
              </a:solidFill>
              <a:effectLst/>
            </a:endParaRPr>
          </a:p>
          <a:p>
            <a:pPr algn="l"/>
            <a:r>
              <a:rPr lang="en-US" sz="2000" b="0" i="0" u="none" strike="noStrike" baseline="0" dirty="0">
                <a:solidFill>
                  <a:schemeClr val="accent5">
                    <a:lumMod val="75000"/>
                  </a:schemeClr>
                </a:solidFill>
                <a:latin typeface="ArialMT"/>
              </a:rPr>
              <a:t>Bias in language</a:t>
            </a:r>
          </a:p>
          <a:p>
            <a:pPr algn="l">
              <a:lnSpc>
                <a:spcPct val="150000"/>
              </a:lnSpc>
            </a:pPr>
            <a:r>
              <a:rPr lang="en-US" sz="2000" b="0" i="0" u="none" strike="noStrike" baseline="0" dirty="0">
                <a:solidFill>
                  <a:schemeClr val="bg1"/>
                </a:solidFill>
                <a:latin typeface="ArialMT"/>
              </a:rPr>
              <a:t>● Stereotypes, toxic comments and other expressions of social biases</a:t>
            </a:r>
          </a:p>
          <a:p>
            <a:pPr algn="l">
              <a:lnSpc>
                <a:spcPct val="150000"/>
              </a:lnSpc>
            </a:pPr>
            <a:r>
              <a:rPr lang="en-US" sz="2000" b="0" i="0" u="none" strike="noStrike" baseline="0" dirty="0">
                <a:solidFill>
                  <a:schemeClr val="bg1"/>
                </a:solidFill>
                <a:latin typeface="ArialMT"/>
              </a:rPr>
              <a:t>● Historical human biases</a:t>
            </a:r>
          </a:p>
        </p:txBody>
      </p:sp>
      <p:sp>
        <p:nvSpPr>
          <p:cNvPr id="2" name="TextBox 1">
            <a:extLst>
              <a:ext uri="{FF2B5EF4-FFF2-40B4-BE49-F238E27FC236}">
                <a16:creationId xmlns:a16="http://schemas.microsoft.com/office/drawing/2014/main" id="{C48584A2-DD7A-D95D-D687-9BC9BD37B534}"/>
              </a:ext>
            </a:extLst>
          </p:cNvPr>
          <p:cNvSpPr txBox="1"/>
          <p:nvPr/>
        </p:nvSpPr>
        <p:spPr>
          <a:xfrm>
            <a:off x="6599583" y="6256553"/>
            <a:ext cx="5505449" cy="261610"/>
          </a:xfrm>
          <a:prstGeom prst="rect">
            <a:avLst/>
          </a:prstGeom>
          <a:noFill/>
        </p:spPr>
        <p:txBody>
          <a:bodyPr wrap="square" rtlCol="0">
            <a:spAutoFit/>
          </a:bodyPr>
          <a:lstStyle/>
          <a:p>
            <a:r>
              <a:rPr lang="en-US" sz="1100" b="0" i="0" dirty="0">
                <a:solidFill>
                  <a:srgbClr val="222222"/>
                </a:solidFill>
                <a:effectLst/>
                <a:latin typeface="Arial" panose="020B0604020202020204" pitchFamily="34" charset="0"/>
              </a:rPr>
              <a:t>Zhao, </a:t>
            </a:r>
            <a:r>
              <a:rPr lang="en-US" sz="1100" b="0" i="0" dirty="0" err="1">
                <a:solidFill>
                  <a:srgbClr val="222222"/>
                </a:solidFill>
                <a:effectLst/>
                <a:latin typeface="Arial" panose="020B0604020202020204" pitchFamily="34" charset="0"/>
              </a:rPr>
              <a:t>Jieyu</a:t>
            </a:r>
            <a:r>
              <a:rPr lang="en-US" sz="1100" b="0" i="0" dirty="0">
                <a:solidFill>
                  <a:srgbClr val="222222"/>
                </a:solidFill>
                <a:effectLst/>
                <a:latin typeface="Arial" panose="020B0604020202020204" pitchFamily="34" charset="0"/>
              </a:rPr>
              <a:t>, et al. "Gender bias in contextualized word embeddings." </a:t>
            </a:r>
            <a:r>
              <a:rPr lang="en-US" sz="1100" b="0" i="1" dirty="0">
                <a:solidFill>
                  <a:srgbClr val="222222"/>
                </a:solidFill>
                <a:effectLst/>
                <a:latin typeface="Arial" panose="020B0604020202020204" pitchFamily="34" charset="0"/>
              </a:rPr>
              <a:t> </a:t>
            </a:r>
            <a:r>
              <a:rPr lang="en-US" sz="1100" b="0" i="0" dirty="0">
                <a:solidFill>
                  <a:srgbClr val="222222"/>
                </a:solidFill>
                <a:effectLst/>
                <a:latin typeface="Arial" panose="020B0604020202020204" pitchFamily="34" charset="0"/>
              </a:rPr>
              <a:t>(2019).‏</a:t>
            </a:r>
            <a:endParaRPr lang="en-US" sz="1100" dirty="0"/>
          </a:p>
        </p:txBody>
      </p:sp>
    </p:spTree>
    <p:extLst>
      <p:ext uri="{BB962C8B-B14F-4D97-AF65-F5344CB8AC3E}">
        <p14:creationId xmlns:p14="http://schemas.microsoft.com/office/powerpoint/2010/main" val="2221833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9BB335-2462-3D47-A2A8-85BA2D85C19B}"/>
              </a:ext>
            </a:extLst>
          </p:cNvPr>
          <p:cNvSpPr>
            <a:spLocks noGrp="1"/>
          </p:cNvSpPr>
          <p:nvPr>
            <p:ph type="title"/>
          </p:nvPr>
        </p:nvSpPr>
        <p:spPr/>
        <p:txBody>
          <a:bodyPr/>
          <a:lstStyle/>
          <a:p>
            <a:r>
              <a:rPr lang="en-US" dirty="0"/>
              <a:t>Bias in Translation</a:t>
            </a:r>
          </a:p>
        </p:txBody>
      </p:sp>
      <p:sp>
        <p:nvSpPr>
          <p:cNvPr id="5" name="Slide Number Placeholder 4">
            <a:extLst>
              <a:ext uri="{FF2B5EF4-FFF2-40B4-BE49-F238E27FC236}">
                <a16:creationId xmlns:a16="http://schemas.microsoft.com/office/drawing/2014/main" id="{031A4ADA-7998-4A9D-939E-3A1B16A0F2F1}"/>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13</a:t>
            </a:fld>
            <a:endParaRPr lang="en-US"/>
          </a:p>
        </p:txBody>
      </p:sp>
      <p:sp>
        <p:nvSpPr>
          <p:cNvPr id="11" name="TextBox 10">
            <a:extLst>
              <a:ext uri="{FF2B5EF4-FFF2-40B4-BE49-F238E27FC236}">
                <a16:creationId xmlns:a16="http://schemas.microsoft.com/office/drawing/2014/main" id="{7C289162-3813-E9AC-FAF9-43BA013B15B0}"/>
              </a:ext>
            </a:extLst>
          </p:cNvPr>
          <p:cNvSpPr txBox="1"/>
          <p:nvPr/>
        </p:nvSpPr>
        <p:spPr>
          <a:xfrm>
            <a:off x="1028700" y="2033462"/>
            <a:ext cx="9344660" cy="461665"/>
          </a:xfrm>
          <a:prstGeom prst="rect">
            <a:avLst/>
          </a:prstGeom>
          <a:noFill/>
        </p:spPr>
        <p:txBody>
          <a:bodyPr wrap="square">
            <a:spAutoFit/>
          </a:bodyPr>
          <a:lstStyle/>
          <a:p>
            <a:r>
              <a:rPr lang="en-US" sz="2400" b="0" i="0" dirty="0">
                <a:solidFill>
                  <a:schemeClr val="bg1"/>
                </a:solidFill>
                <a:effectLst/>
                <a:latin typeface="Droid Serif"/>
              </a:rPr>
              <a:t>Google Translate has been accused of stereotyping based on gender</a:t>
            </a:r>
            <a:r>
              <a:rPr lang="en-US" sz="2400" dirty="0">
                <a:solidFill>
                  <a:schemeClr val="bg1"/>
                </a:solidFill>
                <a:latin typeface="Droid Serif"/>
              </a:rPr>
              <a:t>.</a:t>
            </a:r>
            <a:endParaRPr lang="en-US" sz="2400" dirty="0">
              <a:solidFill>
                <a:schemeClr val="bg1"/>
              </a:solidFill>
            </a:endParaRPr>
          </a:p>
        </p:txBody>
      </p:sp>
      <p:pic>
        <p:nvPicPr>
          <p:cNvPr id="1026" name="Picture 2">
            <a:extLst>
              <a:ext uri="{FF2B5EF4-FFF2-40B4-BE49-F238E27FC236}">
                <a16:creationId xmlns:a16="http://schemas.microsoft.com/office/drawing/2014/main" id="{D99E9F91-309A-1426-CE9E-D382AA6C5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2418" y="2721094"/>
            <a:ext cx="5341002" cy="31378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DB036D7-0778-1BFC-17EE-839B71E14E41}"/>
              </a:ext>
            </a:extLst>
          </p:cNvPr>
          <p:cNvSpPr txBox="1"/>
          <p:nvPr/>
        </p:nvSpPr>
        <p:spPr>
          <a:xfrm>
            <a:off x="6139014" y="6278875"/>
            <a:ext cx="5831840" cy="276999"/>
          </a:xfrm>
          <a:prstGeom prst="rect">
            <a:avLst/>
          </a:prstGeom>
          <a:noFill/>
        </p:spPr>
        <p:txBody>
          <a:bodyPr wrap="square" rtlCol="0">
            <a:spAutoFit/>
          </a:bodyPr>
          <a:lstStyle/>
          <a:p>
            <a:r>
              <a:rPr lang="en-US" sz="1200" dirty="0">
                <a:solidFill>
                  <a:srgbClr val="0070C0"/>
                </a:solidFill>
              </a:rPr>
              <a:t>https://ai.googleblog.com/2018/12/providing-gender-specific-translations.html</a:t>
            </a:r>
          </a:p>
        </p:txBody>
      </p:sp>
    </p:spTree>
    <p:extLst>
      <p:ext uri="{BB962C8B-B14F-4D97-AF65-F5344CB8AC3E}">
        <p14:creationId xmlns:p14="http://schemas.microsoft.com/office/powerpoint/2010/main" val="3622761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2A1D23A-3547-6DA4-4E34-C6B6CB9C59C6}"/>
              </a:ext>
            </a:extLst>
          </p:cNvPr>
          <p:cNvSpPr>
            <a:spLocks noGrp="1"/>
          </p:cNvSpPr>
          <p:nvPr>
            <p:ph type="title"/>
          </p:nvPr>
        </p:nvSpPr>
        <p:spPr>
          <a:xfrm>
            <a:off x="1028700" y="999068"/>
            <a:ext cx="4876800" cy="645284"/>
          </a:xfrm>
        </p:spPr>
        <p:txBody>
          <a:bodyPr/>
          <a:lstStyle/>
          <a:p>
            <a:r>
              <a:rPr lang="en-US" dirty="0">
                <a:solidFill>
                  <a:schemeClr val="bg1"/>
                </a:solidFill>
              </a:rPr>
              <a:t>Bias in Evaluation</a:t>
            </a:r>
            <a:endParaRPr lang="en-US" dirty="0"/>
          </a:p>
        </p:txBody>
      </p:sp>
      <p:sp>
        <p:nvSpPr>
          <p:cNvPr id="15" name="Content Placeholder 2">
            <a:extLst>
              <a:ext uri="{FF2B5EF4-FFF2-40B4-BE49-F238E27FC236}">
                <a16:creationId xmlns:a16="http://schemas.microsoft.com/office/drawing/2014/main" id="{BD4970AD-3D36-FDEC-419E-496A783AB03C}"/>
              </a:ext>
            </a:extLst>
          </p:cNvPr>
          <p:cNvSpPr>
            <a:spLocks noGrp="1"/>
          </p:cNvSpPr>
          <p:nvPr>
            <p:ph sz="half" idx="1"/>
          </p:nvPr>
        </p:nvSpPr>
        <p:spPr>
          <a:xfrm>
            <a:off x="1028700" y="2743199"/>
            <a:ext cx="5487924" cy="3111499"/>
          </a:xfrm>
        </p:spPr>
        <p:txBody>
          <a:bodyPr/>
          <a:lstStyle/>
          <a:p>
            <a:pPr marL="285750" indent="-285750">
              <a:buFont typeface="Wingdings" panose="05000000000000000000" pitchFamily="2" charset="2"/>
              <a:buChar char="q"/>
            </a:pPr>
            <a:r>
              <a:rPr lang="en-US" b="1" dirty="0"/>
              <a:t>Evaluating a model irrespective to smaller groups</a:t>
            </a:r>
          </a:p>
          <a:p>
            <a:pPr marL="285750" indent="-285750">
              <a:buFont typeface="Wingdings" panose="05000000000000000000" pitchFamily="2" charset="2"/>
              <a:buChar char="q"/>
            </a:pPr>
            <a:endParaRPr lang="en-US" b="1" dirty="0"/>
          </a:p>
          <a:p>
            <a:endParaRPr lang="en-US" b="1" dirty="0"/>
          </a:p>
          <a:p>
            <a:pPr marL="285750" indent="-285750" algn="l">
              <a:buFont typeface="Wingdings" panose="05000000000000000000" pitchFamily="2" charset="2"/>
              <a:buChar char="q"/>
            </a:pPr>
            <a:r>
              <a:rPr lang="en-US" b="1" dirty="0"/>
              <a:t>FP &amp; FN rates, “the cost” of misclassification.</a:t>
            </a:r>
          </a:p>
          <a:p>
            <a:endParaRPr lang="en-US" b="1" dirty="0"/>
          </a:p>
        </p:txBody>
      </p:sp>
      <p:pic>
        <p:nvPicPr>
          <p:cNvPr id="8" name="Picture 7">
            <a:extLst>
              <a:ext uri="{FF2B5EF4-FFF2-40B4-BE49-F238E27FC236}">
                <a16:creationId xmlns:a16="http://schemas.microsoft.com/office/drawing/2014/main" id="{B824A653-C4CC-60D1-DB6B-9F48F42AC667}"/>
              </a:ext>
            </a:extLst>
          </p:cNvPr>
          <p:cNvPicPr>
            <a:picLocks noChangeAspect="1"/>
          </p:cNvPicPr>
          <p:nvPr/>
        </p:nvPicPr>
        <p:blipFill>
          <a:blip r:embed="rId2"/>
          <a:stretch>
            <a:fillRect/>
          </a:stretch>
        </p:blipFill>
        <p:spPr>
          <a:xfrm>
            <a:off x="6656324" y="2743199"/>
            <a:ext cx="4837176" cy="1717197"/>
          </a:xfrm>
          <a:prstGeom prst="rect">
            <a:avLst/>
          </a:prstGeom>
          <a:ln>
            <a:noFill/>
          </a:ln>
          <a:effectLst>
            <a:outerShdw blurRad="292100" dist="139700" dir="2700000" algn="tl" rotWithShape="0">
              <a:srgbClr val="333333">
                <a:alpha val="65000"/>
              </a:srgbClr>
            </a:outerShdw>
          </a:effectLst>
        </p:spPr>
      </p:pic>
      <p:sp>
        <p:nvSpPr>
          <p:cNvPr id="6" name="Slide Number Placeholder 5">
            <a:extLst>
              <a:ext uri="{FF2B5EF4-FFF2-40B4-BE49-F238E27FC236}">
                <a16:creationId xmlns:a16="http://schemas.microsoft.com/office/drawing/2014/main" id="{E0380459-07AE-C81E-996A-C7B095AC3AFE}"/>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B5CEABB6-07DC-46E8-9B57-56EC44A396E5}" type="slidenum">
              <a:rPr lang="en-US" sz="600" smtClean="0"/>
              <a:pPr>
                <a:lnSpc>
                  <a:spcPct val="90000"/>
                </a:lnSpc>
                <a:spcAft>
                  <a:spcPts val="600"/>
                </a:spcAft>
              </a:pPr>
              <a:t>14</a:t>
            </a:fld>
            <a:endParaRPr lang="en-US" sz="600"/>
          </a:p>
        </p:txBody>
      </p:sp>
    </p:spTree>
    <p:extLst>
      <p:ext uri="{BB962C8B-B14F-4D97-AF65-F5344CB8AC3E}">
        <p14:creationId xmlns:p14="http://schemas.microsoft.com/office/powerpoint/2010/main" val="3166569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4A840E-9000-7441-BEB7-FFEE48A4F70D}"/>
              </a:ext>
            </a:extLst>
          </p:cNvPr>
          <p:cNvSpPr>
            <a:spLocks noGrp="1"/>
          </p:cNvSpPr>
          <p:nvPr>
            <p:ph type="title"/>
          </p:nvPr>
        </p:nvSpPr>
        <p:spPr/>
        <p:txBody>
          <a:bodyPr/>
          <a:lstStyle/>
          <a:p>
            <a:pPr>
              <a:lnSpc>
                <a:spcPct val="110000"/>
              </a:lnSpc>
            </a:pPr>
            <a:r>
              <a:rPr lang="en-US" b="0" i="0" dirty="0">
                <a:effectLst/>
                <a:latin typeface="Roboto" panose="02000000000000000000" pitchFamily="2" charset="0"/>
              </a:rPr>
              <a:t>How To Make ML Fairer?</a:t>
            </a:r>
          </a:p>
        </p:txBody>
      </p:sp>
      <p:sp>
        <p:nvSpPr>
          <p:cNvPr id="9" name="Slide Number Placeholder 8">
            <a:extLst>
              <a:ext uri="{FF2B5EF4-FFF2-40B4-BE49-F238E27FC236}">
                <a16:creationId xmlns:a16="http://schemas.microsoft.com/office/drawing/2014/main" id="{4EA07C02-54FF-4B71-8E0D-7F4BCFC6A69E}"/>
              </a:ext>
            </a:extLst>
          </p:cNvPr>
          <p:cNvSpPr>
            <a:spLocks noGrp="1"/>
          </p:cNvSpPr>
          <p:nvPr>
            <p:ph type="sldNum" sz="quarter" idx="13"/>
          </p:nvPr>
        </p:nvSpPr>
        <p:spPr/>
        <p:txBody>
          <a:bodyPr/>
          <a:lstStyle/>
          <a:p>
            <a:fld id="{7782931A-7D25-4B4B-9464-57AE418934A3}" type="slidenum">
              <a:rPr lang="en-US" smtClean="0"/>
              <a:pPr/>
              <a:t>15</a:t>
            </a:fld>
            <a:endParaRPr lang="en-US"/>
          </a:p>
        </p:txBody>
      </p:sp>
      <p:sp>
        <p:nvSpPr>
          <p:cNvPr id="2" name="Content Placeholder 1">
            <a:extLst>
              <a:ext uri="{FF2B5EF4-FFF2-40B4-BE49-F238E27FC236}">
                <a16:creationId xmlns:a16="http://schemas.microsoft.com/office/drawing/2014/main" id="{48529241-5517-094D-8365-77164D7362C0}"/>
              </a:ext>
            </a:extLst>
          </p:cNvPr>
          <p:cNvSpPr>
            <a:spLocks noGrp="1"/>
          </p:cNvSpPr>
          <p:nvPr>
            <p:ph sz="half" idx="4294967295"/>
          </p:nvPr>
        </p:nvSpPr>
        <p:spPr>
          <a:xfrm>
            <a:off x="1028700" y="1761711"/>
            <a:ext cx="9011824" cy="1943100"/>
          </a:xfrm>
          <a:prstGeom prst="rect">
            <a:avLst/>
          </a:prstGeom>
        </p:spPr>
        <p:txBody>
          <a:bodyPr/>
          <a:lstStyle/>
          <a:p>
            <a:pPr marL="0" indent="0">
              <a:buNone/>
            </a:pPr>
            <a:endParaRPr lang="en-US" sz="2000" dirty="0"/>
          </a:p>
          <a:p>
            <a:pPr>
              <a:lnSpc>
                <a:spcPct val="150000"/>
              </a:lnSpc>
            </a:pPr>
            <a:r>
              <a:rPr lang="en-US" sz="2200" i="0" dirty="0">
                <a:solidFill>
                  <a:srgbClr val="080809"/>
                </a:solidFill>
                <a:effectLst/>
                <a:latin typeface="+mj-lt"/>
              </a:rPr>
              <a:t>Avoid data </a:t>
            </a:r>
            <a:r>
              <a:rPr lang="en-US" sz="2200" dirty="0">
                <a:solidFill>
                  <a:srgbClr val="080809"/>
                </a:solidFill>
                <a:latin typeface="+mj-lt"/>
              </a:rPr>
              <a:t>s</a:t>
            </a:r>
            <a:r>
              <a:rPr lang="en-US" sz="2200" i="0" dirty="0">
                <a:solidFill>
                  <a:srgbClr val="080809"/>
                </a:solidFill>
                <a:effectLst/>
                <a:latin typeface="+mj-lt"/>
              </a:rPr>
              <a:t>election </a:t>
            </a:r>
            <a:r>
              <a:rPr lang="en-US" sz="2200" dirty="0">
                <a:solidFill>
                  <a:srgbClr val="080809"/>
                </a:solidFill>
                <a:latin typeface="+mj-lt"/>
              </a:rPr>
              <a:t>b</a:t>
            </a:r>
            <a:r>
              <a:rPr lang="en-US" sz="2200" i="0" dirty="0">
                <a:solidFill>
                  <a:srgbClr val="080809"/>
                </a:solidFill>
                <a:effectLst/>
                <a:latin typeface="+mj-lt"/>
              </a:rPr>
              <a:t>ias: </a:t>
            </a:r>
            <a:r>
              <a:rPr lang="en-US" sz="2200" dirty="0">
                <a:solidFill>
                  <a:srgbClr val="080809"/>
                </a:solidFill>
                <a:latin typeface="+mj-lt"/>
              </a:rPr>
              <a:t>s</a:t>
            </a:r>
            <a:r>
              <a:rPr lang="en-US" sz="2200" i="0" dirty="0">
                <a:solidFill>
                  <a:srgbClr val="080809"/>
                </a:solidFill>
                <a:effectLst/>
                <a:latin typeface="+mj-lt"/>
              </a:rPr>
              <a:t>imple random sampling</a:t>
            </a:r>
            <a:endParaRPr lang="en-US" sz="2200" dirty="0">
              <a:latin typeface="+mj-lt"/>
            </a:endParaRPr>
          </a:p>
          <a:p>
            <a:pPr>
              <a:lnSpc>
                <a:spcPct val="150000"/>
              </a:lnSpc>
            </a:pPr>
            <a:r>
              <a:rPr lang="en-US" sz="2200" dirty="0">
                <a:latin typeface="+mj-lt"/>
              </a:rPr>
              <a:t>More training data on unprotected classes</a:t>
            </a:r>
          </a:p>
          <a:p>
            <a:pPr>
              <a:lnSpc>
                <a:spcPct val="150000"/>
              </a:lnSpc>
            </a:pPr>
            <a:r>
              <a:rPr lang="en-US" sz="2200" i="0" dirty="0">
                <a:solidFill>
                  <a:srgbClr val="080809"/>
                </a:solidFill>
                <a:effectLst/>
                <a:latin typeface="+mj-lt"/>
              </a:rPr>
              <a:t>You should choose an appropriate imputation method to minimize the ML bias and add new imputed values.</a:t>
            </a:r>
          </a:p>
          <a:p>
            <a:pPr>
              <a:lnSpc>
                <a:spcPct val="150000"/>
              </a:lnSpc>
            </a:pPr>
            <a:r>
              <a:rPr lang="en-US" sz="2200" i="0" kern="1200" dirty="0">
                <a:effectLst/>
                <a:latin typeface="+mj-lt"/>
                <a:ea typeface="+mj-ea"/>
                <a:cs typeface="+mj-cs"/>
              </a:rPr>
              <a:t>Avoid feature </a:t>
            </a:r>
            <a:r>
              <a:rPr lang="en-US" sz="2200" dirty="0">
                <a:latin typeface="+mj-lt"/>
                <a:ea typeface="+mj-ea"/>
                <a:cs typeface="+mj-cs"/>
              </a:rPr>
              <a:t>e</a:t>
            </a:r>
            <a:r>
              <a:rPr lang="en-US" sz="2200" i="0" kern="1200" dirty="0">
                <a:effectLst/>
                <a:latin typeface="+mj-lt"/>
                <a:ea typeface="+mj-ea"/>
                <a:cs typeface="+mj-cs"/>
              </a:rPr>
              <a:t>ngineering </a:t>
            </a:r>
            <a:r>
              <a:rPr lang="en-US" sz="2200" dirty="0">
                <a:latin typeface="+mj-lt"/>
                <a:ea typeface="+mj-ea"/>
                <a:cs typeface="+mj-cs"/>
              </a:rPr>
              <a:t>b</a:t>
            </a:r>
            <a:r>
              <a:rPr lang="en-US" sz="2200" i="0" kern="1200" dirty="0">
                <a:effectLst/>
                <a:latin typeface="+mj-lt"/>
                <a:ea typeface="+mj-ea"/>
                <a:cs typeface="+mj-cs"/>
              </a:rPr>
              <a:t>ias: </a:t>
            </a:r>
            <a:r>
              <a:rPr lang="en-US" sz="2200" i="0" kern="1200" dirty="0">
                <a:solidFill>
                  <a:schemeClr val="bg1"/>
                </a:solidFill>
                <a:effectLst/>
                <a:latin typeface="+mj-lt"/>
                <a:ea typeface="+mn-ea"/>
                <a:cs typeface="+mn-cs"/>
              </a:rPr>
              <a:t>feature scaling is necessary to understand these features at the same scale.</a:t>
            </a:r>
          </a:p>
          <a:p>
            <a:pPr lvl="1"/>
            <a:endParaRPr lang="en-US" dirty="0"/>
          </a:p>
          <a:p>
            <a:endParaRPr lang="en-US" dirty="0"/>
          </a:p>
        </p:txBody>
      </p:sp>
      <p:sp>
        <p:nvSpPr>
          <p:cNvPr id="3" name="TextBox 2">
            <a:extLst>
              <a:ext uri="{FF2B5EF4-FFF2-40B4-BE49-F238E27FC236}">
                <a16:creationId xmlns:a16="http://schemas.microsoft.com/office/drawing/2014/main" id="{4A37DE6F-3603-EFFB-F087-A05443D1B833}"/>
              </a:ext>
            </a:extLst>
          </p:cNvPr>
          <p:cNvSpPr txBox="1"/>
          <p:nvPr/>
        </p:nvSpPr>
        <p:spPr>
          <a:xfrm>
            <a:off x="5280991" y="6283259"/>
            <a:ext cx="7116417" cy="253916"/>
          </a:xfrm>
          <a:prstGeom prst="rect">
            <a:avLst/>
          </a:prstGeom>
          <a:noFill/>
        </p:spPr>
        <p:txBody>
          <a:bodyPr wrap="square" rtlCol="0">
            <a:spAutoFit/>
          </a:bodyPr>
          <a:lstStyle/>
          <a:p>
            <a:r>
              <a:rPr lang="en-US" sz="1050" dirty="0" err="1">
                <a:solidFill>
                  <a:schemeClr val="bg1"/>
                </a:solidFill>
              </a:rPr>
              <a:t>Hellström</a:t>
            </a:r>
            <a:r>
              <a:rPr lang="en-US" sz="1050" dirty="0">
                <a:solidFill>
                  <a:schemeClr val="bg1"/>
                </a:solidFill>
              </a:rPr>
              <a:t>, Thomas, Virginia Dignum, and </a:t>
            </a:r>
            <a:r>
              <a:rPr lang="en-US" sz="1050" dirty="0" err="1">
                <a:solidFill>
                  <a:schemeClr val="bg1"/>
                </a:solidFill>
              </a:rPr>
              <a:t>Suna</a:t>
            </a:r>
            <a:r>
              <a:rPr lang="en-US" sz="1050" dirty="0">
                <a:solidFill>
                  <a:schemeClr val="bg1"/>
                </a:solidFill>
              </a:rPr>
              <a:t> </a:t>
            </a:r>
            <a:r>
              <a:rPr lang="en-US" sz="1050" dirty="0" err="1">
                <a:solidFill>
                  <a:schemeClr val="bg1"/>
                </a:solidFill>
              </a:rPr>
              <a:t>Bensch</a:t>
            </a:r>
            <a:r>
              <a:rPr lang="en-US" sz="1050" dirty="0">
                <a:solidFill>
                  <a:schemeClr val="bg1"/>
                </a:solidFill>
              </a:rPr>
              <a:t>. "Bias in Machine Learning--What is it Good for?.</a:t>
            </a:r>
          </a:p>
        </p:txBody>
      </p:sp>
    </p:spTree>
    <p:extLst>
      <p:ext uri="{BB962C8B-B14F-4D97-AF65-F5344CB8AC3E}">
        <p14:creationId xmlns:p14="http://schemas.microsoft.com/office/powerpoint/2010/main" val="244918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3258570-A01D-47F4-8478-FE2B73D1D9C4}"/>
              </a:ext>
            </a:extLst>
          </p:cNvPr>
          <p:cNvSpPr txBox="1"/>
          <p:nvPr/>
        </p:nvSpPr>
        <p:spPr>
          <a:xfrm>
            <a:off x="1346752" y="2514600"/>
            <a:ext cx="9596231" cy="2904530"/>
          </a:xfrm>
          <a:prstGeom prst="rect">
            <a:avLst/>
          </a:prstGeom>
        </p:spPr>
        <p:txBody>
          <a:bodyPr lIns="0" tIns="0" rIns="0" bIns="0">
            <a:normAutofit/>
          </a:bodyPr>
          <a:lstStyle/>
          <a:p>
            <a:pPr fontAlgn="base">
              <a:lnSpc>
                <a:spcPct val="150000"/>
              </a:lnSpc>
              <a:spcBef>
                <a:spcPts val="1000"/>
              </a:spcBef>
            </a:pPr>
            <a:r>
              <a:rPr lang="en-US" sz="2400" dirty="0">
                <a:solidFill>
                  <a:srgbClr val="000000"/>
                </a:solidFill>
                <a:latin typeface="EB Garamond" panose="020B0604020202020204" pitchFamily="2" charset="0"/>
              </a:rPr>
              <a:t> If you rely on data collected via electronic or mechanical sensors, then equipment problems can introduce bias. This is often the hardest type of bias to detect and needs careful consideration, with investment in the latest digital and technology infrastructure. </a:t>
            </a:r>
          </a:p>
        </p:txBody>
      </p:sp>
      <p:sp>
        <p:nvSpPr>
          <p:cNvPr id="3" name="Text Placeholder 2">
            <a:extLst>
              <a:ext uri="{FF2B5EF4-FFF2-40B4-BE49-F238E27FC236}">
                <a16:creationId xmlns:a16="http://schemas.microsoft.com/office/drawing/2014/main" id="{184C0EA4-9E2A-9566-F1D0-072F3D7C3FC9}"/>
              </a:ext>
            </a:extLst>
          </p:cNvPr>
          <p:cNvSpPr>
            <a:spLocks noGrp="1"/>
          </p:cNvSpPr>
          <p:nvPr>
            <p:ph type="body" sz="quarter" idx="10"/>
          </p:nvPr>
        </p:nvSpPr>
        <p:spPr>
          <a:xfrm>
            <a:off x="2190750" y="1087194"/>
            <a:ext cx="7810500" cy="871431"/>
          </a:xfrm>
        </p:spPr>
        <p:txBody>
          <a:bodyPr/>
          <a:lstStyle/>
          <a:p>
            <a:r>
              <a:rPr lang="en-US" sz="2800" b="1" kern="1200" dirty="0">
                <a:latin typeface="+mj-lt"/>
                <a:ea typeface="+mj-ea"/>
                <a:cs typeface="+mj-cs"/>
              </a:rPr>
              <a:t>Check for infrastructural issues</a:t>
            </a:r>
            <a:endParaRPr lang="en-US" dirty="0"/>
          </a:p>
        </p:txBody>
      </p:sp>
      <p:sp>
        <p:nvSpPr>
          <p:cNvPr id="9" name="Slide Number Placeholder 8">
            <a:extLst>
              <a:ext uri="{FF2B5EF4-FFF2-40B4-BE49-F238E27FC236}">
                <a16:creationId xmlns:a16="http://schemas.microsoft.com/office/drawing/2014/main" id="{0F3C151C-88B0-A16C-05D3-0ECF80015AF8}"/>
              </a:ext>
            </a:extLst>
          </p:cNvPr>
          <p:cNvSpPr>
            <a:spLocks noGrp="1"/>
          </p:cNvSpPr>
          <p:nvPr>
            <p:ph type="sldNum" sz="quarter" idx="13"/>
          </p:nvPr>
        </p:nvSpPr>
        <p:spPr/>
        <p:txBody>
          <a:bodyPr vert="horz" lIns="91440" tIns="45720" rIns="91440" bIns="45720" rtlCol="0" anchor="ctr">
            <a:normAutofit/>
          </a:bodyPr>
          <a:lstStyle/>
          <a:p>
            <a:pPr>
              <a:lnSpc>
                <a:spcPct val="90000"/>
              </a:lnSpc>
              <a:spcAft>
                <a:spcPts val="600"/>
              </a:spcAft>
            </a:pPr>
            <a:fld id="{7782931A-7D25-4B4B-9464-57AE418934A3}" type="slidenum">
              <a:rPr lang="en-US" sz="600" smtClean="0"/>
              <a:pPr>
                <a:lnSpc>
                  <a:spcPct val="90000"/>
                </a:lnSpc>
                <a:spcAft>
                  <a:spcPts val="600"/>
                </a:spcAft>
              </a:pPr>
              <a:t>16</a:t>
            </a:fld>
            <a:endParaRPr lang="en-US" sz="600"/>
          </a:p>
        </p:txBody>
      </p:sp>
      <p:sp>
        <p:nvSpPr>
          <p:cNvPr id="12" name="Title 1">
            <a:extLst>
              <a:ext uri="{FF2B5EF4-FFF2-40B4-BE49-F238E27FC236}">
                <a16:creationId xmlns:a16="http://schemas.microsoft.com/office/drawing/2014/main" id="{BFE245D4-6219-68B9-1372-A1751F0A77ED}"/>
              </a:ext>
            </a:extLst>
          </p:cNvPr>
          <p:cNvSpPr>
            <a:spLocks noGrp="1"/>
          </p:cNvSpPr>
          <p:nvPr>
            <p:ph type="title"/>
          </p:nvPr>
        </p:nvSpPr>
        <p:spPr>
          <a:xfrm>
            <a:off x="771525" y="978781"/>
            <a:ext cx="1589372" cy="1325563"/>
          </a:xfrm>
        </p:spPr>
        <p:txBody>
          <a:bodyPr/>
          <a:lstStyle/>
          <a:p>
            <a:endParaRPr lang="en-US" dirty="0"/>
          </a:p>
        </p:txBody>
      </p:sp>
    </p:spTree>
    <p:extLst>
      <p:ext uri="{BB962C8B-B14F-4D97-AF65-F5344CB8AC3E}">
        <p14:creationId xmlns:p14="http://schemas.microsoft.com/office/powerpoint/2010/main" val="3613541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4A840E-9000-7441-BEB7-FFEE48A4F70D}"/>
              </a:ext>
            </a:extLst>
          </p:cNvPr>
          <p:cNvSpPr>
            <a:spLocks noGrp="1"/>
          </p:cNvSpPr>
          <p:nvPr>
            <p:ph type="title"/>
          </p:nvPr>
        </p:nvSpPr>
        <p:spPr/>
        <p:txBody>
          <a:bodyPr/>
          <a:lstStyle/>
          <a:p>
            <a:pPr>
              <a:lnSpc>
                <a:spcPct val="110000"/>
              </a:lnSpc>
            </a:pPr>
            <a:r>
              <a:rPr lang="en-US" b="0" i="0" dirty="0">
                <a:effectLst/>
                <a:latin typeface="Roboto" panose="02000000000000000000" pitchFamily="2" charset="0"/>
              </a:rPr>
              <a:t>How To Make ML Fairer?</a:t>
            </a:r>
          </a:p>
        </p:txBody>
      </p:sp>
      <p:sp>
        <p:nvSpPr>
          <p:cNvPr id="9" name="Slide Number Placeholder 8">
            <a:extLst>
              <a:ext uri="{FF2B5EF4-FFF2-40B4-BE49-F238E27FC236}">
                <a16:creationId xmlns:a16="http://schemas.microsoft.com/office/drawing/2014/main" id="{4EA07C02-54FF-4B71-8E0D-7F4BCFC6A69E}"/>
              </a:ext>
            </a:extLst>
          </p:cNvPr>
          <p:cNvSpPr>
            <a:spLocks noGrp="1"/>
          </p:cNvSpPr>
          <p:nvPr>
            <p:ph type="sldNum" sz="quarter" idx="13"/>
          </p:nvPr>
        </p:nvSpPr>
        <p:spPr/>
        <p:txBody>
          <a:bodyPr/>
          <a:lstStyle/>
          <a:p>
            <a:fld id="{7782931A-7D25-4B4B-9464-57AE418934A3}" type="slidenum">
              <a:rPr lang="en-US" smtClean="0"/>
              <a:pPr/>
              <a:t>17</a:t>
            </a:fld>
            <a:endParaRPr lang="en-US"/>
          </a:p>
        </p:txBody>
      </p:sp>
      <p:sp>
        <p:nvSpPr>
          <p:cNvPr id="2" name="Content Placeholder 1">
            <a:extLst>
              <a:ext uri="{FF2B5EF4-FFF2-40B4-BE49-F238E27FC236}">
                <a16:creationId xmlns:a16="http://schemas.microsoft.com/office/drawing/2014/main" id="{48529241-5517-094D-8365-77164D7362C0}"/>
              </a:ext>
            </a:extLst>
          </p:cNvPr>
          <p:cNvSpPr>
            <a:spLocks noGrp="1"/>
          </p:cNvSpPr>
          <p:nvPr>
            <p:ph sz="half" idx="4294967295"/>
          </p:nvPr>
        </p:nvSpPr>
        <p:spPr>
          <a:xfrm>
            <a:off x="1028700" y="2457450"/>
            <a:ext cx="8907463" cy="1943100"/>
          </a:xfrm>
          <a:prstGeom prst="rect">
            <a:avLst/>
          </a:prstGeom>
        </p:spPr>
        <p:txBody>
          <a:bodyPr/>
          <a:lstStyle/>
          <a:p>
            <a:pPr>
              <a:lnSpc>
                <a:spcPct val="150000"/>
              </a:lnSpc>
            </a:pPr>
            <a:r>
              <a:rPr lang="en-US" sz="2000" dirty="0"/>
              <a:t>Make and Interpretable model to understand the decisions it makes (tricky for deep learning)</a:t>
            </a:r>
          </a:p>
          <a:p>
            <a:pPr>
              <a:lnSpc>
                <a:spcPct val="150000"/>
              </a:lnSpc>
            </a:pPr>
            <a:r>
              <a:rPr lang="en-US" sz="2000" dirty="0"/>
              <a:t>Monitor real-world performance and have a feedback loop</a:t>
            </a:r>
          </a:p>
          <a:p>
            <a:pPr>
              <a:lnSpc>
                <a:spcPct val="150000"/>
              </a:lnSpc>
            </a:pPr>
            <a:r>
              <a:rPr lang="en-US" sz="2000" dirty="0"/>
              <a:t>More guidelines and rules maybe strict testing and approval of models before deploying just like we do for new drugs.</a:t>
            </a:r>
          </a:p>
          <a:p>
            <a:pPr marL="0" indent="0">
              <a:buNone/>
            </a:pPr>
            <a:endParaRPr lang="en-US" dirty="0"/>
          </a:p>
        </p:txBody>
      </p:sp>
    </p:spTree>
    <p:extLst>
      <p:ext uri="{BB962C8B-B14F-4D97-AF65-F5344CB8AC3E}">
        <p14:creationId xmlns:p14="http://schemas.microsoft.com/office/powerpoint/2010/main" val="756334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7F87-5F5A-51D0-D843-2546C7537894}"/>
              </a:ext>
            </a:extLst>
          </p:cNvPr>
          <p:cNvSpPr>
            <a:spLocks noGrp="1"/>
          </p:cNvSpPr>
          <p:nvPr>
            <p:ph type="title"/>
          </p:nvPr>
        </p:nvSpPr>
        <p:spPr>
          <a:xfrm>
            <a:off x="1028700" y="999068"/>
            <a:ext cx="9715500" cy="645284"/>
          </a:xfrm>
        </p:spPr>
        <p:txBody>
          <a:bodyPr/>
          <a:lstStyle/>
          <a:p>
            <a:r>
              <a:rPr lang="en-US" sz="3200" dirty="0"/>
              <a:t>Formulate your problem well to the machine</a:t>
            </a:r>
          </a:p>
        </p:txBody>
      </p:sp>
      <p:sp>
        <p:nvSpPr>
          <p:cNvPr id="3" name="Content Placeholder 2">
            <a:extLst>
              <a:ext uri="{FF2B5EF4-FFF2-40B4-BE49-F238E27FC236}">
                <a16:creationId xmlns:a16="http://schemas.microsoft.com/office/drawing/2014/main" id="{C0706999-D834-5033-AD89-3A97824ACDED}"/>
              </a:ext>
            </a:extLst>
          </p:cNvPr>
          <p:cNvSpPr>
            <a:spLocks noGrp="1"/>
          </p:cNvSpPr>
          <p:nvPr>
            <p:ph type="body" sz="quarter" idx="10"/>
          </p:nvPr>
        </p:nvSpPr>
        <p:spPr>
          <a:xfrm>
            <a:off x="1028699" y="2321923"/>
            <a:ext cx="10242275" cy="3825952"/>
          </a:xfrm>
        </p:spPr>
        <p:txBody>
          <a:bodyPr/>
          <a:lstStyle/>
          <a:p>
            <a:r>
              <a:rPr lang="en-US" sz="2000" b="1" dirty="0"/>
              <a:t>Make sure to translate the question you want to do right to the machine</a:t>
            </a:r>
          </a:p>
          <a:p>
            <a:endParaRPr lang="en-US" dirty="0"/>
          </a:p>
          <a:p>
            <a:r>
              <a:rPr lang="en-US" i="1" dirty="0"/>
              <a:t>- To find who is sicker ?</a:t>
            </a:r>
          </a:p>
          <a:p>
            <a:endParaRPr lang="en-US" dirty="0"/>
          </a:p>
          <a:p>
            <a:r>
              <a:rPr lang="en-US" dirty="0"/>
              <a:t>The machine can get its results on </a:t>
            </a:r>
            <a:r>
              <a:rPr lang="en-US" dirty="0">
                <a:solidFill>
                  <a:schemeClr val="accent5">
                    <a:lumMod val="75000"/>
                  </a:schemeClr>
                </a:solidFill>
              </a:rPr>
              <a:t>who is more willing to spend more money on health</a:t>
            </a:r>
          </a:p>
        </p:txBody>
      </p:sp>
      <p:sp>
        <p:nvSpPr>
          <p:cNvPr id="7" name="Slide Number Placeholder 6">
            <a:extLst>
              <a:ext uri="{FF2B5EF4-FFF2-40B4-BE49-F238E27FC236}">
                <a16:creationId xmlns:a16="http://schemas.microsoft.com/office/drawing/2014/main" id="{FBAA8D03-D32E-1CE1-3956-B697EBEC9D88}"/>
              </a:ext>
            </a:extLst>
          </p:cNvPr>
          <p:cNvSpPr>
            <a:spLocks noGrp="1"/>
          </p:cNvSpPr>
          <p:nvPr>
            <p:ph type="sldNum" sz="quarter" idx="14"/>
          </p:nvPr>
        </p:nvSpPr>
        <p:spPr/>
        <p:txBody>
          <a:bodyPr/>
          <a:lstStyle/>
          <a:p>
            <a:fld id="{7782931A-7D25-4B4B-9464-57AE418934A3}" type="slidenum">
              <a:rPr lang="en-US" smtClean="0"/>
              <a:pPr/>
              <a:t>18</a:t>
            </a:fld>
            <a:endParaRPr lang="en-US"/>
          </a:p>
        </p:txBody>
      </p:sp>
      <p:pic>
        <p:nvPicPr>
          <p:cNvPr id="11" name="Picture 10">
            <a:extLst>
              <a:ext uri="{FF2B5EF4-FFF2-40B4-BE49-F238E27FC236}">
                <a16:creationId xmlns:a16="http://schemas.microsoft.com/office/drawing/2014/main" id="{9B6CC788-9EC7-D0C1-0553-C74E28B3FE77}"/>
              </a:ext>
            </a:extLst>
          </p:cNvPr>
          <p:cNvPicPr>
            <a:picLocks noChangeAspect="1"/>
          </p:cNvPicPr>
          <p:nvPr/>
        </p:nvPicPr>
        <p:blipFill>
          <a:blip r:embed="rId2"/>
          <a:stretch>
            <a:fillRect/>
          </a:stretch>
        </p:blipFill>
        <p:spPr>
          <a:xfrm>
            <a:off x="5362299" y="4874078"/>
            <a:ext cx="6131201" cy="9848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1561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4A840E-9000-7441-BEB7-FFEE48A4F70D}"/>
              </a:ext>
            </a:extLst>
          </p:cNvPr>
          <p:cNvSpPr>
            <a:spLocks noGrp="1"/>
          </p:cNvSpPr>
          <p:nvPr>
            <p:ph type="title"/>
          </p:nvPr>
        </p:nvSpPr>
        <p:spPr>
          <a:xfrm>
            <a:off x="1028700" y="999068"/>
            <a:ext cx="4876800" cy="645284"/>
          </a:xfrm>
        </p:spPr>
        <p:txBody>
          <a:bodyPr anchor="b">
            <a:normAutofit/>
          </a:bodyPr>
          <a:lstStyle/>
          <a:p>
            <a:r>
              <a:rPr lang="en-US" sz="3400" b="0" i="0">
                <a:effectLst/>
              </a:rPr>
              <a:t>How To Make ML Fairer?</a:t>
            </a:r>
          </a:p>
        </p:txBody>
      </p:sp>
      <p:sp>
        <p:nvSpPr>
          <p:cNvPr id="2" name="Content Placeholder 1">
            <a:extLst>
              <a:ext uri="{FF2B5EF4-FFF2-40B4-BE49-F238E27FC236}">
                <a16:creationId xmlns:a16="http://schemas.microsoft.com/office/drawing/2014/main" id="{48529241-5517-094D-8365-77164D7362C0}"/>
              </a:ext>
            </a:extLst>
          </p:cNvPr>
          <p:cNvSpPr>
            <a:spLocks noGrp="1"/>
          </p:cNvSpPr>
          <p:nvPr>
            <p:ph sz="half" idx="1"/>
          </p:nvPr>
        </p:nvSpPr>
        <p:spPr>
          <a:xfrm>
            <a:off x="1028700" y="2166730"/>
            <a:ext cx="6127474" cy="3965713"/>
          </a:xfrm>
        </p:spPr>
        <p:txBody>
          <a:bodyPr>
            <a:normAutofit fontScale="77500" lnSpcReduction="20000"/>
          </a:bodyPr>
          <a:lstStyle/>
          <a:p>
            <a:r>
              <a:rPr lang="en-US" sz="2200" b="1" dirty="0"/>
              <a:t>Ask yourself …</a:t>
            </a:r>
          </a:p>
          <a:p>
            <a:endParaRPr lang="en-US" sz="2200" b="1" dirty="0"/>
          </a:p>
          <a:p>
            <a:pPr marL="285750" indent="-285750">
              <a:buFont typeface="Arial" panose="020B0604020202020204" pitchFamily="34" charset="0"/>
              <a:buChar char="•"/>
            </a:pPr>
            <a:r>
              <a:rPr lang="en-US" sz="2300" dirty="0"/>
              <a:t>Why are you building it?</a:t>
            </a:r>
          </a:p>
          <a:p>
            <a:pPr marL="285750" indent="-285750">
              <a:buFont typeface="Arial" panose="020B0604020202020204" pitchFamily="34" charset="0"/>
              <a:buChar char="•"/>
            </a:pPr>
            <a:r>
              <a:rPr lang="en-US" sz="2300" dirty="0"/>
              <a:t>Who is going use it?</a:t>
            </a:r>
          </a:p>
          <a:p>
            <a:pPr marL="285750" indent="-285750">
              <a:buFont typeface="Arial" panose="020B0604020202020204" pitchFamily="34" charset="0"/>
              <a:buChar char="•"/>
            </a:pPr>
            <a:r>
              <a:rPr lang="en-US" sz="2300" dirty="0"/>
              <a:t>How it can be misused?</a:t>
            </a:r>
          </a:p>
          <a:p>
            <a:pPr marL="285750" indent="-285750">
              <a:buFont typeface="Arial" panose="020B0604020202020204" pitchFamily="34" charset="0"/>
              <a:buChar char="•"/>
            </a:pPr>
            <a:r>
              <a:rPr lang="en-US" sz="2300" dirty="0"/>
              <a:t>Who might be affected by it?</a:t>
            </a:r>
          </a:p>
          <a:p>
            <a:pPr marL="285750" indent="-285750">
              <a:buFont typeface="Arial" panose="020B0604020202020204" pitchFamily="34" charset="0"/>
              <a:buChar char="•"/>
            </a:pPr>
            <a:r>
              <a:rPr lang="en-US" sz="2300" dirty="0"/>
              <a:t>Who gets to decide what level of accuracy and inaccuracy for different groups is acceptable? </a:t>
            </a:r>
          </a:p>
          <a:p>
            <a:pPr marL="285750" indent="-285750">
              <a:buFont typeface="Arial" panose="020B0604020202020204" pitchFamily="34" charset="0"/>
              <a:buChar char="•"/>
            </a:pPr>
            <a:endParaRPr lang="en-US" dirty="0"/>
          </a:p>
          <a:p>
            <a:pPr algn="ctr"/>
            <a:r>
              <a:rPr lang="en-US" sz="2300" dirty="0">
                <a:solidFill>
                  <a:srgbClr val="FF0000"/>
                </a:solidFill>
              </a:rPr>
              <a:t>Legal != Ethical</a:t>
            </a:r>
          </a:p>
          <a:p>
            <a:endParaRPr lang="en-US" dirty="0"/>
          </a:p>
          <a:p>
            <a:pPr marL="342900" indent="-342900" algn="ctr">
              <a:buFont typeface="Arial" panose="020B0604020202020204" pitchFamily="34" charset="0"/>
              <a:buChar char="•"/>
            </a:pPr>
            <a:r>
              <a:rPr lang="en-US" sz="2600" i="1" dirty="0"/>
              <a:t>Maybe don’t even build that</a:t>
            </a:r>
          </a:p>
          <a:p>
            <a:pPr marL="285750" indent="-285750">
              <a:buFont typeface="Arial" panose="020B0604020202020204" pitchFamily="34" charset="0"/>
              <a:buChar char="•"/>
            </a:pPr>
            <a:endParaRPr lang="en-US" dirty="0"/>
          </a:p>
          <a:p>
            <a:endParaRPr lang="en-US" dirty="0"/>
          </a:p>
          <a:p>
            <a:endParaRPr lang="en-US" dirty="0"/>
          </a:p>
        </p:txBody>
      </p:sp>
      <p:pic>
        <p:nvPicPr>
          <p:cNvPr id="5" name="Picture 4">
            <a:extLst>
              <a:ext uri="{FF2B5EF4-FFF2-40B4-BE49-F238E27FC236}">
                <a16:creationId xmlns:a16="http://schemas.microsoft.com/office/drawing/2014/main" id="{9A8DBF38-B470-28ED-FD52-F8B6988528F6}"/>
              </a:ext>
            </a:extLst>
          </p:cNvPr>
          <p:cNvPicPr>
            <a:picLocks noChangeAspect="1"/>
          </p:cNvPicPr>
          <p:nvPr/>
        </p:nvPicPr>
        <p:blipFill>
          <a:blip r:embed="rId2"/>
          <a:stretch>
            <a:fillRect/>
          </a:stretch>
        </p:blipFill>
        <p:spPr>
          <a:xfrm>
            <a:off x="7077840" y="2058531"/>
            <a:ext cx="4415659" cy="2881217"/>
          </a:xfrm>
          <a:prstGeom prst="rect">
            <a:avLst/>
          </a:prstGeom>
          <a:ln>
            <a:noFill/>
          </a:ln>
          <a:effectLst>
            <a:outerShdw blurRad="292100" dist="139700" dir="2700000" algn="tl" rotWithShape="0">
              <a:srgbClr val="333333">
                <a:alpha val="65000"/>
              </a:srgbClr>
            </a:outerShdw>
          </a:effectLst>
        </p:spPr>
      </p:pic>
      <p:sp>
        <p:nvSpPr>
          <p:cNvPr id="9" name="Slide Number Placeholder 8">
            <a:extLst>
              <a:ext uri="{FF2B5EF4-FFF2-40B4-BE49-F238E27FC236}">
                <a16:creationId xmlns:a16="http://schemas.microsoft.com/office/drawing/2014/main" id="{4EA07C02-54FF-4B71-8E0D-7F4BCFC6A69E}"/>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19</a:t>
            </a:fld>
            <a:endParaRPr lang="en-US" sz="600"/>
          </a:p>
        </p:txBody>
      </p:sp>
      <p:pic>
        <p:nvPicPr>
          <p:cNvPr id="1026" name="Picture 2" descr="Sparkle Emoji Images – Browse 1,129 Stock Photos, Vectors, and Video |  Adobe Stock">
            <a:extLst>
              <a:ext uri="{FF2B5EF4-FFF2-40B4-BE49-F238E27FC236}">
                <a16:creationId xmlns:a16="http://schemas.microsoft.com/office/drawing/2014/main" id="{81AC1EFA-4A6C-C3A2-8333-22AE1EC73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5288" y="5569760"/>
            <a:ext cx="521424" cy="5214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parkle Emoji Images – Browse 1,129 Stock Photos, Vectors, and Video |  Adobe Stock">
            <a:extLst>
              <a:ext uri="{FF2B5EF4-FFF2-40B4-BE49-F238E27FC236}">
                <a16:creationId xmlns:a16="http://schemas.microsoft.com/office/drawing/2014/main" id="{61D78915-CE72-8F4D-641B-01E20B01E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199" y="5598220"/>
            <a:ext cx="521424" cy="521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87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324FA0-0DB4-3942-B6B8-27D09C4FFA0C}"/>
              </a:ext>
            </a:extLst>
          </p:cNvPr>
          <p:cNvSpPr>
            <a:spLocks noGrp="1"/>
          </p:cNvSpPr>
          <p:nvPr>
            <p:ph type="title"/>
          </p:nvPr>
        </p:nvSpPr>
        <p:spPr/>
        <p:txBody>
          <a:bodyPr/>
          <a:lstStyle/>
          <a:p>
            <a:r>
              <a:rPr lang="en-US" dirty="0"/>
              <a:t>Questions to address</a:t>
            </a:r>
          </a:p>
        </p:txBody>
      </p:sp>
      <p:sp>
        <p:nvSpPr>
          <p:cNvPr id="2" name="Text Placeholder 1">
            <a:extLst>
              <a:ext uri="{FF2B5EF4-FFF2-40B4-BE49-F238E27FC236}">
                <a16:creationId xmlns:a16="http://schemas.microsoft.com/office/drawing/2014/main" id="{E209607A-1079-0440-B136-F827E83999C2}"/>
              </a:ext>
            </a:extLst>
          </p:cNvPr>
          <p:cNvSpPr>
            <a:spLocks noGrp="1"/>
          </p:cNvSpPr>
          <p:nvPr>
            <p:ph type="body" sz="quarter" idx="10"/>
          </p:nvPr>
        </p:nvSpPr>
        <p:spPr/>
        <p:txBody>
          <a:bodyPr/>
          <a:lstStyle/>
          <a:p>
            <a:pPr marL="514350" indent="-514350">
              <a:lnSpc>
                <a:spcPct val="200000"/>
              </a:lnSpc>
              <a:buAutoNum type="arabicPeriod"/>
            </a:pPr>
            <a:r>
              <a:rPr lang="en-US" b="1" dirty="0">
                <a:cs typeface="Calibri"/>
              </a:rPr>
              <a:t>What is bias?</a:t>
            </a:r>
            <a:endParaRPr lang="en-US" dirty="0">
              <a:cs typeface="Calibri"/>
            </a:endParaRPr>
          </a:p>
          <a:p>
            <a:pPr marL="514350" indent="-514350">
              <a:lnSpc>
                <a:spcPct val="200000"/>
              </a:lnSpc>
              <a:buAutoNum type="arabicPeriod"/>
            </a:pPr>
            <a:r>
              <a:rPr lang="en-US" b="1" dirty="0">
                <a:cs typeface="Calibri"/>
              </a:rPr>
              <a:t>Where bias happens?</a:t>
            </a:r>
          </a:p>
          <a:p>
            <a:pPr marL="514350" indent="-514350">
              <a:lnSpc>
                <a:spcPct val="200000"/>
              </a:lnSpc>
              <a:buAutoNum type="arabicPeriod"/>
            </a:pPr>
            <a:r>
              <a:rPr lang="en-US" b="1" i="0" dirty="0">
                <a:effectLst/>
                <a:latin typeface="Roboto" panose="02000000000000000000" pitchFamily="2" charset="0"/>
              </a:rPr>
              <a:t>How To Make ML Fairer?</a:t>
            </a:r>
          </a:p>
          <a:p>
            <a:endParaRPr lang="en-US" dirty="0"/>
          </a:p>
        </p:txBody>
      </p:sp>
      <p:sp>
        <p:nvSpPr>
          <p:cNvPr id="6" name="Slide Number Placeholder 5">
            <a:extLst>
              <a:ext uri="{FF2B5EF4-FFF2-40B4-BE49-F238E27FC236}">
                <a16:creationId xmlns:a16="http://schemas.microsoft.com/office/drawing/2014/main" id="{6841C65C-0714-4BCD-8550-1DD2C44FAD8F}"/>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2</a:t>
            </a:fld>
            <a:endParaRPr lang="en-US"/>
          </a:p>
        </p:txBody>
      </p:sp>
    </p:spTree>
    <p:extLst>
      <p:ext uri="{BB962C8B-B14F-4D97-AF65-F5344CB8AC3E}">
        <p14:creationId xmlns:p14="http://schemas.microsoft.com/office/powerpoint/2010/main" val="738577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9BF9-BE3A-8444-BD4C-97AF8ABBD74E}"/>
              </a:ext>
            </a:extLst>
          </p:cNvPr>
          <p:cNvSpPr>
            <a:spLocks noGrp="1"/>
          </p:cNvSpPr>
          <p:nvPr>
            <p:ph type="title"/>
          </p:nvPr>
        </p:nvSpPr>
        <p:spPr/>
        <p:txBody>
          <a:bodyPr/>
          <a:lstStyle/>
          <a:p>
            <a:r>
              <a:rPr lang="en-US" dirty="0"/>
              <a:t>Conclusion</a:t>
            </a:r>
          </a:p>
        </p:txBody>
      </p:sp>
      <p:sp>
        <p:nvSpPr>
          <p:cNvPr id="7" name="Slide Number Placeholder 6">
            <a:extLst>
              <a:ext uri="{FF2B5EF4-FFF2-40B4-BE49-F238E27FC236}">
                <a16:creationId xmlns:a16="http://schemas.microsoft.com/office/drawing/2014/main" id="{F3B054C5-D38D-4250-8FB9-1381546143D5}"/>
              </a:ext>
            </a:extLst>
          </p:cNvPr>
          <p:cNvSpPr>
            <a:spLocks noGrp="1"/>
          </p:cNvSpPr>
          <p:nvPr>
            <p:ph type="sldNum" sz="quarter" idx="13"/>
          </p:nvPr>
        </p:nvSpPr>
        <p:spPr/>
        <p:txBody>
          <a:bodyPr/>
          <a:lstStyle/>
          <a:p>
            <a:fld id="{7782931A-7D25-4B4B-9464-57AE418934A3}" type="slidenum">
              <a:rPr lang="en-US" smtClean="0"/>
              <a:pPr/>
              <a:t>20</a:t>
            </a:fld>
            <a:endParaRPr lang="en-US"/>
          </a:p>
        </p:txBody>
      </p:sp>
      <p:sp>
        <p:nvSpPr>
          <p:cNvPr id="3" name="Text Placeholder 2">
            <a:extLst>
              <a:ext uri="{FF2B5EF4-FFF2-40B4-BE49-F238E27FC236}">
                <a16:creationId xmlns:a16="http://schemas.microsoft.com/office/drawing/2014/main" id="{8117664B-4754-7F4E-ADCF-6AF266499213}"/>
              </a:ext>
            </a:extLst>
          </p:cNvPr>
          <p:cNvSpPr>
            <a:spLocks noGrp="1"/>
          </p:cNvSpPr>
          <p:nvPr>
            <p:ph type="body" sz="quarter" idx="4294967295"/>
          </p:nvPr>
        </p:nvSpPr>
        <p:spPr>
          <a:xfrm>
            <a:off x="1028700" y="2322513"/>
            <a:ext cx="9923780" cy="3825875"/>
          </a:xfrm>
          <a:prstGeom prst="rect">
            <a:avLst/>
          </a:prstGeom>
        </p:spPr>
        <p:txBody>
          <a:bodyPr/>
          <a:lstStyle/>
          <a:p>
            <a:pPr marL="285750" indent="-285750">
              <a:lnSpc>
                <a:spcPct val="90000"/>
              </a:lnSpc>
              <a:buFont typeface="Wingdings" panose="05000000000000000000" pitchFamily="2" charset="2"/>
              <a:buChar char="q"/>
            </a:pPr>
            <a:r>
              <a:rPr lang="en-US" sz="2000" dirty="0">
                <a:solidFill>
                  <a:schemeClr val="bg1"/>
                </a:solidFill>
              </a:rPr>
              <a:t>As humans, we possess all types of biases, some harmful, others not so. </a:t>
            </a:r>
          </a:p>
          <a:p>
            <a:pPr marL="0" indent="0">
              <a:lnSpc>
                <a:spcPct val="90000"/>
              </a:lnSpc>
            </a:pPr>
            <a:endParaRPr lang="en-US" sz="2000" dirty="0">
              <a:solidFill>
                <a:schemeClr val="bg1"/>
              </a:solidFill>
            </a:endParaRPr>
          </a:p>
          <a:p>
            <a:pPr marL="285750" indent="-285750">
              <a:lnSpc>
                <a:spcPct val="90000"/>
              </a:lnSpc>
              <a:buFont typeface="Wingdings" panose="05000000000000000000" pitchFamily="2" charset="2"/>
              <a:buChar char="q"/>
            </a:pPr>
            <a:r>
              <a:rPr lang="en-US" sz="2000" dirty="0">
                <a:solidFill>
                  <a:schemeClr val="bg1"/>
                </a:solidFill>
              </a:rPr>
              <a:t>Just because something is based on data doesn’t mean its neutral </a:t>
            </a:r>
          </a:p>
          <a:p>
            <a:pPr marL="285750" indent="-285750">
              <a:lnSpc>
                <a:spcPct val="90000"/>
              </a:lnSpc>
              <a:buFont typeface="Wingdings" panose="05000000000000000000" pitchFamily="2" charset="2"/>
              <a:buChar char="q"/>
            </a:pPr>
            <a:endParaRPr lang="en-US" sz="2000" dirty="0">
              <a:solidFill>
                <a:schemeClr val="bg1"/>
              </a:solidFill>
            </a:endParaRPr>
          </a:p>
          <a:p>
            <a:pPr marL="285750" indent="-285750">
              <a:lnSpc>
                <a:spcPct val="90000"/>
              </a:lnSpc>
              <a:buFont typeface="Wingdings" panose="05000000000000000000" pitchFamily="2" charset="2"/>
              <a:buChar char="q"/>
            </a:pPr>
            <a:r>
              <a:rPr lang="en-US" sz="2000" dirty="0">
                <a:solidFill>
                  <a:schemeClr val="bg1"/>
                </a:solidFill>
              </a:rPr>
              <a:t>What's might seem fair to the developer might not be fair for the users or the deployment environment</a:t>
            </a:r>
          </a:p>
          <a:p>
            <a:pPr>
              <a:lnSpc>
                <a:spcPct val="90000"/>
              </a:lnSpc>
            </a:pPr>
            <a:endParaRPr lang="en-US" sz="2000" dirty="0">
              <a:solidFill>
                <a:schemeClr val="bg1"/>
              </a:solidFill>
            </a:endParaRPr>
          </a:p>
          <a:p>
            <a:pPr marL="285750" indent="-285750">
              <a:lnSpc>
                <a:spcPct val="90000"/>
              </a:lnSpc>
              <a:buFont typeface="Wingdings" panose="05000000000000000000" pitchFamily="2" charset="2"/>
              <a:buChar char="q"/>
            </a:pPr>
            <a:r>
              <a:rPr lang="en-US" sz="2000" dirty="0">
                <a:solidFill>
                  <a:schemeClr val="bg1"/>
                </a:solidFill>
              </a:rPr>
              <a:t>Perhaps we should call ML models recycled intelligence rather than artificial intelligence. </a:t>
            </a:r>
            <a:endParaRPr lang="en-US" sz="2000" dirty="0"/>
          </a:p>
        </p:txBody>
      </p:sp>
    </p:spTree>
    <p:extLst>
      <p:ext uri="{BB962C8B-B14F-4D97-AF65-F5344CB8AC3E}">
        <p14:creationId xmlns:p14="http://schemas.microsoft.com/office/powerpoint/2010/main" val="1696792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7F85-B014-E54D-AC82-A789515E821B}"/>
              </a:ext>
            </a:extLst>
          </p:cNvPr>
          <p:cNvSpPr>
            <a:spLocks noGrp="1"/>
          </p:cNvSpPr>
          <p:nvPr>
            <p:ph type="title"/>
          </p:nvPr>
        </p:nvSpPr>
        <p:spPr/>
        <p:txBody>
          <a:bodyPr/>
          <a:lstStyle/>
          <a:p>
            <a:r>
              <a:rPr lang="en-US" dirty="0"/>
              <a:t>Thank you</a:t>
            </a:r>
          </a:p>
        </p:txBody>
      </p:sp>
      <p:pic>
        <p:nvPicPr>
          <p:cNvPr id="7" name="Picture Placeholder 6" descr="White Darts">
            <a:extLst>
              <a:ext uri="{FF2B5EF4-FFF2-40B4-BE49-F238E27FC236}">
                <a16:creationId xmlns:a16="http://schemas.microsoft.com/office/drawing/2014/main" id="{8A7A839A-FCAC-2F45-B138-DD0DC7C61FB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 name="Content Placeholder 2">
            <a:extLst>
              <a:ext uri="{FF2B5EF4-FFF2-40B4-BE49-F238E27FC236}">
                <a16:creationId xmlns:a16="http://schemas.microsoft.com/office/drawing/2014/main" id="{8D87CE19-F795-8240-B223-A5CA7C9DE0E5}"/>
              </a:ext>
            </a:extLst>
          </p:cNvPr>
          <p:cNvSpPr>
            <a:spLocks noGrp="1"/>
          </p:cNvSpPr>
          <p:nvPr>
            <p:ph sz="half" idx="1"/>
          </p:nvPr>
        </p:nvSpPr>
        <p:spPr>
          <a:xfrm>
            <a:off x="6257107" y="3200400"/>
            <a:ext cx="4876800" cy="1418332"/>
          </a:xfrm>
        </p:spPr>
        <p:txBody>
          <a:bodyPr/>
          <a:lstStyle/>
          <a:p>
            <a:pPr algn="ctr"/>
            <a:r>
              <a:rPr lang="en-US" sz="2400" dirty="0">
                <a:cs typeface="Biome Light" panose="020B0303030204020804" pitchFamily="34" charset="0"/>
              </a:rPr>
              <a:t>Feel free to ask </a:t>
            </a:r>
            <a:r>
              <a:rPr lang="en-US" sz="2400" dirty="0">
                <a:cs typeface="Biome Light" panose="020B0303030204020804" pitchFamily="34" charset="0"/>
                <a:sym typeface="Wingdings" panose="05000000000000000000" pitchFamily="2" charset="2"/>
              </a:rPr>
              <a:t></a:t>
            </a:r>
            <a:endParaRPr lang="en-US" sz="2400" dirty="0">
              <a:cs typeface="Biome Light" panose="020B0303030204020804" pitchFamily="34" charset="0"/>
            </a:endParaRPr>
          </a:p>
          <a:p>
            <a:endParaRPr lang="en-US" dirty="0"/>
          </a:p>
        </p:txBody>
      </p:sp>
      <p:sp>
        <p:nvSpPr>
          <p:cNvPr id="8" name="Slide Number Placeholder 7">
            <a:extLst>
              <a:ext uri="{FF2B5EF4-FFF2-40B4-BE49-F238E27FC236}">
                <a16:creationId xmlns:a16="http://schemas.microsoft.com/office/drawing/2014/main" id="{8A0CAF6B-5914-4E2F-90A1-4B2D92D5ADC0}"/>
              </a:ext>
            </a:extLst>
          </p:cNvPr>
          <p:cNvSpPr>
            <a:spLocks noGrp="1"/>
          </p:cNvSpPr>
          <p:nvPr>
            <p:ph type="sldNum" sz="quarter" idx="15"/>
          </p:nvPr>
        </p:nvSpPr>
        <p:spPr>
          <a:xfrm>
            <a:off x="11493500" y="6292334"/>
            <a:ext cx="412750" cy="182880"/>
          </a:xfrm>
        </p:spPr>
        <p:txBody>
          <a:bodyPr/>
          <a:lstStyle/>
          <a:p>
            <a:fld id="{7782931A-7D25-4B4B-9464-57AE418934A3}" type="slidenum">
              <a:rPr lang="en-US" smtClean="0"/>
              <a:pPr/>
              <a:t>21</a:t>
            </a:fld>
            <a:endParaRPr lang="en-US"/>
          </a:p>
        </p:txBody>
      </p:sp>
    </p:spTree>
    <p:extLst>
      <p:ext uri="{BB962C8B-B14F-4D97-AF65-F5344CB8AC3E}">
        <p14:creationId xmlns:p14="http://schemas.microsoft.com/office/powerpoint/2010/main" val="1743235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Title 1">
            <a:extLst>
              <a:ext uri="{FF2B5EF4-FFF2-40B4-BE49-F238E27FC236}">
                <a16:creationId xmlns:a16="http://schemas.microsoft.com/office/drawing/2014/main" id="{08517102-A109-BC8B-FF2B-FBA04417EA3D}"/>
              </a:ext>
            </a:extLst>
          </p:cNvPr>
          <p:cNvSpPr>
            <a:spLocks noGrp="1"/>
          </p:cNvSpPr>
          <p:nvPr>
            <p:ph type="title"/>
          </p:nvPr>
        </p:nvSpPr>
        <p:spPr>
          <a:xfrm>
            <a:off x="1028700" y="999068"/>
            <a:ext cx="4876800" cy="645284"/>
          </a:xfrm>
        </p:spPr>
        <p:txBody>
          <a:bodyPr anchor="b">
            <a:normAutofit/>
          </a:bodyPr>
          <a:lstStyle/>
          <a:p>
            <a:r>
              <a:rPr lang="en-US" dirty="0"/>
              <a:t>What is bias?</a:t>
            </a:r>
          </a:p>
        </p:txBody>
      </p:sp>
      <p:sp>
        <p:nvSpPr>
          <p:cNvPr id="2061" name="Content Placeholder 2">
            <a:extLst>
              <a:ext uri="{FF2B5EF4-FFF2-40B4-BE49-F238E27FC236}">
                <a16:creationId xmlns:a16="http://schemas.microsoft.com/office/drawing/2014/main" id="{F3B11510-EEC4-1772-9F1E-AA9E743BB6C2}"/>
              </a:ext>
            </a:extLst>
          </p:cNvPr>
          <p:cNvSpPr>
            <a:spLocks noGrp="1"/>
          </p:cNvSpPr>
          <p:nvPr>
            <p:ph sz="half" idx="1"/>
          </p:nvPr>
        </p:nvSpPr>
        <p:spPr>
          <a:xfrm>
            <a:off x="1028700" y="2286003"/>
            <a:ext cx="4876800" cy="3568696"/>
          </a:xfrm>
        </p:spPr>
        <p:txBody>
          <a:bodyPr>
            <a:normAutofit/>
          </a:bodyPr>
          <a:lstStyle/>
          <a:p>
            <a:r>
              <a:rPr lang="en-US" dirty="0"/>
              <a:t>What do you see in this image?</a:t>
            </a:r>
          </a:p>
          <a:p>
            <a:pPr marL="285750" indent="-285750">
              <a:buFont typeface="Wingdings" panose="05000000000000000000" pitchFamily="2" charset="2"/>
              <a:buChar char="q"/>
            </a:pPr>
            <a:r>
              <a:rPr lang="en-US" b="1" dirty="0"/>
              <a:t>Bananas</a:t>
            </a:r>
          </a:p>
          <a:p>
            <a:pPr marL="285750" indent="-285750">
              <a:buFont typeface="Wingdings" panose="05000000000000000000" pitchFamily="2" charset="2"/>
              <a:buChar char="q"/>
            </a:pPr>
            <a:r>
              <a:rPr lang="en-US" b="1" dirty="0"/>
              <a:t>Fruit</a:t>
            </a:r>
          </a:p>
          <a:p>
            <a:r>
              <a:rPr lang="en-US" b="1" dirty="0"/>
              <a:t>More details !</a:t>
            </a:r>
          </a:p>
          <a:p>
            <a:pPr marL="285750" indent="-285750">
              <a:buFont typeface="Wingdings" panose="05000000000000000000" pitchFamily="2" charset="2"/>
              <a:buChar char="q"/>
            </a:pPr>
            <a:r>
              <a:rPr lang="en-US" b="1" dirty="0"/>
              <a:t>Bananas hanged from a tree</a:t>
            </a:r>
          </a:p>
          <a:p>
            <a:pPr marL="285750" indent="-285750">
              <a:buFont typeface="Wingdings" panose="05000000000000000000" pitchFamily="2" charset="2"/>
              <a:buChar char="q"/>
            </a:pPr>
            <a:r>
              <a:rPr lang="en-US" b="1" dirty="0"/>
              <a:t>Delicious bananas</a:t>
            </a:r>
          </a:p>
          <a:p>
            <a:endParaRPr lang="en-US" dirty="0"/>
          </a:p>
          <a:p>
            <a:endParaRPr lang="en-US" dirty="0"/>
          </a:p>
          <a:p>
            <a:endParaRPr lang="en-US" dirty="0"/>
          </a:p>
          <a:p>
            <a:endParaRPr lang="en-US" dirty="0"/>
          </a:p>
        </p:txBody>
      </p:sp>
      <p:pic>
        <p:nvPicPr>
          <p:cNvPr id="1026" name="Picture 2" descr="Prehistoric people started to spread domesticated bananas across the world  6,000 years ago">
            <a:extLst>
              <a:ext uri="{FF2B5EF4-FFF2-40B4-BE49-F238E27FC236}">
                <a16:creationId xmlns:a16="http://schemas.microsoft.com/office/drawing/2014/main" id="{C7EB3574-0A76-F4A5-FEBD-B7C87CAAF5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549"/>
          <a:stretch/>
        </p:blipFill>
        <p:spPr bwMode="auto">
          <a:xfrm>
            <a:off x="7762240" y="630639"/>
            <a:ext cx="3139440" cy="5661695"/>
          </a:xfrm>
          <a:prstGeom prst="rect">
            <a:avLst/>
          </a:prstGeom>
          <a:solidFill>
            <a:srgbClr val="FFFFFF"/>
          </a:solidFill>
        </p:spPr>
      </p:pic>
      <p:sp>
        <p:nvSpPr>
          <p:cNvPr id="7" name="Slide Number Placeholder 6">
            <a:extLst>
              <a:ext uri="{FF2B5EF4-FFF2-40B4-BE49-F238E27FC236}">
                <a16:creationId xmlns:a16="http://schemas.microsoft.com/office/drawing/2014/main" id="{BB7AC49A-E73B-055D-2496-9C72CF814909}"/>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a:t>
            </a:fld>
            <a:endParaRPr lang="en-US" sz="600"/>
          </a:p>
        </p:txBody>
      </p:sp>
    </p:spTree>
    <p:extLst>
      <p:ext uri="{BB962C8B-B14F-4D97-AF65-F5344CB8AC3E}">
        <p14:creationId xmlns:p14="http://schemas.microsoft.com/office/powerpoint/2010/main" val="389546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1"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itle 1">
            <a:extLst>
              <a:ext uri="{FF2B5EF4-FFF2-40B4-BE49-F238E27FC236}">
                <a16:creationId xmlns:a16="http://schemas.microsoft.com/office/drawing/2014/main" id="{425EDCB0-A5D5-A3BE-D58F-39CA58FD5234}"/>
              </a:ext>
            </a:extLst>
          </p:cNvPr>
          <p:cNvSpPr>
            <a:spLocks noGrp="1"/>
          </p:cNvSpPr>
          <p:nvPr>
            <p:ph type="title"/>
          </p:nvPr>
        </p:nvSpPr>
        <p:spPr>
          <a:xfrm>
            <a:off x="6257107" y="999068"/>
            <a:ext cx="4876800" cy="645284"/>
          </a:xfrm>
        </p:spPr>
        <p:txBody>
          <a:bodyPr/>
          <a:lstStyle/>
          <a:p>
            <a:r>
              <a:rPr lang="en-US" dirty="0"/>
              <a:t>Now what do you see in this image?</a:t>
            </a:r>
          </a:p>
        </p:txBody>
      </p:sp>
      <p:sp>
        <p:nvSpPr>
          <p:cNvPr id="3081" name="Content Placeholder 2">
            <a:extLst>
              <a:ext uri="{FF2B5EF4-FFF2-40B4-BE49-F238E27FC236}">
                <a16:creationId xmlns:a16="http://schemas.microsoft.com/office/drawing/2014/main" id="{4682CEDA-A2D8-C9C7-6BFA-64B1E6B76043}"/>
              </a:ext>
            </a:extLst>
          </p:cNvPr>
          <p:cNvSpPr>
            <a:spLocks noGrp="1"/>
          </p:cNvSpPr>
          <p:nvPr>
            <p:ph sz="half" idx="1"/>
          </p:nvPr>
        </p:nvSpPr>
        <p:spPr>
          <a:xfrm>
            <a:off x="6257107" y="2286003"/>
            <a:ext cx="4876800" cy="2332729"/>
          </a:xfrm>
        </p:spPr>
        <p:txBody>
          <a:bodyPr/>
          <a:lstStyle/>
          <a:p>
            <a:pPr algn="ctr"/>
            <a:r>
              <a:rPr lang="en-US" sz="2400" b="1" i="1" dirty="0">
                <a:solidFill>
                  <a:srgbClr val="FF0000"/>
                </a:solidFill>
              </a:rPr>
              <a:t>Red</a:t>
            </a:r>
            <a:r>
              <a:rPr lang="en-US" sz="2400" b="1" i="1" dirty="0"/>
              <a:t> Bananas</a:t>
            </a:r>
          </a:p>
          <a:p>
            <a:pPr algn="ctr"/>
            <a:r>
              <a:rPr lang="en-US" sz="2400" b="1" i="1" dirty="0">
                <a:solidFill>
                  <a:srgbClr val="FF0000"/>
                </a:solidFill>
              </a:rPr>
              <a:t>Red </a:t>
            </a:r>
            <a:r>
              <a:rPr lang="en-US" sz="2400" b="1" i="1" dirty="0"/>
              <a:t>bananas hanged from a tree</a:t>
            </a:r>
          </a:p>
          <a:p>
            <a:pPr algn="ctr"/>
            <a:r>
              <a:rPr lang="en-US" sz="2400" b="1" i="1" dirty="0"/>
              <a:t>…</a:t>
            </a:r>
          </a:p>
          <a:p>
            <a:pPr algn="ctr"/>
            <a:endParaRPr lang="en-US" sz="2400" b="1" i="1" dirty="0"/>
          </a:p>
          <a:p>
            <a:pPr algn="ctr"/>
            <a:r>
              <a:rPr lang="en-US" sz="2400" b="1" i="1" dirty="0"/>
              <a:t>WHY?</a:t>
            </a:r>
          </a:p>
          <a:p>
            <a:pPr algn="ctr"/>
            <a:endParaRPr lang="en-US" sz="2400" b="1" i="1" u="sng" dirty="0"/>
          </a:p>
        </p:txBody>
      </p:sp>
      <p:pic>
        <p:nvPicPr>
          <p:cNvPr id="3074" name="Picture 2" descr="RED Banana (Musa acuminata Red Dacca) Tropical Fruit Tree | eBay">
            <a:extLst>
              <a:ext uri="{FF2B5EF4-FFF2-40B4-BE49-F238E27FC236}">
                <a16:creationId xmlns:a16="http://schemas.microsoft.com/office/drawing/2014/main" id="{818CAB0F-7356-350D-D23B-139458A36D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a:stretch/>
        </p:blipFill>
        <p:spPr bwMode="auto">
          <a:xfrm>
            <a:off x="20" y="990600"/>
            <a:ext cx="4837156" cy="4837176"/>
          </a:xfrm>
          <a:prstGeom prst="rect">
            <a:avLst/>
          </a:prstGeom>
          <a:solidFill>
            <a:srgbClr val="FFFFFF"/>
          </a:solidFill>
        </p:spPr>
      </p:pic>
      <p:sp>
        <p:nvSpPr>
          <p:cNvPr id="8" name="Slide Number Placeholder 7">
            <a:extLst>
              <a:ext uri="{FF2B5EF4-FFF2-40B4-BE49-F238E27FC236}">
                <a16:creationId xmlns:a16="http://schemas.microsoft.com/office/drawing/2014/main" id="{3FD9BF56-5008-E297-B6C2-2A9A7420C165}"/>
              </a:ext>
            </a:extLst>
          </p:cNvPr>
          <p:cNvSpPr>
            <a:spLocks noGrp="1"/>
          </p:cNvSpPr>
          <p:nvPr>
            <p:ph type="sldNum" sz="quarter" idx="15"/>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4</a:t>
            </a:fld>
            <a:endParaRPr lang="en-US" sz="600"/>
          </a:p>
        </p:txBody>
      </p:sp>
    </p:spTree>
    <p:extLst>
      <p:ext uri="{BB962C8B-B14F-4D97-AF65-F5344CB8AC3E}">
        <p14:creationId xmlns:p14="http://schemas.microsoft.com/office/powerpoint/2010/main" val="95992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700" y="999068"/>
            <a:ext cx="4876800" cy="645284"/>
          </a:xfrm>
        </p:spPr>
        <p:txBody>
          <a:bodyPr anchor="b">
            <a:normAutofit/>
          </a:bodyPr>
          <a:lstStyle/>
          <a:p>
            <a:r>
              <a:rPr lang="en-US" dirty="0"/>
              <a:t>What is bias?</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699" y="2286003"/>
            <a:ext cx="6415709" cy="3568696"/>
          </a:xfrm>
        </p:spPr>
        <p:txBody>
          <a:bodyPr>
            <a:normAutofit/>
          </a:bodyPr>
          <a:lstStyle/>
          <a:p>
            <a:pPr marL="285750" indent="-285750">
              <a:lnSpc>
                <a:spcPct val="90000"/>
              </a:lnSpc>
              <a:buFont typeface="Wingdings" panose="05000000000000000000" pitchFamily="2" charset="2"/>
              <a:buChar char="q"/>
            </a:pPr>
            <a:r>
              <a:rPr lang="en-US" sz="2400" dirty="0">
                <a:solidFill>
                  <a:srgbClr val="FF0000"/>
                </a:solidFill>
              </a:rPr>
              <a:t>Biases</a:t>
            </a:r>
            <a:r>
              <a:rPr lang="en-US" sz="2400" b="0" i="0" dirty="0">
                <a:solidFill>
                  <a:srgbClr val="FF0000"/>
                </a:solidFill>
                <a:effectLst/>
              </a:rPr>
              <a:t> are human</a:t>
            </a:r>
            <a:r>
              <a:rPr lang="en-US" sz="2400" b="0" i="0" dirty="0">
                <a:effectLst/>
              </a:rPr>
              <a:t>: they are part of who we are. But when left unchallenged, biases can emerge in the form of concrete negative attitudes towards others.</a:t>
            </a:r>
          </a:p>
          <a:p>
            <a:pPr marL="285750" indent="-285750">
              <a:lnSpc>
                <a:spcPct val="90000"/>
              </a:lnSpc>
              <a:buFont typeface="Wingdings" panose="05000000000000000000" pitchFamily="2" charset="2"/>
              <a:buChar char="q"/>
            </a:pPr>
            <a:endParaRPr lang="en-US" sz="2400" dirty="0"/>
          </a:p>
          <a:p>
            <a:pPr marL="285750" indent="-285750">
              <a:lnSpc>
                <a:spcPct val="90000"/>
              </a:lnSpc>
              <a:buFont typeface="Wingdings" panose="05000000000000000000" pitchFamily="2" charset="2"/>
              <a:buChar char="q"/>
            </a:pPr>
            <a:r>
              <a:rPr lang="en-US" sz="2400" dirty="0"/>
              <a:t>Human use biases as a </a:t>
            </a:r>
            <a:r>
              <a:rPr lang="en-US" sz="2400" dirty="0">
                <a:solidFill>
                  <a:srgbClr val="FF0000"/>
                </a:solidFill>
              </a:rPr>
              <a:t>short cut </a:t>
            </a:r>
            <a:r>
              <a:rPr lang="en-US" sz="2400" dirty="0"/>
              <a:t>for information retrieval in the brain</a:t>
            </a:r>
          </a:p>
          <a:p>
            <a:pPr>
              <a:lnSpc>
                <a:spcPct val="90000"/>
              </a:lnSpc>
            </a:pPr>
            <a:endParaRPr lang="en-US" sz="2400" b="0" i="0" dirty="0">
              <a:effectLst/>
            </a:endParaRPr>
          </a:p>
          <a:p>
            <a:pPr>
              <a:lnSpc>
                <a:spcPct val="90000"/>
              </a:lnSpc>
            </a:pPr>
            <a:endParaRPr lang="en-US" b="0" i="0" dirty="0">
              <a:effectLst/>
            </a:endParaRPr>
          </a:p>
          <a:p>
            <a:pPr>
              <a:lnSpc>
                <a:spcPct val="90000"/>
              </a:lnSpc>
            </a:pPr>
            <a:endParaRPr lang="en-US" dirty="0"/>
          </a:p>
        </p:txBody>
      </p:sp>
      <p:pic>
        <p:nvPicPr>
          <p:cNvPr id="2050" name="Picture 2" descr="Cognitive bias word cloud shape Stock Illustration | Adobe Stock">
            <a:extLst>
              <a:ext uri="{FF2B5EF4-FFF2-40B4-BE49-F238E27FC236}">
                <a16:creationId xmlns:a16="http://schemas.microsoft.com/office/drawing/2014/main" id="{5B7F502B-6271-FEC4-BAF6-1FCC6C2D62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79"/>
          <a:stretch/>
        </p:blipFill>
        <p:spPr bwMode="auto">
          <a:xfrm>
            <a:off x="8300737" y="1815548"/>
            <a:ext cx="2656338" cy="346213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5</a:t>
            </a:fld>
            <a:endParaRPr lang="en-US" sz="600"/>
          </a:p>
        </p:txBody>
      </p:sp>
      <p:sp>
        <p:nvSpPr>
          <p:cNvPr id="4" name="TextBox 3">
            <a:extLst>
              <a:ext uri="{FF2B5EF4-FFF2-40B4-BE49-F238E27FC236}">
                <a16:creationId xmlns:a16="http://schemas.microsoft.com/office/drawing/2014/main" id="{0BFEE767-A800-ABDA-96BC-2633BCB095A6}"/>
              </a:ext>
            </a:extLst>
          </p:cNvPr>
          <p:cNvSpPr txBox="1"/>
          <p:nvPr/>
        </p:nvSpPr>
        <p:spPr>
          <a:xfrm>
            <a:off x="5774635" y="6259770"/>
            <a:ext cx="6288433" cy="261610"/>
          </a:xfrm>
          <a:prstGeom prst="rect">
            <a:avLst/>
          </a:prstGeom>
          <a:noFill/>
        </p:spPr>
        <p:txBody>
          <a:bodyPr wrap="square" rtlCol="0">
            <a:spAutoFit/>
          </a:bodyPr>
          <a:lstStyle/>
          <a:p>
            <a:r>
              <a:rPr lang="en-US" sz="1100" b="0" i="0" dirty="0" err="1">
                <a:solidFill>
                  <a:srgbClr val="222222"/>
                </a:solidFill>
                <a:effectLst/>
                <a:latin typeface="Arial" panose="020B0604020202020204" pitchFamily="34" charset="0"/>
              </a:rPr>
              <a:t>Haselton</a:t>
            </a:r>
            <a:r>
              <a:rPr lang="en-US" sz="1100" b="0" i="0" dirty="0">
                <a:solidFill>
                  <a:srgbClr val="222222"/>
                </a:solidFill>
                <a:effectLst/>
                <a:latin typeface="Arial" panose="020B0604020202020204" pitchFamily="34" charset="0"/>
              </a:rPr>
              <a:t>, </a:t>
            </a:r>
            <a:r>
              <a:rPr lang="en-US" sz="1100" b="0" i="0" dirty="0" err="1">
                <a:solidFill>
                  <a:srgbClr val="222222"/>
                </a:solidFill>
                <a:effectLst/>
                <a:latin typeface="Arial" panose="020B0604020202020204" pitchFamily="34" charset="0"/>
              </a:rPr>
              <a:t>Martie</a:t>
            </a:r>
            <a:r>
              <a:rPr lang="en-US" sz="1100" b="0" i="0" dirty="0">
                <a:solidFill>
                  <a:srgbClr val="222222"/>
                </a:solidFill>
                <a:effectLst/>
                <a:latin typeface="Arial" panose="020B0604020202020204" pitchFamily="34" charset="0"/>
              </a:rPr>
              <a:t> G., Daniel Nettle, and Damian R. Murray. "The evolution of cognitive bias." </a:t>
            </a:r>
            <a:endParaRPr lang="en-US" sz="1100" dirty="0"/>
          </a:p>
        </p:txBody>
      </p:sp>
    </p:spTree>
    <p:extLst>
      <p:ext uri="{BB962C8B-B14F-4D97-AF65-F5344CB8AC3E}">
        <p14:creationId xmlns:p14="http://schemas.microsoft.com/office/powerpoint/2010/main" val="401783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4391A8-86CF-7246-9C31-CC6670044FDA}"/>
              </a:ext>
            </a:extLst>
          </p:cNvPr>
          <p:cNvSpPr>
            <a:spLocks noGrp="1"/>
          </p:cNvSpPr>
          <p:nvPr>
            <p:ph type="title"/>
          </p:nvPr>
        </p:nvSpPr>
        <p:spPr>
          <a:xfrm>
            <a:off x="1028700" y="999068"/>
            <a:ext cx="9576352" cy="645284"/>
          </a:xfrm>
        </p:spPr>
        <p:txBody>
          <a:bodyPr/>
          <a:lstStyle/>
          <a:p>
            <a:r>
              <a:rPr lang="en-US" dirty="0"/>
              <a:t>Where Bias Can Happen?</a:t>
            </a:r>
          </a:p>
        </p:txBody>
      </p:sp>
      <p:sp>
        <p:nvSpPr>
          <p:cNvPr id="6" name="Slide Number Placeholder 5">
            <a:extLst>
              <a:ext uri="{FF2B5EF4-FFF2-40B4-BE49-F238E27FC236}">
                <a16:creationId xmlns:a16="http://schemas.microsoft.com/office/drawing/2014/main" id="{5D82835A-A332-4647-B267-D78B14BFA4A8}"/>
              </a:ext>
            </a:extLst>
          </p:cNvPr>
          <p:cNvSpPr>
            <a:spLocks noGrp="1"/>
          </p:cNvSpPr>
          <p:nvPr>
            <p:ph type="sldNum" sz="quarter" idx="14"/>
          </p:nvPr>
        </p:nvSpPr>
        <p:spPr>
          <a:xfrm>
            <a:off x="11493500" y="6292334"/>
            <a:ext cx="412750" cy="182880"/>
          </a:xfrm>
        </p:spPr>
        <p:txBody>
          <a:bodyPr/>
          <a:lstStyle/>
          <a:p>
            <a:fld id="{7782931A-7D25-4B4B-9464-57AE418934A3}" type="slidenum">
              <a:rPr lang="en-US" smtClean="0"/>
              <a:pPr/>
              <a:t>6</a:t>
            </a:fld>
            <a:endParaRPr lang="en-US"/>
          </a:p>
        </p:txBody>
      </p:sp>
      <p:sp>
        <p:nvSpPr>
          <p:cNvPr id="13" name="TextBox 12">
            <a:extLst>
              <a:ext uri="{FF2B5EF4-FFF2-40B4-BE49-F238E27FC236}">
                <a16:creationId xmlns:a16="http://schemas.microsoft.com/office/drawing/2014/main" id="{7E37213C-17B6-5492-0C4A-B6D939BDC152}"/>
              </a:ext>
            </a:extLst>
          </p:cNvPr>
          <p:cNvSpPr txBox="1"/>
          <p:nvPr/>
        </p:nvSpPr>
        <p:spPr>
          <a:xfrm>
            <a:off x="1028699" y="2136338"/>
            <a:ext cx="9576351" cy="2739211"/>
          </a:xfrm>
          <a:prstGeom prst="rect">
            <a:avLst/>
          </a:prstGeom>
          <a:noFill/>
        </p:spPr>
        <p:txBody>
          <a:bodyPr wrap="square">
            <a:spAutoFit/>
          </a:bodyPr>
          <a:lstStyle/>
          <a:p>
            <a:pPr marL="285750" indent="-285750">
              <a:buFont typeface="Wingdings" panose="05000000000000000000" pitchFamily="2" charset="2"/>
              <a:buChar char="q"/>
            </a:pPr>
            <a:r>
              <a:rPr lang="en-US" sz="2400" b="1" dirty="0">
                <a:solidFill>
                  <a:schemeClr val="bg1"/>
                </a:solidFill>
              </a:rPr>
              <a:t>Data</a:t>
            </a:r>
          </a:p>
          <a:p>
            <a:endParaRPr lang="en-US" dirty="0">
              <a:solidFill>
                <a:schemeClr val="bg1"/>
              </a:solidFill>
            </a:endParaRPr>
          </a:p>
          <a:p>
            <a:pPr marL="285750" indent="-285750">
              <a:buFont typeface="Arial" panose="020B0604020202020204" pitchFamily="34" charset="0"/>
              <a:buChar char="•"/>
            </a:pPr>
            <a:r>
              <a:rPr lang="en-US" sz="2000" dirty="0">
                <a:solidFill>
                  <a:schemeClr val="bg1"/>
                </a:solidFill>
              </a:rPr>
              <a:t>Data that </a:t>
            </a:r>
            <a:r>
              <a:rPr lang="en-US" sz="2000" dirty="0">
                <a:solidFill>
                  <a:srgbClr val="FF0000"/>
                </a:solidFill>
              </a:rPr>
              <a:t>does not represent the population </a:t>
            </a:r>
            <a:r>
              <a:rPr lang="en-US" sz="2000" dirty="0">
                <a:solidFill>
                  <a:schemeClr val="bg1"/>
                </a:solidFill>
              </a:rPr>
              <a:t>or is </a:t>
            </a:r>
            <a:r>
              <a:rPr lang="en-US" sz="2000" dirty="0">
                <a:solidFill>
                  <a:srgbClr val="FF0000"/>
                </a:solidFill>
              </a:rPr>
              <a:t>imbalanced</a:t>
            </a:r>
            <a:r>
              <a:rPr lang="en-US" sz="2000" dirty="0">
                <a:solidFill>
                  <a:schemeClr val="bg1"/>
                </a:solidFill>
              </a:rPr>
              <a:t>. </a:t>
            </a:r>
          </a:p>
          <a:p>
            <a:pPr marL="285750" indent="-285750">
              <a:buFont typeface="Arial" panose="020B0604020202020204" pitchFamily="34" charset="0"/>
              <a:buChar char="•"/>
            </a:pPr>
            <a:endParaRPr lang="en-US" sz="2000"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7" name="Footer Placeholder 4">
            <a:extLst>
              <a:ext uri="{FF2B5EF4-FFF2-40B4-BE49-F238E27FC236}">
                <a16:creationId xmlns:a16="http://schemas.microsoft.com/office/drawing/2014/main" id="{48C6E372-DE60-AD6B-B9E5-6FA65342566D}"/>
              </a:ext>
            </a:extLst>
          </p:cNvPr>
          <p:cNvSpPr txBox="1">
            <a:spLocks/>
          </p:cNvSpPr>
          <p:nvPr/>
        </p:nvSpPr>
        <p:spPr>
          <a:xfrm>
            <a:off x="5178286" y="6294120"/>
            <a:ext cx="6828925" cy="181094"/>
          </a:xfrm>
          <a:prstGeom prst="rect">
            <a:avLst/>
          </a:prstGeom>
        </p:spPr>
        <p:txBody>
          <a:bodyPr vert="horz" lIns="0" tIns="45720" rIns="0" bIns="45720" rtlCol="0" anchor="ctr"/>
          <a:lstStyle>
            <a:defPPr>
              <a:defRPr lang="en-US"/>
            </a:defPPr>
            <a:lvl1pPr marL="0" algn="l"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rgbClr val="222222"/>
                </a:solidFill>
                <a:latin typeface="Arial" panose="020B0604020202020204" pitchFamily="34" charset="0"/>
              </a:rPr>
              <a:t>Yapo</a:t>
            </a:r>
            <a:r>
              <a:rPr lang="en-US" dirty="0">
                <a:solidFill>
                  <a:srgbClr val="222222"/>
                </a:solidFill>
                <a:latin typeface="Arial" panose="020B0604020202020204" pitchFamily="34" charset="0"/>
              </a:rPr>
              <a:t>, Adrienne, and Joseph Weiss. "Ethical implications of bias in machine learning." (2018).‏</a:t>
            </a:r>
            <a:endParaRPr lang="en-US" dirty="0"/>
          </a:p>
        </p:txBody>
      </p:sp>
    </p:spTree>
    <p:extLst>
      <p:ext uri="{BB962C8B-B14F-4D97-AF65-F5344CB8AC3E}">
        <p14:creationId xmlns:p14="http://schemas.microsoft.com/office/powerpoint/2010/main" val="235143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A317531-DEBA-F9F5-078B-30718A3197B3}"/>
              </a:ext>
            </a:extLst>
          </p:cNvPr>
          <p:cNvSpPr>
            <a:spLocks noGrp="1"/>
          </p:cNvSpPr>
          <p:nvPr>
            <p:ph type="title"/>
          </p:nvPr>
        </p:nvSpPr>
        <p:spPr>
          <a:xfrm>
            <a:off x="1024558" y="79513"/>
            <a:ext cx="10142883" cy="645284"/>
          </a:xfrm>
        </p:spPr>
        <p:txBody>
          <a:bodyPr/>
          <a:lstStyle/>
          <a:p>
            <a:r>
              <a:rPr lang="en-US" sz="2400" dirty="0"/>
              <a:t>Density maps showing the geographical distribution of images</a:t>
            </a:r>
          </a:p>
        </p:txBody>
      </p:sp>
      <p:sp>
        <p:nvSpPr>
          <p:cNvPr id="8" name="Slide Number Placeholder 7">
            <a:extLst>
              <a:ext uri="{FF2B5EF4-FFF2-40B4-BE49-F238E27FC236}">
                <a16:creationId xmlns:a16="http://schemas.microsoft.com/office/drawing/2014/main" id="{97E99FD1-7104-E889-DE0E-BC4BB85A8136}"/>
              </a:ext>
            </a:extLst>
          </p:cNvPr>
          <p:cNvSpPr>
            <a:spLocks noGrp="1"/>
          </p:cNvSpPr>
          <p:nvPr>
            <p:ph type="sldNum" sz="quarter" idx="4294967295"/>
          </p:nvPr>
        </p:nvSpPr>
        <p:spPr>
          <a:xfrm>
            <a:off x="11779250" y="6292850"/>
            <a:ext cx="412750" cy="182563"/>
          </a:xfrm>
        </p:spPr>
        <p:txBody>
          <a:bodyPr/>
          <a:lstStyle/>
          <a:p>
            <a:fld id="{7782931A-7D25-4B4B-9464-57AE418934A3}" type="slidenum">
              <a:rPr lang="en-US" smtClean="0"/>
              <a:pPr/>
              <a:t>7</a:t>
            </a:fld>
            <a:endParaRPr lang="en-US"/>
          </a:p>
        </p:txBody>
      </p:sp>
      <p:pic>
        <p:nvPicPr>
          <p:cNvPr id="14" name="Picture 13">
            <a:extLst>
              <a:ext uri="{FF2B5EF4-FFF2-40B4-BE49-F238E27FC236}">
                <a16:creationId xmlns:a16="http://schemas.microsoft.com/office/drawing/2014/main" id="{41890FDE-417C-006F-30C4-5D2C51FA816F}"/>
              </a:ext>
            </a:extLst>
          </p:cNvPr>
          <p:cNvPicPr>
            <a:picLocks noChangeAspect="1"/>
          </p:cNvPicPr>
          <p:nvPr/>
        </p:nvPicPr>
        <p:blipFill>
          <a:blip r:embed="rId2"/>
          <a:stretch>
            <a:fillRect/>
          </a:stretch>
        </p:blipFill>
        <p:spPr>
          <a:xfrm>
            <a:off x="784500" y="850129"/>
            <a:ext cx="10709000" cy="5928358"/>
          </a:xfrm>
          <a:prstGeom prst="rect">
            <a:avLst/>
          </a:prstGeom>
        </p:spPr>
      </p:pic>
    </p:spTree>
    <p:extLst>
      <p:ext uri="{BB962C8B-B14F-4D97-AF65-F5344CB8AC3E}">
        <p14:creationId xmlns:p14="http://schemas.microsoft.com/office/powerpoint/2010/main" val="84295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0339E5AF-7B48-3E14-0C8F-BF935C4DE8E4}"/>
              </a:ext>
            </a:extLst>
          </p:cNvPr>
          <p:cNvSpPr>
            <a:spLocks noGrp="1"/>
          </p:cNvSpPr>
          <p:nvPr>
            <p:ph type="title"/>
          </p:nvPr>
        </p:nvSpPr>
        <p:spPr>
          <a:xfrm>
            <a:off x="1094130" y="1015964"/>
            <a:ext cx="10003735" cy="645284"/>
          </a:xfrm>
        </p:spPr>
        <p:txBody>
          <a:bodyPr/>
          <a:lstStyle/>
          <a:p>
            <a:r>
              <a:rPr lang="en-US" sz="3200" dirty="0">
                <a:solidFill>
                  <a:srgbClr val="222222"/>
                </a:solidFill>
                <a:latin typeface="Arial" panose="020B0604020202020204" pitchFamily="34" charset="0"/>
              </a:rPr>
              <a:t>Bias Correlates with Income and Geography</a:t>
            </a:r>
            <a:endParaRPr lang="en-US" sz="3200" dirty="0"/>
          </a:p>
        </p:txBody>
      </p:sp>
      <p:sp>
        <p:nvSpPr>
          <p:cNvPr id="8" name="Slide Number Placeholder 7">
            <a:extLst>
              <a:ext uri="{FF2B5EF4-FFF2-40B4-BE49-F238E27FC236}">
                <a16:creationId xmlns:a16="http://schemas.microsoft.com/office/drawing/2014/main" id="{1921D335-4924-C058-1E93-C0683F06D2B5}"/>
              </a:ext>
            </a:extLst>
          </p:cNvPr>
          <p:cNvSpPr>
            <a:spLocks noGrp="1"/>
          </p:cNvSpPr>
          <p:nvPr>
            <p:ph type="sldNum" sz="quarter" idx="4294967295"/>
          </p:nvPr>
        </p:nvSpPr>
        <p:spPr>
          <a:xfrm>
            <a:off x="11779250" y="6292850"/>
            <a:ext cx="412750" cy="182563"/>
          </a:xfrm>
        </p:spPr>
        <p:txBody>
          <a:bodyPr/>
          <a:lstStyle/>
          <a:p>
            <a:fld id="{7782931A-7D25-4B4B-9464-57AE418934A3}" type="slidenum">
              <a:rPr lang="en-US" smtClean="0"/>
              <a:pPr/>
              <a:t>8</a:t>
            </a:fld>
            <a:endParaRPr lang="en-US"/>
          </a:p>
        </p:txBody>
      </p:sp>
      <p:pic>
        <p:nvPicPr>
          <p:cNvPr id="12" name="Picture 11">
            <a:extLst>
              <a:ext uri="{FF2B5EF4-FFF2-40B4-BE49-F238E27FC236}">
                <a16:creationId xmlns:a16="http://schemas.microsoft.com/office/drawing/2014/main" id="{4274932F-18E2-D2C4-959A-2BD5906A65B4}"/>
              </a:ext>
            </a:extLst>
          </p:cNvPr>
          <p:cNvPicPr>
            <a:picLocks noChangeAspect="1"/>
          </p:cNvPicPr>
          <p:nvPr/>
        </p:nvPicPr>
        <p:blipFill>
          <a:blip r:embed="rId2"/>
          <a:stretch>
            <a:fillRect/>
          </a:stretch>
        </p:blipFill>
        <p:spPr>
          <a:xfrm>
            <a:off x="2859941" y="1969472"/>
            <a:ext cx="6472114" cy="4310402"/>
          </a:xfrm>
          <a:prstGeom prst="rect">
            <a:avLst/>
          </a:prstGeom>
        </p:spPr>
      </p:pic>
      <p:sp>
        <p:nvSpPr>
          <p:cNvPr id="15" name="Title 12">
            <a:extLst>
              <a:ext uri="{FF2B5EF4-FFF2-40B4-BE49-F238E27FC236}">
                <a16:creationId xmlns:a16="http://schemas.microsoft.com/office/drawing/2014/main" id="{D6A3DB7F-92B0-CC81-D6A9-B2810AEE90DB}"/>
              </a:ext>
            </a:extLst>
          </p:cNvPr>
          <p:cNvSpPr txBox="1">
            <a:spLocks/>
          </p:cNvSpPr>
          <p:nvPr/>
        </p:nvSpPr>
        <p:spPr>
          <a:xfrm>
            <a:off x="6777382" y="6152771"/>
            <a:ext cx="10003735" cy="645284"/>
          </a:xfrm>
          <a:prstGeom prst="rect">
            <a:avLst/>
          </a:prstGeom>
        </p:spPr>
        <p:txBody>
          <a:bodyPr lIns="0" tIns="0" rIns="0" bIns="0" anchor="b"/>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050" dirty="0">
                <a:solidFill>
                  <a:srgbClr val="222222"/>
                </a:solidFill>
                <a:latin typeface="Arial" panose="020B0604020202020204" pitchFamily="34" charset="0"/>
              </a:rPr>
              <a:t>De Vries, Terrance, et al. "Does object recognition work for everyone?."</a:t>
            </a:r>
            <a:br>
              <a:rPr lang="en-US" sz="100" dirty="0"/>
            </a:br>
            <a:endParaRPr lang="en-US" sz="1050" dirty="0"/>
          </a:p>
        </p:txBody>
      </p:sp>
    </p:spTree>
    <p:extLst>
      <p:ext uri="{BB962C8B-B14F-4D97-AF65-F5344CB8AC3E}">
        <p14:creationId xmlns:p14="http://schemas.microsoft.com/office/powerpoint/2010/main" val="258153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EFBF37-9B8D-EE96-4142-08310BEB1124}"/>
              </a:ext>
            </a:extLst>
          </p:cNvPr>
          <p:cNvSpPr>
            <a:spLocks noGrp="1"/>
          </p:cNvSpPr>
          <p:nvPr>
            <p:ph type="title"/>
          </p:nvPr>
        </p:nvSpPr>
        <p:spPr/>
        <p:txBody>
          <a:bodyPr/>
          <a:lstStyle/>
          <a:p>
            <a:r>
              <a:rPr lang="en-US" sz="4400" dirty="0"/>
              <a:t>Human intervention </a:t>
            </a:r>
            <a:endParaRPr lang="en-US" dirty="0"/>
          </a:p>
        </p:txBody>
      </p:sp>
      <p:sp>
        <p:nvSpPr>
          <p:cNvPr id="6" name="Slide Number Placeholder 5">
            <a:extLst>
              <a:ext uri="{FF2B5EF4-FFF2-40B4-BE49-F238E27FC236}">
                <a16:creationId xmlns:a16="http://schemas.microsoft.com/office/drawing/2014/main" id="{86E75DD9-414D-33C9-BAF9-5EBA0649F1A1}"/>
              </a:ext>
            </a:extLst>
          </p:cNvPr>
          <p:cNvSpPr>
            <a:spLocks noGrp="1"/>
          </p:cNvSpPr>
          <p:nvPr>
            <p:ph type="sldNum" sz="quarter" idx="13"/>
          </p:nvPr>
        </p:nvSpPr>
        <p:spPr/>
        <p:txBody>
          <a:bodyPr/>
          <a:lstStyle/>
          <a:p>
            <a:fld id="{7782931A-7D25-4B4B-9464-57AE418934A3}" type="slidenum">
              <a:rPr lang="en-US" smtClean="0"/>
              <a:pPr/>
              <a:t>9</a:t>
            </a:fld>
            <a:endParaRPr lang="en-US"/>
          </a:p>
        </p:txBody>
      </p:sp>
      <p:sp>
        <p:nvSpPr>
          <p:cNvPr id="7" name="TextBox 6">
            <a:extLst>
              <a:ext uri="{FF2B5EF4-FFF2-40B4-BE49-F238E27FC236}">
                <a16:creationId xmlns:a16="http://schemas.microsoft.com/office/drawing/2014/main" id="{0D07DC9C-898D-0918-00DF-606BFB0887E5}"/>
              </a:ext>
            </a:extLst>
          </p:cNvPr>
          <p:cNvSpPr txBox="1"/>
          <p:nvPr/>
        </p:nvSpPr>
        <p:spPr>
          <a:xfrm>
            <a:off x="1028700" y="2005185"/>
            <a:ext cx="9099273" cy="3447098"/>
          </a:xfrm>
          <a:prstGeom prst="rect">
            <a:avLst/>
          </a:prstGeom>
          <a:noFill/>
        </p:spPr>
        <p:txBody>
          <a:bodyPr wrap="square">
            <a:spAutoFit/>
          </a:bodyPr>
          <a:lstStyle/>
          <a:p>
            <a:r>
              <a:rPr lang="en-US" sz="2000" dirty="0">
                <a:solidFill>
                  <a:schemeClr val="bg1"/>
                </a:solidFill>
              </a:rPr>
              <a:t>There is no such thing as gold labels: hand labeled datasets have label error rates of at least 5% (</a:t>
            </a:r>
            <a:r>
              <a:rPr lang="en-US" sz="2000" dirty="0">
                <a:solidFill>
                  <a:schemeClr val="accent5">
                    <a:lumMod val="75000"/>
                  </a:schemeClr>
                </a:solidFill>
                <a:hlinkClick r:id="rId2">
                  <a:extLst>
                    <a:ext uri="{A12FA001-AC4F-418D-AE19-62706E023703}">
                      <ahyp:hlinkClr xmlns:ahyp="http://schemas.microsoft.com/office/drawing/2018/hyperlinkcolor" val="tx"/>
                    </a:ext>
                  </a:extLst>
                </a:hlinkClick>
              </a:rPr>
              <a:t>ImageNet has a label error rate of 5.8%</a:t>
            </a:r>
            <a:r>
              <a:rPr lang="en-US" sz="2000" dirty="0">
                <a:solidFill>
                  <a:schemeClr val="accent5">
                    <a:lumMod val="75000"/>
                  </a:schemeClr>
                </a:solidFill>
              </a:rPr>
              <a:t>!</a:t>
            </a:r>
            <a:r>
              <a:rPr lang="en-US" sz="2000" dirty="0">
                <a:solidFill>
                  <a:schemeClr val="bg1"/>
                </a:solidFill>
              </a:rPr>
              <a:t>)</a:t>
            </a:r>
          </a:p>
          <a:p>
            <a:endParaRPr lang="en-US" sz="2000" b="0" i="0" dirty="0">
              <a:solidFill>
                <a:srgbClr val="222222"/>
              </a:solidFill>
              <a:effectLst/>
              <a:latin typeface="guardian-text-oreilly"/>
            </a:endParaRPr>
          </a:p>
          <a:p>
            <a:endParaRPr lang="en-US" sz="2000" dirty="0">
              <a:solidFill>
                <a:srgbClr val="222222"/>
              </a:solidFill>
              <a:latin typeface="guardian-text-oreilly"/>
            </a:endParaRPr>
          </a:p>
          <a:p>
            <a:r>
              <a:rPr lang="en-US" sz="2000" dirty="0">
                <a:solidFill>
                  <a:srgbClr val="222222"/>
                </a:solidFill>
                <a:latin typeface="guardian-text-oreilly"/>
              </a:rPr>
              <a:t>They can be:</a:t>
            </a:r>
          </a:p>
          <a:p>
            <a:pPr marL="1657350" lvl="3" indent="-285750">
              <a:buFont typeface="Arial" panose="020B0604020202020204" pitchFamily="34" charset="0"/>
              <a:buChar char="•"/>
            </a:pPr>
            <a:r>
              <a:rPr lang="en-US" sz="2000" dirty="0">
                <a:solidFill>
                  <a:schemeClr val="bg1"/>
                </a:solidFill>
                <a:latin typeface="guardian-text-oreilly"/>
              </a:rPr>
              <a:t>Inconsistent</a:t>
            </a:r>
          </a:p>
          <a:p>
            <a:pPr marL="1657350" lvl="3" indent="-285750">
              <a:buFont typeface="Arial" panose="020B0604020202020204" pitchFamily="34" charset="0"/>
              <a:buChar char="•"/>
            </a:pPr>
            <a:r>
              <a:rPr lang="en-US" sz="2000" dirty="0">
                <a:solidFill>
                  <a:schemeClr val="bg1"/>
                </a:solidFill>
                <a:latin typeface="guardian-text-oreilly"/>
              </a:rPr>
              <a:t>Illogical</a:t>
            </a:r>
          </a:p>
          <a:p>
            <a:pPr marL="1657350" lvl="3" indent="-285750">
              <a:buFont typeface="Arial" panose="020B0604020202020204" pitchFamily="34" charset="0"/>
              <a:buChar char="•"/>
            </a:pPr>
            <a:r>
              <a:rPr lang="en-US" sz="2000" dirty="0">
                <a:solidFill>
                  <a:schemeClr val="bg1"/>
                </a:solidFill>
                <a:latin typeface="guardian-text-oreilly"/>
              </a:rPr>
              <a:t>Lose concentration</a:t>
            </a:r>
          </a:p>
          <a:p>
            <a:pPr marL="1657350" lvl="3" indent="-285750">
              <a:buFont typeface="Arial" panose="020B0604020202020204" pitchFamily="34" charset="0"/>
              <a:buChar char="•"/>
            </a:pPr>
            <a:r>
              <a:rPr lang="en-US" sz="2000" dirty="0">
                <a:solidFill>
                  <a:schemeClr val="bg1"/>
                </a:solidFill>
                <a:latin typeface="guardian-text-oreilly"/>
              </a:rPr>
              <a:t>Misinterpret your question</a:t>
            </a:r>
          </a:p>
          <a:p>
            <a:pPr marL="1657350" lvl="3" indent="-285750">
              <a:buFont typeface="Arial" panose="020B0604020202020204" pitchFamily="34" charset="0"/>
              <a:buChar char="•"/>
            </a:pPr>
            <a:r>
              <a:rPr lang="en-US" sz="2000" dirty="0">
                <a:solidFill>
                  <a:schemeClr val="bg1"/>
                </a:solidFill>
                <a:latin typeface="guardian-text-oreilly"/>
              </a:rPr>
              <a:t>Can’t explain their answers</a:t>
            </a:r>
          </a:p>
          <a:p>
            <a:endParaRPr lang="en-US" dirty="0"/>
          </a:p>
        </p:txBody>
      </p:sp>
      <p:sp>
        <p:nvSpPr>
          <p:cNvPr id="8" name="Date Placeholder 10">
            <a:extLst>
              <a:ext uri="{FF2B5EF4-FFF2-40B4-BE49-F238E27FC236}">
                <a16:creationId xmlns:a16="http://schemas.microsoft.com/office/drawing/2014/main" id="{8D15CCE9-0176-DD11-924D-CE92E030B292}"/>
              </a:ext>
            </a:extLst>
          </p:cNvPr>
          <p:cNvSpPr txBox="1">
            <a:spLocks/>
          </p:cNvSpPr>
          <p:nvPr/>
        </p:nvSpPr>
        <p:spPr>
          <a:xfrm>
            <a:off x="5059018" y="6200894"/>
            <a:ext cx="7815470" cy="1828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https://www.oreilly.com/radar/arguments-against-hand-labeling/</a:t>
            </a:r>
          </a:p>
        </p:txBody>
      </p:sp>
    </p:spTree>
    <p:extLst>
      <p:ext uri="{BB962C8B-B14F-4D97-AF65-F5344CB8AC3E}">
        <p14:creationId xmlns:p14="http://schemas.microsoft.com/office/powerpoint/2010/main" val="836621569"/>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35">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A_Win32_MW_JS_SL_v2.potx" id="{F3EA0D10-81D8-413D-A4CA-F5D1D5CC8037}" vid="{9BA86A48-81B4-441C-9F07-EEAF91A8FC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2F651C-E5DA-470F-A6A6-D70E9A5EBFB8}">
  <ds:schemaRefs>
    <ds:schemaRef ds:uri="http://schemas.microsoft.com/sharepoint/v3/contenttype/forms"/>
  </ds:schemaRefs>
</ds:datastoreItem>
</file>

<file path=customXml/itemProps2.xml><?xml version="1.0" encoding="utf-8"?>
<ds:datastoreItem xmlns:ds="http://schemas.openxmlformats.org/officeDocument/2006/customXml" ds:itemID="{E24273A0-A4DF-47AA-BF1F-8758123399C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975AF8-B1C6-436B-A274-2C3ADC779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Impact annual presentation</Template>
  <TotalTime>920</TotalTime>
  <Words>843</Words>
  <Application>Microsoft Office PowerPoint</Application>
  <PresentationFormat>Widescreen</PresentationFormat>
  <Paragraphs>137</Paragraphs>
  <Slides>21</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Arial</vt:lpstr>
      <vt:lpstr>Arial Nova</vt:lpstr>
      <vt:lpstr>ArialMT</vt:lpstr>
      <vt:lpstr>Calibri</vt:lpstr>
      <vt:lpstr>charter</vt:lpstr>
      <vt:lpstr>Droid Serif</vt:lpstr>
      <vt:lpstr>EB Garamond</vt:lpstr>
      <vt:lpstr>guardian-text-oreilly</vt:lpstr>
      <vt:lpstr>Helvetica Neue</vt:lpstr>
      <vt:lpstr>Menlo</vt:lpstr>
      <vt:lpstr>Roboto</vt:lpstr>
      <vt:lpstr>Wingdings</vt:lpstr>
      <vt:lpstr>Theme1</vt:lpstr>
      <vt:lpstr>Ethics: Bias and Fairness</vt:lpstr>
      <vt:lpstr>Questions to address</vt:lpstr>
      <vt:lpstr>What is bias?</vt:lpstr>
      <vt:lpstr>Now what do you see in this image?</vt:lpstr>
      <vt:lpstr>What is bias?</vt:lpstr>
      <vt:lpstr>Where Bias Can Happen?</vt:lpstr>
      <vt:lpstr>Density maps showing the geographical distribution of images</vt:lpstr>
      <vt:lpstr>Bias Correlates with Income and Geography</vt:lpstr>
      <vt:lpstr>Human intervention </vt:lpstr>
      <vt:lpstr>Bias in Modeling:</vt:lpstr>
      <vt:lpstr>PowerPoint Presentation</vt:lpstr>
      <vt:lpstr>Bias in Word Embedding</vt:lpstr>
      <vt:lpstr>Bias in Translation</vt:lpstr>
      <vt:lpstr>Bias in Evaluation</vt:lpstr>
      <vt:lpstr>How To Make ML Fairer?</vt:lpstr>
      <vt:lpstr>PowerPoint Presentation</vt:lpstr>
      <vt:lpstr>How To Make ML Fairer?</vt:lpstr>
      <vt:lpstr>Formulate your problem well to the machine</vt:lpstr>
      <vt:lpstr>How To Make ML Fairer?</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Bias and Fairness</dc:title>
  <dc:creator>LINA,ALI,MOHAMMED,ALHURI</dc:creator>
  <cp:lastModifiedBy>LINA,ALI,MOHAMMED,ALHURI</cp:lastModifiedBy>
  <cp:revision>96</cp:revision>
  <dcterms:created xsi:type="dcterms:W3CDTF">2022-07-18T03:45:06Z</dcterms:created>
  <dcterms:modified xsi:type="dcterms:W3CDTF">2022-08-08T18:59:53Z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