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3"/>
  </p:notesMasterIdLst>
  <p:sldIdLst>
    <p:sldId id="256" r:id="rId2"/>
    <p:sldId id="258" r:id="rId3"/>
    <p:sldId id="344" r:id="rId4"/>
    <p:sldId id="259" r:id="rId5"/>
    <p:sldId id="270" r:id="rId6"/>
    <p:sldId id="277" r:id="rId7"/>
    <p:sldId id="345" r:id="rId8"/>
    <p:sldId id="346" r:id="rId9"/>
    <p:sldId id="265" r:id="rId10"/>
    <p:sldId id="272" r:id="rId11"/>
    <p:sldId id="260" r:id="rId12"/>
    <p:sldId id="347" r:id="rId13"/>
    <p:sldId id="351" r:id="rId14"/>
    <p:sldId id="350" r:id="rId15"/>
    <p:sldId id="314" r:id="rId16"/>
    <p:sldId id="280" r:id="rId17"/>
    <p:sldId id="282" r:id="rId18"/>
    <p:sldId id="349" r:id="rId19"/>
    <p:sldId id="348" r:id="rId20"/>
    <p:sldId id="271" r:id="rId21"/>
    <p:sldId id="313" r:id="rId22"/>
    <p:sldId id="352" r:id="rId23"/>
    <p:sldId id="353" r:id="rId24"/>
    <p:sldId id="311" r:id="rId25"/>
    <p:sldId id="355" r:id="rId26"/>
    <p:sldId id="356" r:id="rId27"/>
    <p:sldId id="357" r:id="rId28"/>
    <p:sldId id="342" r:id="rId29"/>
    <p:sldId id="354" r:id="rId30"/>
    <p:sldId id="318" r:id="rId31"/>
    <p:sldId id="322" r:id="rId32"/>
  </p:sldIdLst>
  <p:sldSz cx="9144000" cy="5143500" type="screen16x9"/>
  <p:notesSz cx="6858000" cy="9144000"/>
  <p:embeddedFontLst>
    <p:embeddedFont>
      <p:font typeface="Denk One" panose="020B0604020202020204" charset="0"/>
      <p:regular r:id="rId34"/>
    </p:embeddedFont>
    <p:embeddedFont>
      <p:font typeface="Fira Sans Extra Condensed" panose="020B0503050000020004" pitchFamily="34" charset="0"/>
      <p:regular r:id="rId35"/>
      <p:bold r:id="rId36"/>
      <p:italic r:id="rId37"/>
      <p:boldItalic r:id="rId38"/>
    </p:embeddedFont>
    <p:embeddedFont>
      <p:font typeface="Orbitron" panose="020B0604020202020204" charset="0"/>
      <p:regular r:id="rId39"/>
      <p:bold r:id="rId40"/>
    </p:embeddedFont>
    <p:embeddedFont>
      <p:font typeface="Quicksand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orient="horz" pos="2900">
          <p15:clr>
            <a:srgbClr val="9AA0A6"/>
          </p15:clr>
        </p15:guide>
        <p15:guide id="3" pos="615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117">
          <p15:clr>
            <a:srgbClr val="9AA0A6"/>
          </p15:clr>
        </p15:guide>
        <p15:guide id="6" pos="2880">
          <p15:clr>
            <a:srgbClr val="9AA0A6"/>
          </p15:clr>
        </p15:guide>
        <p15:guide id="7" pos="2294">
          <p15:clr>
            <a:srgbClr val="9AA0A6"/>
          </p15:clr>
        </p15:guide>
        <p15:guide id="8" orient="horz" pos="1172">
          <p15:clr>
            <a:srgbClr val="9AA0A6"/>
          </p15:clr>
        </p15:guide>
        <p15:guide id="9" orient="horz" pos="1488">
          <p15:clr>
            <a:srgbClr val="9AA0A6"/>
          </p15:clr>
        </p15:guide>
        <p15:guide id="10" orient="horz" pos="1762">
          <p15:clr>
            <a:srgbClr val="9AA0A6"/>
          </p15:clr>
        </p15:guide>
        <p15:guide id="11" orient="horz" pos="2707">
          <p15:clr>
            <a:srgbClr val="9AA0A6"/>
          </p15:clr>
        </p15:guide>
        <p15:guide id="12" orient="horz" pos="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B0A3C5-9A3E-4F1E-875A-EBE2AFC8F716}">
  <a:tblStyle styleId="{A8B0A3C5-9A3E-4F1E-875A-EBE2AFC8F7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896" y="44"/>
      </p:cViewPr>
      <p:guideLst>
        <p:guide orient="horz" pos="340"/>
        <p:guide orient="horz" pos="2900"/>
        <p:guide pos="615"/>
        <p:guide pos="5311"/>
        <p:guide orient="horz" pos="117"/>
        <p:guide pos="2880"/>
        <p:guide pos="2294"/>
        <p:guide orient="horz" pos="1172"/>
        <p:guide orient="horz" pos="1488"/>
        <p:guide orient="horz" pos="1762"/>
        <p:guide orient="horz" pos="2707"/>
        <p:guide orient="horz"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C68F6-56CB-453D-99DA-2EF5676C9325}" type="doc">
      <dgm:prSet loTypeId="urn:microsoft.com/office/officeart/2005/8/layout/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2247B3C-719E-4034-85D8-E00C5117E93D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5D8364C8-4C73-407A-A2F9-60CD22AC4931}" type="parTrans" cxnId="{E3DFEAAB-51E6-4C1E-9194-159B12C06F5F}">
      <dgm:prSet/>
      <dgm:spPr/>
      <dgm:t>
        <a:bodyPr/>
        <a:lstStyle/>
        <a:p>
          <a:endParaRPr lang="en-US"/>
        </a:p>
      </dgm:t>
    </dgm:pt>
    <dgm:pt modelId="{C5C6AF1E-76C2-4667-9908-73EAFC0C3FB2}" type="sibTrans" cxnId="{E3DFEAAB-51E6-4C1E-9194-159B12C06F5F}">
      <dgm:prSet/>
      <dgm:spPr/>
      <dgm:t>
        <a:bodyPr/>
        <a:lstStyle/>
        <a:p>
          <a:endParaRPr lang="en-US"/>
        </a:p>
      </dgm:t>
    </dgm:pt>
    <dgm:pt modelId="{2C89794D-DE6D-4BCD-BBAF-6BFCA737C968}">
      <dgm:prSet phldrT="[Text]"/>
      <dgm:spPr/>
      <dgm:t>
        <a:bodyPr/>
        <a:lstStyle/>
        <a:p>
          <a:r>
            <a:rPr lang="en-US" dirty="0"/>
            <a:t>Stop words removal</a:t>
          </a:r>
        </a:p>
      </dgm:t>
    </dgm:pt>
    <dgm:pt modelId="{122A6DAA-91CA-42E9-89D7-29B38FC6E12C}" type="parTrans" cxnId="{FE925107-FCF8-4A3A-9393-82F71CADFC5A}">
      <dgm:prSet/>
      <dgm:spPr/>
      <dgm:t>
        <a:bodyPr/>
        <a:lstStyle/>
        <a:p>
          <a:endParaRPr lang="en-US"/>
        </a:p>
      </dgm:t>
    </dgm:pt>
    <dgm:pt modelId="{79F62BEF-FEDF-4BD3-B23C-504471319474}" type="sibTrans" cxnId="{FE925107-FCF8-4A3A-9393-82F71CADFC5A}">
      <dgm:prSet/>
      <dgm:spPr/>
      <dgm:t>
        <a:bodyPr/>
        <a:lstStyle/>
        <a:p>
          <a:endParaRPr lang="en-US"/>
        </a:p>
      </dgm:t>
    </dgm:pt>
    <dgm:pt modelId="{069CC6C0-8C9A-4744-BDCA-7BD772DFF99D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01C14AC8-7127-4C56-9CCE-EDD54ECB1F84}" type="parTrans" cxnId="{629436F1-2780-4668-899D-023EB104E01D}">
      <dgm:prSet/>
      <dgm:spPr/>
      <dgm:t>
        <a:bodyPr/>
        <a:lstStyle/>
        <a:p>
          <a:endParaRPr lang="en-US"/>
        </a:p>
      </dgm:t>
    </dgm:pt>
    <dgm:pt modelId="{53A846D1-88C3-4B37-8C6E-7683CCD7E718}" type="sibTrans" cxnId="{629436F1-2780-4668-899D-023EB104E01D}">
      <dgm:prSet/>
      <dgm:spPr/>
      <dgm:t>
        <a:bodyPr/>
        <a:lstStyle/>
        <a:p>
          <a:endParaRPr lang="en-US"/>
        </a:p>
      </dgm:t>
    </dgm:pt>
    <dgm:pt modelId="{7E48B83B-2BD4-49DF-8A78-D4F2E9F4D7D9}">
      <dgm:prSet phldrT="[Text]"/>
      <dgm:spPr/>
      <dgm:t>
        <a:bodyPr/>
        <a:lstStyle/>
        <a:p>
          <a:r>
            <a:rPr lang="en-US" dirty="0"/>
            <a:t>TF-IDF</a:t>
          </a:r>
        </a:p>
      </dgm:t>
    </dgm:pt>
    <dgm:pt modelId="{642A1C83-F7BC-4AD4-AA25-77322253DAAE}" type="parTrans" cxnId="{B8EC1163-D0EE-4612-BFCB-C0EF05F231EA}">
      <dgm:prSet/>
      <dgm:spPr/>
      <dgm:t>
        <a:bodyPr/>
        <a:lstStyle/>
        <a:p>
          <a:endParaRPr lang="en-US"/>
        </a:p>
      </dgm:t>
    </dgm:pt>
    <dgm:pt modelId="{8F8116FF-B709-40E9-8213-BBC5730865FF}" type="sibTrans" cxnId="{B8EC1163-D0EE-4612-BFCB-C0EF05F231EA}">
      <dgm:prSet/>
      <dgm:spPr/>
      <dgm:t>
        <a:bodyPr/>
        <a:lstStyle/>
        <a:p>
          <a:endParaRPr lang="en-US"/>
        </a:p>
      </dgm:t>
    </dgm:pt>
    <dgm:pt modelId="{81FFF61A-6563-45A5-8244-EE9B606E852B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16AA3779-FF49-41E4-A230-757EDCD2AC73}" type="parTrans" cxnId="{BCE9F62F-EA2C-4CE0-829B-4E0E1355CF19}">
      <dgm:prSet/>
      <dgm:spPr/>
      <dgm:t>
        <a:bodyPr/>
        <a:lstStyle/>
        <a:p>
          <a:endParaRPr lang="en-US"/>
        </a:p>
      </dgm:t>
    </dgm:pt>
    <dgm:pt modelId="{6A4F8ADD-5F6E-417F-A0A8-1967627098D1}" type="sibTrans" cxnId="{BCE9F62F-EA2C-4CE0-829B-4E0E1355CF19}">
      <dgm:prSet/>
      <dgm:spPr/>
      <dgm:t>
        <a:bodyPr/>
        <a:lstStyle/>
        <a:p>
          <a:endParaRPr lang="en-US"/>
        </a:p>
      </dgm:t>
    </dgm:pt>
    <dgm:pt modelId="{5A034001-D174-4AD5-AC10-6377631697D1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85642FE6-70E1-403A-9BDB-BA30EF72DE28}" type="parTrans" cxnId="{4C232F57-C4A7-469D-9200-BA2F982984B9}">
      <dgm:prSet/>
      <dgm:spPr/>
      <dgm:t>
        <a:bodyPr/>
        <a:lstStyle/>
        <a:p>
          <a:endParaRPr lang="en-US"/>
        </a:p>
      </dgm:t>
    </dgm:pt>
    <dgm:pt modelId="{18CE5419-8F50-4584-9EE7-5A95237F64DD}" type="sibTrans" cxnId="{4C232F57-C4A7-469D-9200-BA2F982984B9}">
      <dgm:prSet/>
      <dgm:spPr/>
      <dgm:t>
        <a:bodyPr/>
        <a:lstStyle/>
        <a:p>
          <a:endParaRPr lang="en-US"/>
        </a:p>
      </dgm:t>
    </dgm:pt>
    <dgm:pt modelId="{C47651E3-7758-424B-A97F-5C21CD289D2C}">
      <dgm:prSet phldrT="[Text]"/>
      <dgm:spPr/>
      <dgm:t>
        <a:bodyPr/>
        <a:lstStyle/>
        <a:p>
          <a:r>
            <a:rPr lang="en-US" dirty="0"/>
            <a:t>F1 Score</a:t>
          </a:r>
        </a:p>
      </dgm:t>
    </dgm:pt>
    <dgm:pt modelId="{FE0105CB-98F0-49B1-8BF6-42D73B0E9184}" type="parTrans" cxnId="{1075B5E1-B724-4ACF-9C04-F6513809CB45}">
      <dgm:prSet/>
      <dgm:spPr/>
      <dgm:t>
        <a:bodyPr/>
        <a:lstStyle/>
        <a:p>
          <a:endParaRPr lang="en-US"/>
        </a:p>
      </dgm:t>
    </dgm:pt>
    <dgm:pt modelId="{BE939E46-DCD6-4487-A254-3B04A53FBC39}" type="sibTrans" cxnId="{1075B5E1-B724-4ACF-9C04-F6513809CB45}">
      <dgm:prSet/>
      <dgm:spPr/>
      <dgm:t>
        <a:bodyPr/>
        <a:lstStyle/>
        <a:p>
          <a:endParaRPr lang="en-US"/>
        </a:p>
      </dgm:t>
    </dgm:pt>
    <dgm:pt modelId="{1C97C06D-A33B-44C2-82B3-B23E2208314D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A06F28A0-6EA5-40DC-BEC1-12D5B5F7903B}" type="parTrans" cxnId="{BC6A5D1A-7462-434E-B546-884021380D74}">
      <dgm:prSet/>
      <dgm:spPr/>
      <dgm:t>
        <a:bodyPr/>
        <a:lstStyle/>
        <a:p>
          <a:endParaRPr lang="en-US"/>
        </a:p>
      </dgm:t>
    </dgm:pt>
    <dgm:pt modelId="{A1EC457A-F4D0-4C61-B0C1-263C95E557CF}" type="sibTrans" cxnId="{BC6A5D1A-7462-434E-B546-884021380D74}">
      <dgm:prSet/>
      <dgm:spPr/>
      <dgm:t>
        <a:bodyPr/>
        <a:lstStyle/>
        <a:p>
          <a:endParaRPr lang="en-US"/>
        </a:p>
      </dgm:t>
    </dgm:pt>
    <dgm:pt modelId="{33CDDE77-24C6-4ED4-B521-0794A7353401}">
      <dgm:prSet phldrT="[Text]"/>
      <dgm:spPr/>
      <dgm:t>
        <a:bodyPr/>
        <a:lstStyle/>
        <a:p>
          <a:r>
            <a:rPr lang="en-US" dirty="0"/>
            <a:t>Emojis removal</a:t>
          </a:r>
        </a:p>
      </dgm:t>
    </dgm:pt>
    <dgm:pt modelId="{2ADEDAAE-A32A-44F3-B0F6-18151A5590AB}" type="parTrans" cxnId="{9EB3C96B-EB9C-4764-B034-445EEFBD7E8F}">
      <dgm:prSet/>
      <dgm:spPr/>
      <dgm:t>
        <a:bodyPr/>
        <a:lstStyle/>
        <a:p>
          <a:endParaRPr lang="en-US"/>
        </a:p>
      </dgm:t>
    </dgm:pt>
    <dgm:pt modelId="{7528F851-AF5D-4D53-9066-8EF5CF4B0723}" type="sibTrans" cxnId="{9EB3C96B-EB9C-4764-B034-445EEFBD7E8F}">
      <dgm:prSet/>
      <dgm:spPr/>
      <dgm:t>
        <a:bodyPr/>
        <a:lstStyle/>
        <a:p>
          <a:endParaRPr lang="en-US"/>
        </a:p>
      </dgm:t>
    </dgm:pt>
    <dgm:pt modelId="{37DECBA2-EFFD-4B94-9252-167F66CEB6D1}">
      <dgm:prSet phldrT="[Text]"/>
      <dgm:spPr/>
      <dgm:t>
        <a:bodyPr/>
        <a:lstStyle/>
        <a:p>
          <a:r>
            <a:rPr lang="en-US" dirty="0"/>
            <a:t>Tokenization</a:t>
          </a:r>
        </a:p>
      </dgm:t>
    </dgm:pt>
    <dgm:pt modelId="{6D88D897-FB0A-431C-ADCC-3D03E496177C}" type="parTrans" cxnId="{31CD0488-4E2A-4A0E-9500-AC46300B5836}">
      <dgm:prSet/>
      <dgm:spPr/>
      <dgm:t>
        <a:bodyPr/>
        <a:lstStyle/>
        <a:p>
          <a:endParaRPr lang="en-US"/>
        </a:p>
      </dgm:t>
    </dgm:pt>
    <dgm:pt modelId="{59F4B773-04A4-4855-B037-C1C9255B233A}" type="sibTrans" cxnId="{31CD0488-4E2A-4A0E-9500-AC46300B5836}">
      <dgm:prSet/>
      <dgm:spPr/>
      <dgm:t>
        <a:bodyPr/>
        <a:lstStyle/>
        <a:p>
          <a:endParaRPr lang="en-US"/>
        </a:p>
      </dgm:t>
    </dgm:pt>
    <dgm:pt modelId="{08D742E1-6AF4-44FB-8869-AEE5000B7214}">
      <dgm:prSet phldrT="[Text]"/>
      <dgm:spPr/>
      <dgm:t>
        <a:bodyPr/>
        <a:lstStyle/>
        <a:p>
          <a:r>
            <a:rPr lang="en-US" dirty="0" err="1"/>
            <a:t>Tashkeel</a:t>
          </a:r>
          <a:r>
            <a:rPr lang="en-US" dirty="0"/>
            <a:t> removal</a:t>
          </a:r>
        </a:p>
      </dgm:t>
    </dgm:pt>
    <dgm:pt modelId="{F53F4A34-74B8-4323-80C6-89D9BC5345DB}" type="parTrans" cxnId="{E488CE96-676F-4737-844A-40B9BA68FBCB}">
      <dgm:prSet/>
      <dgm:spPr/>
      <dgm:t>
        <a:bodyPr/>
        <a:lstStyle/>
        <a:p>
          <a:endParaRPr lang="en-US"/>
        </a:p>
      </dgm:t>
    </dgm:pt>
    <dgm:pt modelId="{2CFD330D-DBF9-4781-A169-FFEBA65B9805}" type="sibTrans" cxnId="{E488CE96-676F-4737-844A-40B9BA68FBCB}">
      <dgm:prSet/>
      <dgm:spPr/>
      <dgm:t>
        <a:bodyPr/>
        <a:lstStyle/>
        <a:p>
          <a:endParaRPr lang="en-US"/>
        </a:p>
      </dgm:t>
    </dgm:pt>
    <dgm:pt modelId="{1B0F3CE1-0763-4DE8-B430-FFF1CF42FF3E}">
      <dgm:prSet phldrT="[Text]"/>
      <dgm:spPr/>
      <dgm:t>
        <a:bodyPr/>
        <a:lstStyle/>
        <a:p>
          <a:r>
            <a:rPr lang="en-US" dirty="0"/>
            <a:t>Characters or text of other languages</a:t>
          </a:r>
        </a:p>
      </dgm:t>
    </dgm:pt>
    <dgm:pt modelId="{0A4AF031-B984-4422-A9DE-D04232579883}" type="parTrans" cxnId="{62FF8B27-5166-421F-A1B1-21DCB8495A10}">
      <dgm:prSet/>
      <dgm:spPr/>
      <dgm:t>
        <a:bodyPr/>
        <a:lstStyle/>
        <a:p>
          <a:endParaRPr lang="en-US"/>
        </a:p>
      </dgm:t>
    </dgm:pt>
    <dgm:pt modelId="{B7BFEE2C-F71B-4F4F-A579-077DF84F0517}" type="sibTrans" cxnId="{62FF8B27-5166-421F-A1B1-21DCB8495A10}">
      <dgm:prSet/>
      <dgm:spPr/>
      <dgm:t>
        <a:bodyPr/>
        <a:lstStyle/>
        <a:p>
          <a:endParaRPr lang="en-US"/>
        </a:p>
      </dgm:t>
    </dgm:pt>
    <dgm:pt modelId="{CF12B311-FAA6-43B9-9425-E19991EECCD9}">
      <dgm:prSet phldrT="[Text]"/>
      <dgm:spPr/>
      <dgm:t>
        <a:bodyPr/>
        <a:lstStyle/>
        <a:p>
          <a:pPr marL="57150" lvl="1" indent="0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dirty="0"/>
            <a:t>Split 80/20</a:t>
          </a:r>
        </a:p>
      </dgm:t>
    </dgm:pt>
    <dgm:pt modelId="{5463E94F-7557-47D0-808A-73163045CECE}" type="sibTrans" cxnId="{7B8551D8-DCE4-475E-8A33-D97CB6632284}">
      <dgm:prSet/>
      <dgm:spPr/>
      <dgm:t>
        <a:bodyPr/>
        <a:lstStyle/>
        <a:p>
          <a:endParaRPr lang="en-US"/>
        </a:p>
      </dgm:t>
    </dgm:pt>
    <dgm:pt modelId="{85DCF9EC-10B1-4806-BC26-99573A587025}" type="parTrans" cxnId="{7B8551D8-DCE4-475E-8A33-D97CB6632284}">
      <dgm:prSet/>
      <dgm:spPr/>
      <dgm:t>
        <a:bodyPr/>
        <a:lstStyle/>
        <a:p>
          <a:endParaRPr lang="en-US"/>
        </a:p>
      </dgm:t>
    </dgm:pt>
    <dgm:pt modelId="{3FACAD07-65F3-4BAB-8D42-054816BC5131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  Grid search</a:t>
          </a:r>
        </a:p>
        <a:p>
          <a:pPr marL="57150" lvl="1" indent="0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US" dirty="0"/>
        </a:p>
      </dgm:t>
    </dgm:pt>
    <dgm:pt modelId="{2248914C-CEDE-46E9-AEB5-C18E959D9EBB}" type="sibTrans" cxnId="{EDAA6282-4C48-40A7-A29C-7AF2CF90E172}">
      <dgm:prSet/>
      <dgm:spPr/>
      <dgm:t>
        <a:bodyPr/>
        <a:lstStyle/>
        <a:p>
          <a:endParaRPr lang="en-US"/>
        </a:p>
      </dgm:t>
    </dgm:pt>
    <dgm:pt modelId="{3776F17E-CA94-409E-B084-1AF21D9D76D0}" type="parTrans" cxnId="{EDAA6282-4C48-40A7-A29C-7AF2CF90E172}">
      <dgm:prSet/>
      <dgm:spPr/>
      <dgm:t>
        <a:bodyPr/>
        <a:lstStyle/>
        <a:p>
          <a:endParaRPr lang="en-US"/>
        </a:p>
      </dgm:t>
    </dgm:pt>
    <dgm:pt modelId="{24529AE4-2031-4254-9083-E2665F014471}">
      <dgm:prSet phldrT="[Text]"/>
      <dgm:spPr/>
      <dgm:t>
        <a:bodyPr/>
        <a:lstStyle/>
        <a:p>
          <a:pPr marL="57150" lvl="1" indent="0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SVM</a:t>
          </a:r>
        </a:p>
      </dgm:t>
    </dgm:pt>
    <dgm:pt modelId="{B31257A1-3EC8-4DD6-B9CF-964F3FC9BB48}" type="sibTrans" cxnId="{CA5D8867-D78B-4694-9C52-18C6C999AABF}">
      <dgm:prSet/>
      <dgm:spPr/>
      <dgm:t>
        <a:bodyPr/>
        <a:lstStyle/>
        <a:p>
          <a:endParaRPr lang="en-US"/>
        </a:p>
      </dgm:t>
    </dgm:pt>
    <dgm:pt modelId="{706F162D-CFB7-49EA-96BA-365F78662D3F}" type="parTrans" cxnId="{CA5D8867-D78B-4694-9C52-18C6C999AABF}">
      <dgm:prSet/>
      <dgm:spPr/>
      <dgm:t>
        <a:bodyPr/>
        <a:lstStyle/>
        <a:p>
          <a:endParaRPr lang="en-US"/>
        </a:p>
      </dgm:t>
    </dgm:pt>
    <dgm:pt modelId="{BA983C9C-6B99-4D43-8A38-F62BA97EEE39}">
      <dgm:prSet phldrT="[Text]"/>
      <dgm:spPr/>
      <dgm:t>
        <a:bodyPr/>
        <a:lstStyle/>
        <a:p>
          <a:pPr marL="57150" lvl="1" indent="0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RF</a:t>
          </a:r>
        </a:p>
      </dgm:t>
    </dgm:pt>
    <dgm:pt modelId="{F08CE350-423E-4ECC-90F8-BD5AB90696FF}" type="sibTrans" cxnId="{9EB3D606-EBF4-4851-8664-2EBFABF5B80E}">
      <dgm:prSet/>
      <dgm:spPr/>
      <dgm:t>
        <a:bodyPr/>
        <a:lstStyle/>
        <a:p>
          <a:endParaRPr lang="en-US"/>
        </a:p>
      </dgm:t>
    </dgm:pt>
    <dgm:pt modelId="{B3D3080F-9C98-4D95-AB85-551481E46637}" type="parTrans" cxnId="{9EB3D606-EBF4-4851-8664-2EBFABF5B80E}">
      <dgm:prSet/>
      <dgm:spPr/>
      <dgm:t>
        <a:bodyPr/>
        <a:lstStyle/>
        <a:p>
          <a:endParaRPr lang="en-US"/>
        </a:p>
      </dgm:t>
    </dgm:pt>
    <dgm:pt modelId="{061B1F41-7600-4C7F-8987-5AAB5A89EAF8}">
      <dgm:prSet phldrT="[Text]"/>
      <dgm:spPr/>
      <dgm:t>
        <a:bodyPr/>
        <a:lstStyle/>
        <a:p>
          <a:pPr marL="57150" lvl="1" indent="0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MNB</a:t>
          </a:r>
        </a:p>
      </dgm:t>
    </dgm:pt>
    <dgm:pt modelId="{E7D0E494-EA83-4E66-878E-B6438816687B}" type="sibTrans" cxnId="{F5CB8914-7D19-4ED2-8658-3890575F7CB3}">
      <dgm:prSet/>
      <dgm:spPr/>
      <dgm:t>
        <a:bodyPr/>
        <a:lstStyle/>
        <a:p>
          <a:endParaRPr lang="en-US"/>
        </a:p>
      </dgm:t>
    </dgm:pt>
    <dgm:pt modelId="{45D92B80-F5A8-4352-BCB1-E04036D5495B}" type="parTrans" cxnId="{F5CB8914-7D19-4ED2-8658-3890575F7CB3}">
      <dgm:prSet/>
      <dgm:spPr/>
      <dgm:t>
        <a:bodyPr/>
        <a:lstStyle/>
        <a:p>
          <a:endParaRPr lang="en-US"/>
        </a:p>
      </dgm:t>
    </dgm:pt>
    <dgm:pt modelId="{122CA54D-339A-4499-B5CC-0A477CA23E03}" type="pres">
      <dgm:prSet presAssocID="{669C68F6-56CB-453D-99DA-2EF5676C9325}" presName="linearFlow" presStyleCnt="0">
        <dgm:presLayoutVars>
          <dgm:dir/>
          <dgm:animLvl val="lvl"/>
          <dgm:resizeHandles val="exact"/>
        </dgm:presLayoutVars>
      </dgm:prSet>
      <dgm:spPr/>
    </dgm:pt>
    <dgm:pt modelId="{B6738B69-82DE-4048-9E19-082E3A7BBBA1}" type="pres">
      <dgm:prSet presAssocID="{42247B3C-719E-4034-85D8-E00C5117E93D}" presName="composite" presStyleCnt="0"/>
      <dgm:spPr/>
    </dgm:pt>
    <dgm:pt modelId="{275F4A26-03AA-4CFA-BFD1-2FE131E7D0DD}" type="pres">
      <dgm:prSet presAssocID="{42247B3C-719E-4034-85D8-E00C5117E93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FA5EB36-2952-4D4F-9182-EC8C263B2BF2}" type="pres">
      <dgm:prSet presAssocID="{42247B3C-719E-4034-85D8-E00C5117E93D}" presName="parSh" presStyleLbl="node1" presStyleIdx="0" presStyleCnt="4"/>
      <dgm:spPr/>
    </dgm:pt>
    <dgm:pt modelId="{235E3255-63AF-4179-9A73-502B75B36806}" type="pres">
      <dgm:prSet presAssocID="{42247B3C-719E-4034-85D8-E00C5117E93D}" presName="desTx" presStyleLbl="fgAcc1" presStyleIdx="0" presStyleCnt="4">
        <dgm:presLayoutVars>
          <dgm:bulletEnabled val="1"/>
        </dgm:presLayoutVars>
      </dgm:prSet>
      <dgm:spPr/>
    </dgm:pt>
    <dgm:pt modelId="{B6A5F104-CE08-4F62-A4CB-2B2B73E99A27}" type="pres">
      <dgm:prSet presAssocID="{C5C6AF1E-76C2-4667-9908-73EAFC0C3FB2}" presName="sibTrans" presStyleLbl="sibTrans2D1" presStyleIdx="0" presStyleCnt="3"/>
      <dgm:spPr/>
    </dgm:pt>
    <dgm:pt modelId="{BD9555A8-2632-4029-800D-547995BD94C9}" type="pres">
      <dgm:prSet presAssocID="{C5C6AF1E-76C2-4667-9908-73EAFC0C3FB2}" presName="connTx" presStyleLbl="sibTrans2D1" presStyleIdx="0" presStyleCnt="3"/>
      <dgm:spPr/>
    </dgm:pt>
    <dgm:pt modelId="{F8F33AB0-41AE-4484-9F29-0F47968343FA}" type="pres">
      <dgm:prSet presAssocID="{069CC6C0-8C9A-4744-BDCA-7BD772DFF99D}" presName="composite" presStyleCnt="0"/>
      <dgm:spPr/>
    </dgm:pt>
    <dgm:pt modelId="{DF0B0B41-99F7-4545-9FDB-02E65D0E9851}" type="pres">
      <dgm:prSet presAssocID="{069CC6C0-8C9A-4744-BDCA-7BD772DFF99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678F39-F5F7-4E9E-87C3-4EB06CF1C2AD}" type="pres">
      <dgm:prSet presAssocID="{069CC6C0-8C9A-4744-BDCA-7BD772DFF99D}" presName="parSh" presStyleLbl="node1" presStyleIdx="1" presStyleCnt="4"/>
      <dgm:spPr/>
    </dgm:pt>
    <dgm:pt modelId="{D2990248-A657-4279-9AF5-2B0319E4E2D6}" type="pres">
      <dgm:prSet presAssocID="{069CC6C0-8C9A-4744-BDCA-7BD772DFF99D}" presName="desTx" presStyleLbl="fgAcc1" presStyleIdx="1" presStyleCnt="4">
        <dgm:presLayoutVars>
          <dgm:bulletEnabled val="1"/>
        </dgm:presLayoutVars>
      </dgm:prSet>
      <dgm:spPr/>
    </dgm:pt>
    <dgm:pt modelId="{57E067D7-B77E-495D-BC8F-970B91968081}" type="pres">
      <dgm:prSet presAssocID="{53A846D1-88C3-4B37-8C6E-7683CCD7E718}" presName="sibTrans" presStyleLbl="sibTrans2D1" presStyleIdx="1" presStyleCnt="3"/>
      <dgm:spPr/>
    </dgm:pt>
    <dgm:pt modelId="{27140ADB-EFAC-4F3E-8A75-C987EF2B37FB}" type="pres">
      <dgm:prSet presAssocID="{53A846D1-88C3-4B37-8C6E-7683CCD7E718}" presName="connTx" presStyleLbl="sibTrans2D1" presStyleIdx="1" presStyleCnt="3"/>
      <dgm:spPr/>
    </dgm:pt>
    <dgm:pt modelId="{A689EB81-31E2-4B33-9EAF-C8E6753090F6}" type="pres">
      <dgm:prSet presAssocID="{81FFF61A-6563-45A5-8244-EE9B606E852B}" presName="composite" presStyleCnt="0"/>
      <dgm:spPr/>
    </dgm:pt>
    <dgm:pt modelId="{9F711736-ED5B-4FD8-8BCC-3D045F9F060A}" type="pres">
      <dgm:prSet presAssocID="{81FFF61A-6563-45A5-8244-EE9B606E852B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D3A18C8-D471-460A-AC5B-F08EF52722ED}" type="pres">
      <dgm:prSet presAssocID="{81FFF61A-6563-45A5-8244-EE9B606E852B}" presName="parSh" presStyleLbl="node1" presStyleIdx="2" presStyleCnt="4"/>
      <dgm:spPr/>
    </dgm:pt>
    <dgm:pt modelId="{51E7330B-6F68-4353-A9C3-0A39FD91E561}" type="pres">
      <dgm:prSet presAssocID="{81FFF61A-6563-45A5-8244-EE9B606E852B}" presName="desTx" presStyleLbl="fgAcc1" presStyleIdx="2" presStyleCnt="4">
        <dgm:presLayoutVars>
          <dgm:bulletEnabled val="1"/>
        </dgm:presLayoutVars>
      </dgm:prSet>
      <dgm:spPr/>
    </dgm:pt>
    <dgm:pt modelId="{6B97DDC2-0BAB-4C3E-816B-6973C947548C}" type="pres">
      <dgm:prSet presAssocID="{6A4F8ADD-5F6E-417F-A0A8-1967627098D1}" presName="sibTrans" presStyleLbl="sibTrans2D1" presStyleIdx="2" presStyleCnt="3"/>
      <dgm:spPr/>
    </dgm:pt>
    <dgm:pt modelId="{168A9ABD-50B1-4745-9723-4D8EC73CC6DF}" type="pres">
      <dgm:prSet presAssocID="{6A4F8ADD-5F6E-417F-A0A8-1967627098D1}" presName="connTx" presStyleLbl="sibTrans2D1" presStyleIdx="2" presStyleCnt="3"/>
      <dgm:spPr/>
    </dgm:pt>
    <dgm:pt modelId="{2777554E-8016-4197-8AF6-3DBB358152E6}" type="pres">
      <dgm:prSet presAssocID="{5A034001-D174-4AD5-AC10-6377631697D1}" presName="composite" presStyleCnt="0"/>
      <dgm:spPr/>
    </dgm:pt>
    <dgm:pt modelId="{302E8D95-8263-4F03-8CC6-4DBA1934C776}" type="pres">
      <dgm:prSet presAssocID="{5A034001-D174-4AD5-AC10-6377631697D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355B30-DE8B-4CD4-8BCD-BDC6DCD2BBA6}" type="pres">
      <dgm:prSet presAssocID="{5A034001-D174-4AD5-AC10-6377631697D1}" presName="parSh" presStyleLbl="node1" presStyleIdx="3" presStyleCnt="4"/>
      <dgm:spPr/>
    </dgm:pt>
    <dgm:pt modelId="{258598B3-DDD7-4484-BC26-87B809BAD58E}" type="pres">
      <dgm:prSet presAssocID="{5A034001-D174-4AD5-AC10-6377631697D1}" presName="desTx" presStyleLbl="fgAcc1" presStyleIdx="3" presStyleCnt="4" custLinFactNeighborY="-501">
        <dgm:presLayoutVars>
          <dgm:bulletEnabled val="1"/>
        </dgm:presLayoutVars>
      </dgm:prSet>
      <dgm:spPr/>
    </dgm:pt>
  </dgm:ptLst>
  <dgm:cxnLst>
    <dgm:cxn modelId="{9EB3D606-EBF4-4851-8664-2EBFABF5B80E}" srcId="{81FFF61A-6563-45A5-8244-EE9B606E852B}" destId="{BA983C9C-6B99-4D43-8A38-F62BA97EEE39}" srcOrd="3" destOrd="0" parTransId="{B3D3080F-9C98-4D95-AB85-551481E46637}" sibTransId="{F08CE350-423E-4ECC-90F8-BD5AB90696FF}"/>
    <dgm:cxn modelId="{FE925107-FCF8-4A3A-9393-82F71CADFC5A}" srcId="{42247B3C-719E-4034-85D8-E00C5117E93D}" destId="{2C89794D-DE6D-4BCD-BBAF-6BFCA737C968}" srcOrd="0" destOrd="0" parTransId="{122A6DAA-91CA-42E9-89D7-29B38FC6E12C}" sibTransId="{79F62BEF-FEDF-4BD3-B23C-504471319474}"/>
    <dgm:cxn modelId="{F62C9C08-ACA5-4625-AC95-FD7249214F6D}" type="presOf" srcId="{37DECBA2-EFFD-4B94-9252-167F66CEB6D1}" destId="{235E3255-63AF-4179-9A73-502B75B36806}" srcOrd="0" destOrd="3" presId="urn:microsoft.com/office/officeart/2005/8/layout/process3"/>
    <dgm:cxn modelId="{E28AF10C-112E-4C32-A99B-23E6B4D8F6C2}" type="presOf" srcId="{069CC6C0-8C9A-4744-BDCA-7BD772DFF99D}" destId="{03678F39-F5F7-4E9E-87C3-4EB06CF1C2AD}" srcOrd="1" destOrd="0" presId="urn:microsoft.com/office/officeart/2005/8/layout/process3"/>
    <dgm:cxn modelId="{F5CB8914-7D19-4ED2-8658-3890575F7CB3}" srcId="{81FFF61A-6563-45A5-8244-EE9B606E852B}" destId="{061B1F41-7600-4C7F-8987-5AAB5A89EAF8}" srcOrd="4" destOrd="0" parTransId="{45D92B80-F5A8-4352-BCB1-E04036D5495B}" sibTransId="{E7D0E494-EA83-4E66-878E-B6438816687B}"/>
    <dgm:cxn modelId="{BC6A5D1A-7462-434E-B546-884021380D74}" srcId="{42247B3C-719E-4034-85D8-E00C5117E93D}" destId="{1C97C06D-A33B-44C2-82B3-B23E2208314D}" srcOrd="1" destOrd="0" parTransId="{A06F28A0-6EA5-40DC-BEC1-12D5B5F7903B}" sibTransId="{A1EC457A-F4D0-4C61-B0C1-263C95E557CF}"/>
    <dgm:cxn modelId="{C839CD25-2AF7-4F57-A583-DA374BD871A1}" type="presOf" srcId="{6A4F8ADD-5F6E-417F-A0A8-1967627098D1}" destId="{6B97DDC2-0BAB-4C3E-816B-6973C947548C}" srcOrd="0" destOrd="0" presId="urn:microsoft.com/office/officeart/2005/8/layout/process3"/>
    <dgm:cxn modelId="{62FF8B27-5166-421F-A1B1-21DCB8495A10}" srcId="{42247B3C-719E-4034-85D8-E00C5117E93D}" destId="{1B0F3CE1-0763-4DE8-B430-FFF1CF42FF3E}" srcOrd="5" destOrd="0" parTransId="{0A4AF031-B984-4422-A9DE-D04232579883}" sibTransId="{B7BFEE2C-F71B-4F4F-A579-077DF84F0517}"/>
    <dgm:cxn modelId="{A32FC727-2F89-4B38-B713-3492945BC631}" type="presOf" srcId="{069CC6C0-8C9A-4744-BDCA-7BD772DFF99D}" destId="{DF0B0B41-99F7-4545-9FDB-02E65D0E9851}" srcOrd="0" destOrd="0" presId="urn:microsoft.com/office/officeart/2005/8/layout/process3"/>
    <dgm:cxn modelId="{5C9A7028-FB8A-4BFA-9A94-C606C4076014}" type="presOf" srcId="{6A4F8ADD-5F6E-417F-A0A8-1967627098D1}" destId="{168A9ABD-50B1-4745-9723-4D8EC73CC6DF}" srcOrd="1" destOrd="0" presId="urn:microsoft.com/office/officeart/2005/8/layout/process3"/>
    <dgm:cxn modelId="{BCE9F62F-EA2C-4CE0-829B-4E0E1355CF19}" srcId="{669C68F6-56CB-453D-99DA-2EF5676C9325}" destId="{81FFF61A-6563-45A5-8244-EE9B606E852B}" srcOrd="2" destOrd="0" parTransId="{16AA3779-FF49-41E4-A230-757EDCD2AC73}" sibTransId="{6A4F8ADD-5F6E-417F-A0A8-1967627098D1}"/>
    <dgm:cxn modelId="{FD00D031-E782-4C83-B78B-4F9F02071ED0}" type="presOf" srcId="{2C89794D-DE6D-4BCD-BBAF-6BFCA737C968}" destId="{235E3255-63AF-4179-9A73-502B75B36806}" srcOrd="0" destOrd="0" presId="urn:microsoft.com/office/officeart/2005/8/layout/process3"/>
    <dgm:cxn modelId="{A675033B-DCB5-47BA-8F84-8CB59D55F084}" type="presOf" srcId="{3FACAD07-65F3-4BAB-8D42-054816BC5131}" destId="{51E7330B-6F68-4353-A9C3-0A39FD91E561}" srcOrd="0" destOrd="1" presId="urn:microsoft.com/office/officeart/2005/8/layout/process3"/>
    <dgm:cxn modelId="{B8EC1163-D0EE-4612-BFCB-C0EF05F231EA}" srcId="{069CC6C0-8C9A-4744-BDCA-7BD772DFF99D}" destId="{7E48B83B-2BD4-49DF-8A78-D4F2E9F4D7D9}" srcOrd="0" destOrd="0" parTransId="{642A1C83-F7BC-4AD4-AA25-77322253DAAE}" sibTransId="{8F8116FF-B709-40E9-8213-BBC5730865FF}"/>
    <dgm:cxn modelId="{CA5D8867-D78B-4694-9C52-18C6C999AABF}" srcId="{81FFF61A-6563-45A5-8244-EE9B606E852B}" destId="{24529AE4-2031-4254-9083-E2665F014471}" srcOrd="2" destOrd="0" parTransId="{706F162D-CFB7-49EA-96BA-365F78662D3F}" sibTransId="{B31257A1-3EC8-4DD6-B9CF-964F3FC9BB48}"/>
    <dgm:cxn modelId="{64CACF67-3B8A-40FD-AADD-70DD8553B04E}" type="presOf" srcId="{53A846D1-88C3-4B37-8C6E-7683CCD7E718}" destId="{57E067D7-B77E-495D-BC8F-970B91968081}" srcOrd="0" destOrd="0" presId="urn:microsoft.com/office/officeart/2005/8/layout/process3"/>
    <dgm:cxn modelId="{B9F9C76B-08AF-43E2-8ACE-5B684A042E6D}" type="presOf" srcId="{C5C6AF1E-76C2-4667-9908-73EAFC0C3FB2}" destId="{B6A5F104-CE08-4F62-A4CB-2B2B73E99A27}" srcOrd="0" destOrd="0" presId="urn:microsoft.com/office/officeart/2005/8/layout/process3"/>
    <dgm:cxn modelId="{9EB3C96B-EB9C-4764-B034-445EEFBD7E8F}" srcId="{42247B3C-719E-4034-85D8-E00C5117E93D}" destId="{33CDDE77-24C6-4ED4-B521-0794A7353401}" srcOrd="2" destOrd="0" parTransId="{2ADEDAAE-A32A-44F3-B0F6-18151A5590AB}" sibTransId="{7528F851-AF5D-4D53-9066-8EF5CF4B0723}"/>
    <dgm:cxn modelId="{8A616C52-DEBF-47E9-9BDE-FFBE7984111E}" type="presOf" srcId="{BA983C9C-6B99-4D43-8A38-F62BA97EEE39}" destId="{51E7330B-6F68-4353-A9C3-0A39FD91E561}" srcOrd="0" destOrd="3" presId="urn:microsoft.com/office/officeart/2005/8/layout/process3"/>
    <dgm:cxn modelId="{8026B174-C355-495E-B974-18F6ABA1DDFC}" type="presOf" srcId="{669C68F6-56CB-453D-99DA-2EF5676C9325}" destId="{122CA54D-339A-4499-B5CC-0A477CA23E03}" srcOrd="0" destOrd="0" presId="urn:microsoft.com/office/officeart/2005/8/layout/process3"/>
    <dgm:cxn modelId="{256FEC55-5A9A-4E0E-A623-833958625AE8}" type="presOf" srcId="{24529AE4-2031-4254-9083-E2665F014471}" destId="{51E7330B-6F68-4353-A9C3-0A39FD91E561}" srcOrd="0" destOrd="2" presId="urn:microsoft.com/office/officeart/2005/8/layout/process3"/>
    <dgm:cxn modelId="{4C232F57-C4A7-469D-9200-BA2F982984B9}" srcId="{669C68F6-56CB-453D-99DA-2EF5676C9325}" destId="{5A034001-D174-4AD5-AC10-6377631697D1}" srcOrd="3" destOrd="0" parTransId="{85642FE6-70E1-403A-9BDB-BA30EF72DE28}" sibTransId="{18CE5419-8F50-4584-9EE7-5A95237F64DD}"/>
    <dgm:cxn modelId="{94641F82-D429-416C-AAF4-57608F786AAE}" type="presOf" srcId="{81FFF61A-6563-45A5-8244-EE9B606E852B}" destId="{9D3A18C8-D471-460A-AC5B-F08EF52722ED}" srcOrd="1" destOrd="0" presId="urn:microsoft.com/office/officeart/2005/8/layout/process3"/>
    <dgm:cxn modelId="{EDAA6282-4C48-40A7-A29C-7AF2CF90E172}" srcId="{81FFF61A-6563-45A5-8244-EE9B606E852B}" destId="{3FACAD07-65F3-4BAB-8D42-054816BC5131}" srcOrd="1" destOrd="0" parTransId="{3776F17E-CA94-409E-B084-1AF21D9D76D0}" sibTransId="{2248914C-CEDE-46E9-AEB5-C18E959D9EBB}"/>
    <dgm:cxn modelId="{31CD0488-4E2A-4A0E-9500-AC46300B5836}" srcId="{42247B3C-719E-4034-85D8-E00C5117E93D}" destId="{37DECBA2-EFFD-4B94-9252-167F66CEB6D1}" srcOrd="3" destOrd="0" parTransId="{6D88D897-FB0A-431C-ADCC-3D03E496177C}" sibTransId="{59F4B773-04A4-4855-B037-C1C9255B233A}"/>
    <dgm:cxn modelId="{E488CE96-676F-4737-844A-40B9BA68FBCB}" srcId="{42247B3C-719E-4034-85D8-E00C5117E93D}" destId="{08D742E1-6AF4-44FB-8869-AEE5000B7214}" srcOrd="4" destOrd="0" parTransId="{F53F4A34-74B8-4323-80C6-89D9BC5345DB}" sibTransId="{2CFD330D-DBF9-4781-A169-FFEBA65B9805}"/>
    <dgm:cxn modelId="{DB8DC498-3A5B-430A-81FC-06CA5D87FE0E}" type="presOf" srcId="{C5C6AF1E-76C2-4667-9908-73EAFC0C3FB2}" destId="{BD9555A8-2632-4029-800D-547995BD94C9}" srcOrd="1" destOrd="0" presId="urn:microsoft.com/office/officeart/2005/8/layout/process3"/>
    <dgm:cxn modelId="{62C7B1A2-2C65-4291-8934-FAD1C4417E65}" type="presOf" srcId="{CF12B311-FAA6-43B9-9425-E19991EECCD9}" destId="{51E7330B-6F68-4353-A9C3-0A39FD91E561}" srcOrd="0" destOrd="0" presId="urn:microsoft.com/office/officeart/2005/8/layout/process3"/>
    <dgm:cxn modelId="{CF756EA4-34E6-4E0E-9594-7173018F8FEC}" type="presOf" srcId="{7E48B83B-2BD4-49DF-8A78-D4F2E9F4D7D9}" destId="{D2990248-A657-4279-9AF5-2B0319E4E2D6}" srcOrd="0" destOrd="0" presId="urn:microsoft.com/office/officeart/2005/8/layout/process3"/>
    <dgm:cxn modelId="{E3DFEAAB-51E6-4C1E-9194-159B12C06F5F}" srcId="{669C68F6-56CB-453D-99DA-2EF5676C9325}" destId="{42247B3C-719E-4034-85D8-E00C5117E93D}" srcOrd="0" destOrd="0" parTransId="{5D8364C8-4C73-407A-A2F9-60CD22AC4931}" sibTransId="{C5C6AF1E-76C2-4667-9908-73EAFC0C3FB2}"/>
    <dgm:cxn modelId="{B11480AD-A70A-4D01-89AB-F03D78DCFE81}" type="presOf" srcId="{1B0F3CE1-0763-4DE8-B430-FFF1CF42FF3E}" destId="{235E3255-63AF-4179-9A73-502B75B36806}" srcOrd="0" destOrd="5" presId="urn:microsoft.com/office/officeart/2005/8/layout/process3"/>
    <dgm:cxn modelId="{987175B6-F0E5-47FE-B67E-DF8ADBFD1B2C}" type="presOf" srcId="{42247B3C-719E-4034-85D8-E00C5117E93D}" destId="{275F4A26-03AA-4CFA-BFD1-2FE131E7D0DD}" srcOrd="0" destOrd="0" presId="urn:microsoft.com/office/officeart/2005/8/layout/process3"/>
    <dgm:cxn modelId="{C53D41B7-0EC0-4A8B-9ECE-E456BBFDA7B9}" type="presOf" srcId="{1C97C06D-A33B-44C2-82B3-B23E2208314D}" destId="{235E3255-63AF-4179-9A73-502B75B36806}" srcOrd="0" destOrd="1" presId="urn:microsoft.com/office/officeart/2005/8/layout/process3"/>
    <dgm:cxn modelId="{090128BB-FAE6-44C5-9308-F1D8035EAEE4}" type="presOf" srcId="{5A034001-D174-4AD5-AC10-6377631697D1}" destId="{302E8D95-8263-4F03-8CC6-4DBA1934C776}" srcOrd="0" destOrd="0" presId="urn:microsoft.com/office/officeart/2005/8/layout/process3"/>
    <dgm:cxn modelId="{0260F1C6-27B3-4A84-9076-8109A338A158}" type="presOf" srcId="{81FFF61A-6563-45A5-8244-EE9B606E852B}" destId="{9F711736-ED5B-4FD8-8BCC-3D045F9F060A}" srcOrd="0" destOrd="0" presId="urn:microsoft.com/office/officeart/2005/8/layout/process3"/>
    <dgm:cxn modelId="{B06407C7-2CD4-46B4-8A13-8A0FCB0BDA0C}" type="presOf" srcId="{5A034001-D174-4AD5-AC10-6377631697D1}" destId="{3D355B30-DE8B-4CD4-8BCD-BDC6DCD2BBA6}" srcOrd="1" destOrd="0" presId="urn:microsoft.com/office/officeart/2005/8/layout/process3"/>
    <dgm:cxn modelId="{8F344BCA-446C-4A78-893D-80630E420B6E}" type="presOf" srcId="{42247B3C-719E-4034-85D8-E00C5117E93D}" destId="{AFA5EB36-2952-4D4F-9182-EC8C263B2BF2}" srcOrd="1" destOrd="0" presId="urn:microsoft.com/office/officeart/2005/8/layout/process3"/>
    <dgm:cxn modelId="{4C2845D3-A4F6-4FED-A851-17131BBF9492}" type="presOf" srcId="{33CDDE77-24C6-4ED4-B521-0794A7353401}" destId="{235E3255-63AF-4179-9A73-502B75B36806}" srcOrd="0" destOrd="2" presId="urn:microsoft.com/office/officeart/2005/8/layout/process3"/>
    <dgm:cxn modelId="{7B8551D8-DCE4-475E-8A33-D97CB6632284}" srcId="{81FFF61A-6563-45A5-8244-EE9B606E852B}" destId="{CF12B311-FAA6-43B9-9425-E19991EECCD9}" srcOrd="0" destOrd="0" parTransId="{85DCF9EC-10B1-4806-BC26-99573A587025}" sibTransId="{5463E94F-7557-47D0-808A-73163045CECE}"/>
    <dgm:cxn modelId="{DDEBFCDA-AE8C-4DEF-B6B5-8311CDCE89D6}" type="presOf" srcId="{061B1F41-7600-4C7F-8987-5AAB5A89EAF8}" destId="{51E7330B-6F68-4353-A9C3-0A39FD91E561}" srcOrd="0" destOrd="4" presId="urn:microsoft.com/office/officeart/2005/8/layout/process3"/>
    <dgm:cxn modelId="{1075B5E1-B724-4ACF-9C04-F6513809CB45}" srcId="{5A034001-D174-4AD5-AC10-6377631697D1}" destId="{C47651E3-7758-424B-A97F-5C21CD289D2C}" srcOrd="0" destOrd="0" parTransId="{FE0105CB-98F0-49B1-8BF6-42D73B0E9184}" sibTransId="{BE939E46-DCD6-4487-A254-3B04A53FBC39}"/>
    <dgm:cxn modelId="{629436F1-2780-4668-899D-023EB104E01D}" srcId="{669C68F6-56CB-453D-99DA-2EF5676C9325}" destId="{069CC6C0-8C9A-4744-BDCA-7BD772DFF99D}" srcOrd="1" destOrd="0" parTransId="{01C14AC8-7127-4C56-9CCE-EDD54ECB1F84}" sibTransId="{53A846D1-88C3-4B37-8C6E-7683CCD7E718}"/>
    <dgm:cxn modelId="{6BB7A4F1-9F33-4F2A-ACBE-D7336BDAF174}" type="presOf" srcId="{08D742E1-6AF4-44FB-8869-AEE5000B7214}" destId="{235E3255-63AF-4179-9A73-502B75B36806}" srcOrd="0" destOrd="4" presId="urn:microsoft.com/office/officeart/2005/8/layout/process3"/>
    <dgm:cxn modelId="{C1E0E2F2-734E-4EBE-868A-AD2A132CBA5C}" type="presOf" srcId="{53A846D1-88C3-4B37-8C6E-7683CCD7E718}" destId="{27140ADB-EFAC-4F3E-8A75-C987EF2B37FB}" srcOrd="1" destOrd="0" presId="urn:microsoft.com/office/officeart/2005/8/layout/process3"/>
    <dgm:cxn modelId="{FD6681FE-7FA6-4F4A-AC12-58EB1F78043F}" type="presOf" srcId="{C47651E3-7758-424B-A97F-5C21CD289D2C}" destId="{258598B3-DDD7-4484-BC26-87B809BAD58E}" srcOrd="0" destOrd="0" presId="urn:microsoft.com/office/officeart/2005/8/layout/process3"/>
    <dgm:cxn modelId="{F0C81D42-DE5F-40A2-9096-7D5A1DC66028}" type="presParOf" srcId="{122CA54D-339A-4499-B5CC-0A477CA23E03}" destId="{B6738B69-82DE-4048-9E19-082E3A7BBBA1}" srcOrd="0" destOrd="0" presId="urn:microsoft.com/office/officeart/2005/8/layout/process3"/>
    <dgm:cxn modelId="{E255284F-483E-4F48-8B97-3C081E41EB8E}" type="presParOf" srcId="{B6738B69-82DE-4048-9E19-082E3A7BBBA1}" destId="{275F4A26-03AA-4CFA-BFD1-2FE131E7D0DD}" srcOrd="0" destOrd="0" presId="urn:microsoft.com/office/officeart/2005/8/layout/process3"/>
    <dgm:cxn modelId="{9FCC50E3-7518-4802-A709-C092B3B5E74A}" type="presParOf" srcId="{B6738B69-82DE-4048-9E19-082E3A7BBBA1}" destId="{AFA5EB36-2952-4D4F-9182-EC8C263B2BF2}" srcOrd="1" destOrd="0" presId="urn:microsoft.com/office/officeart/2005/8/layout/process3"/>
    <dgm:cxn modelId="{5C13C55B-4B97-4713-AC47-A346298308A2}" type="presParOf" srcId="{B6738B69-82DE-4048-9E19-082E3A7BBBA1}" destId="{235E3255-63AF-4179-9A73-502B75B36806}" srcOrd="2" destOrd="0" presId="urn:microsoft.com/office/officeart/2005/8/layout/process3"/>
    <dgm:cxn modelId="{22D0BCD5-C603-4A28-B3F7-C0585DEE98DB}" type="presParOf" srcId="{122CA54D-339A-4499-B5CC-0A477CA23E03}" destId="{B6A5F104-CE08-4F62-A4CB-2B2B73E99A27}" srcOrd="1" destOrd="0" presId="urn:microsoft.com/office/officeart/2005/8/layout/process3"/>
    <dgm:cxn modelId="{13D6C3C4-CD95-4809-B166-44BF90FFA061}" type="presParOf" srcId="{B6A5F104-CE08-4F62-A4CB-2B2B73E99A27}" destId="{BD9555A8-2632-4029-800D-547995BD94C9}" srcOrd="0" destOrd="0" presId="urn:microsoft.com/office/officeart/2005/8/layout/process3"/>
    <dgm:cxn modelId="{925033C0-259D-457A-8EAB-7AD5D505CADD}" type="presParOf" srcId="{122CA54D-339A-4499-B5CC-0A477CA23E03}" destId="{F8F33AB0-41AE-4484-9F29-0F47968343FA}" srcOrd="2" destOrd="0" presId="urn:microsoft.com/office/officeart/2005/8/layout/process3"/>
    <dgm:cxn modelId="{DE9AA732-E1B4-4902-A8FE-2DB762B226D7}" type="presParOf" srcId="{F8F33AB0-41AE-4484-9F29-0F47968343FA}" destId="{DF0B0B41-99F7-4545-9FDB-02E65D0E9851}" srcOrd="0" destOrd="0" presId="urn:microsoft.com/office/officeart/2005/8/layout/process3"/>
    <dgm:cxn modelId="{11D4C3A7-A8D3-4F47-A5B0-A57DA8F68CB9}" type="presParOf" srcId="{F8F33AB0-41AE-4484-9F29-0F47968343FA}" destId="{03678F39-F5F7-4E9E-87C3-4EB06CF1C2AD}" srcOrd="1" destOrd="0" presId="urn:microsoft.com/office/officeart/2005/8/layout/process3"/>
    <dgm:cxn modelId="{63334A4C-DED0-45E4-8264-E1D07EC2C997}" type="presParOf" srcId="{F8F33AB0-41AE-4484-9F29-0F47968343FA}" destId="{D2990248-A657-4279-9AF5-2B0319E4E2D6}" srcOrd="2" destOrd="0" presId="urn:microsoft.com/office/officeart/2005/8/layout/process3"/>
    <dgm:cxn modelId="{D79AFA80-DACC-4AE2-93BD-FE4B2F81F26A}" type="presParOf" srcId="{122CA54D-339A-4499-B5CC-0A477CA23E03}" destId="{57E067D7-B77E-495D-BC8F-970B91968081}" srcOrd="3" destOrd="0" presId="urn:microsoft.com/office/officeart/2005/8/layout/process3"/>
    <dgm:cxn modelId="{E80AABC5-F004-4488-BBF5-5C0ABA7B9F88}" type="presParOf" srcId="{57E067D7-B77E-495D-BC8F-970B91968081}" destId="{27140ADB-EFAC-4F3E-8A75-C987EF2B37FB}" srcOrd="0" destOrd="0" presId="urn:microsoft.com/office/officeart/2005/8/layout/process3"/>
    <dgm:cxn modelId="{C6A398AE-C5D7-468D-8351-D3535F4FD880}" type="presParOf" srcId="{122CA54D-339A-4499-B5CC-0A477CA23E03}" destId="{A689EB81-31E2-4B33-9EAF-C8E6753090F6}" srcOrd="4" destOrd="0" presId="urn:microsoft.com/office/officeart/2005/8/layout/process3"/>
    <dgm:cxn modelId="{663E13E1-1BBD-4E61-95B5-08B426DCA3DF}" type="presParOf" srcId="{A689EB81-31E2-4B33-9EAF-C8E6753090F6}" destId="{9F711736-ED5B-4FD8-8BCC-3D045F9F060A}" srcOrd="0" destOrd="0" presId="urn:microsoft.com/office/officeart/2005/8/layout/process3"/>
    <dgm:cxn modelId="{2D414A47-24A0-4D9F-8742-2C025062E735}" type="presParOf" srcId="{A689EB81-31E2-4B33-9EAF-C8E6753090F6}" destId="{9D3A18C8-D471-460A-AC5B-F08EF52722ED}" srcOrd="1" destOrd="0" presId="urn:microsoft.com/office/officeart/2005/8/layout/process3"/>
    <dgm:cxn modelId="{30022037-0A95-4CCD-9134-2F83229DB092}" type="presParOf" srcId="{A689EB81-31E2-4B33-9EAF-C8E6753090F6}" destId="{51E7330B-6F68-4353-A9C3-0A39FD91E561}" srcOrd="2" destOrd="0" presId="urn:microsoft.com/office/officeart/2005/8/layout/process3"/>
    <dgm:cxn modelId="{24B6D184-43E7-4EBF-B520-CF7A91F255F5}" type="presParOf" srcId="{122CA54D-339A-4499-B5CC-0A477CA23E03}" destId="{6B97DDC2-0BAB-4C3E-816B-6973C947548C}" srcOrd="5" destOrd="0" presId="urn:microsoft.com/office/officeart/2005/8/layout/process3"/>
    <dgm:cxn modelId="{6F7E82DC-8683-47F0-AADC-3EA90F3E0ECE}" type="presParOf" srcId="{6B97DDC2-0BAB-4C3E-816B-6973C947548C}" destId="{168A9ABD-50B1-4745-9723-4D8EC73CC6DF}" srcOrd="0" destOrd="0" presId="urn:microsoft.com/office/officeart/2005/8/layout/process3"/>
    <dgm:cxn modelId="{7ECCD250-36A1-4F57-A005-BCC3F09123DB}" type="presParOf" srcId="{122CA54D-339A-4499-B5CC-0A477CA23E03}" destId="{2777554E-8016-4197-8AF6-3DBB358152E6}" srcOrd="6" destOrd="0" presId="urn:microsoft.com/office/officeart/2005/8/layout/process3"/>
    <dgm:cxn modelId="{2103D00A-3086-4244-A884-7FB58C269FC4}" type="presParOf" srcId="{2777554E-8016-4197-8AF6-3DBB358152E6}" destId="{302E8D95-8263-4F03-8CC6-4DBA1934C776}" srcOrd="0" destOrd="0" presId="urn:microsoft.com/office/officeart/2005/8/layout/process3"/>
    <dgm:cxn modelId="{BD4529C8-2363-4A63-A6CF-06FDD6816D72}" type="presParOf" srcId="{2777554E-8016-4197-8AF6-3DBB358152E6}" destId="{3D355B30-DE8B-4CD4-8BCD-BDC6DCD2BBA6}" srcOrd="1" destOrd="0" presId="urn:microsoft.com/office/officeart/2005/8/layout/process3"/>
    <dgm:cxn modelId="{80036DF6-64DD-4F95-9601-9252B5E3F4F3}" type="presParOf" srcId="{2777554E-8016-4197-8AF6-3DBB358152E6}" destId="{258598B3-DDD7-4484-BC26-87B809BAD58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5EB36-2952-4D4F-9182-EC8C263B2BF2}">
      <dsp:nvSpPr>
        <dsp:cNvPr id="0" name=""/>
        <dsp:cNvSpPr/>
      </dsp:nvSpPr>
      <dsp:spPr>
        <a:xfrm>
          <a:off x="914" y="1023501"/>
          <a:ext cx="1149366" cy="6159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Preprocessing</a:t>
          </a:r>
        </a:p>
      </dsp:txBody>
      <dsp:txXfrm>
        <a:off x="914" y="1023501"/>
        <a:ext cx="1149366" cy="410608"/>
      </dsp:txXfrm>
    </dsp:sp>
    <dsp:sp modelId="{235E3255-63AF-4179-9A73-502B75B36806}">
      <dsp:nvSpPr>
        <dsp:cNvPr id="0" name=""/>
        <dsp:cNvSpPr/>
      </dsp:nvSpPr>
      <dsp:spPr>
        <a:xfrm>
          <a:off x="236327" y="1434109"/>
          <a:ext cx="1149366" cy="19404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Stop words removal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Normalization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Emojis removal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Tokenization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Tashkeel</a:t>
          </a:r>
          <a:r>
            <a:rPr lang="en-US" sz="1100" kern="1200" dirty="0"/>
            <a:t> removal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Characters or text of other languages</a:t>
          </a:r>
        </a:p>
      </dsp:txBody>
      <dsp:txXfrm>
        <a:off x="269991" y="1467773"/>
        <a:ext cx="1082038" cy="1873072"/>
      </dsp:txXfrm>
    </dsp:sp>
    <dsp:sp modelId="{B6A5F104-CE08-4F62-A4CB-2B2B73E99A27}">
      <dsp:nvSpPr>
        <dsp:cNvPr id="0" name=""/>
        <dsp:cNvSpPr/>
      </dsp:nvSpPr>
      <dsp:spPr>
        <a:xfrm>
          <a:off x="1324521" y="1085725"/>
          <a:ext cx="369388" cy="286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324521" y="1142957"/>
        <a:ext cx="283540" cy="171695"/>
      </dsp:txXfrm>
    </dsp:sp>
    <dsp:sp modelId="{03678F39-F5F7-4E9E-87C3-4EB06CF1C2AD}">
      <dsp:nvSpPr>
        <dsp:cNvPr id="0" name=""/>
        <dsp:cNvSpPr/>
      </dsp:nvSpPr>
      <dsp:spPr>
        <a:xfrm>
          <a:off x="1847240" y="1023501"/>
          <a:ext cx="1149366" cy="6159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Engineering</a:t>
          </a:r>
        </a:p>
      </dsp:txBody>
      <dsp:txXfrm>
        <a:off x="1847240" y="1023501"/>
        <a:ext cx="1149366" cy="410608"/>
      </dsp:txXfrm>
    </dsp:sp>
    <dsp:sp modelId="{D2990248-A657-4279-9AF5-2B0319E4E2D6}">
      <dsp:nvSpPr>
        <dsp:cNvPr id="0" name=""/>
        <dsp:cNvSpPr/>
      </dsp:nvSpPr>
      <dsp:spPr>
        <a:xfrm>
          <a:off x="2082652" y="1434109"/>
          <a:ext cx="1149366" cy="19404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TF-IDF</a:t>
          </a:r>
        </a:p>
      </dsp:txBody>
      <dsp:txXfrm>
        <a:off x="2116316" y="1467773"/>
        <a:ext cx="1082038" cy="1873072"/>
      </dsp:txXfrm>
    </dsp:sp>
    <dsp:sp modelId="{57E067D7-B77E-495D-BC8F-970B91968081}">
      <dsp:nvSpPr>
        <dsp:cNvPr id="0" name=""/>
        <dsp:cNvSpPr/>
      </dsp:nvSpPr>
      <dsp:spPr>
        <a:xfrm>
          <a:off x="3170846" y="1085725"/>
          <a:ext cx="369388" cy="286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70846" y="1142957"/>
        <a:ext cx="283540" cy="171695"/>
      </dsp:txXfrm>
    </dsp:sp>
    <dsp:sp modelId="{9D3A18C8-D471-460A-AC5B-F08EF52722ED}">
      <dsp:nvSpPr>
        <dsp:cNvPr id="0" name=""/>
        <dsp:cNvSpPr/>
      </dsp:nvSpPr>
      <dsp:spPr>
        <a:xfrm>
          <a:off x="3693566" y="1023501"/>
          <a:ext cx="1149366" cy="6159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Training</a:t>
          </a:r>
        </a:p>
      </dsp:txBody>
      <dsp:txXfrm>
        <a:off x="3693566" y="1023501"/>
        <a:ext cx="1149366" cy="410608"/>
      </dsp:txXfrm>
    </dsp:sp>
    <dsp:sp modelId="{51E7330B-6F68-4353-A9C3-0A39FD91E561}">
      <dsp:nvSpPr>
        <dsp:cNvPr id="0" name=""/>
        <dsp:cNvSpPr/>
      </dsp:nvSpPr>
      <dsp:spPr>
        <a:xfrm>
          <a:off x="3928978" y="1434109"/>
          <a:ext cx="1149366" cy="19404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100" kern="1200" dirty="0"/>
            <a:t>Split 80/20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 kern="1200" dirty="0"/>
            <a:t>  Grid search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US" sz="1100" kern="1200" dirty="0"/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SVM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RF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MNB</a:t>
          </a:r>
        </a:p>
      </dsp:txBody>
      <dsp:txXfrm>
        <a:off x="3962642" y="1467773"/>
        <a:ext cx="1082038" cy="1873072"/>
      </dsp:txXfrm>
    </dsp:sp>
    <dsp:sp modelId="{6B97DDC2-0BAB-4C3E-816B-6973C947548C}">
      <dsp:nvSpPr>
        <dsp:cNvPr id="0" name=""/>
        <dsp:cNvSpPr/>
      </dsp:nvSpPr>
      <dsp:spPr>
        <a:xfrm>
          <a:off x="5017172" y="1085725"/>
          <a:ext cx="369388" cy="286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017172" y="1142957"/>
        <a:ext cx="283540" cy="171695"/>
      </dsp:txXfrm>
    </dsp:sp>
    <dsp:sp modelId="{3D355B30-DE8B-4CD4-8BCD-BDC6DCD2BBA6}">
      <dsp:nvSpPr>
        <dsp:cNvPr id="0" name=""/>
        <dsp:cNvSpPr/>
      </dsp:nvSpPr>
      <dsp:spPr>
        <a:xfrm>
          <a:off x="5539892" y="1023501"/>
          <a:ext cx="1149366" cy="6159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</a:t>
          </a:r>
        </a:p>
      </dsp:txBody>
      <dsp:txXfrm>
        <a:off x="5539892" y="1023501"/>
        <a:ext cx="1149366" cy="410608"/>
      </dsp:txXfrm>
    </dsp:sp>
    <dsp:sp modelId="{258598B3-DDD7-4484-BC26-87B809BAD58E}">
      <dsp:nvSpPr>
        <dsp:cNvPr id="0" name=""/>
        <dsp:cNvSpPr/>
      </dsp:nvSpPr>
      <dsp:spPr>
        <a:xfrm>
          <a:off x="5775304" y="1424388"/>
          <a:ext cx="1149366" cy="19404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F1 Score</a:t>
          </a:r>
        </a:p>
      </dsp:txBody>
      <dsp:txXfrm>
        <a:off x="5808968" y="1458052"/>
        <a:ext cx="1082038" cy="187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2:07.78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347 64 3744,'0'0'603,"-4"-3"-561,-11-9 12,11 9-17,2 3-6,-1-1 0,1 1 0,0 0 0,0 0 0,0 0 0,0 1 0,0-1 0,-1 0-1,1 1 1,0-1 0,-3 2 0,-1 0-13,4-2 41,0 1 0,-1 0 0,1-1 0,-1 0 1,1 1-1,-1-1 0,1 0 0,-1 0 0,1 0 0,-1-1 0,1 1 0,-5-2 0,-4-1 598,0 1 1,0 0-1,-23 0 0,-38 2 5727,86-5-6277,34-3 103,0 1-1,89 1 1,-96 4-81,26 2 73,-50 1-149,1-2 1,21-2 0,14 0 4,87-4 981,-138 7-1028,0 0 1,1 0-1,-1 0 0,0 0 0,1 1 0,-1-1 0,0 0 0,1 1 0,-1 0 0,4 1 0,13 4 70,-10-5-76,-1-3 1,-6 1 52,-3 3-31,1-2-28,0 1 1,-1-1-1,1 1 0,0-1 0,-1 1 1,1-1-1,0 1 0,-1-1 1,1 0-1,-1 1 0,1-1 0,0 0 1,-1 1-1,1-1 0,-1 0 0,1 1 1,-1-1-1,0 0 0,1 0 0,-1 0 1,1 0-1,-1 0 0,1 1 1,-1-1-1,1 0 0,-1 0 0,0 0 1,1 0-1,-1-1 0,1 1 0,-1 0 1,1 0-1,-1 0 0,1 0 1,-1 0-1,1-1 0,-1 1 0,0-1 1,-2 0-4,-14 0 4,-1 1 1,0 0-1,0 1 0,1 1 0,-1 0 0,-21 7 1,-19 2 34,32-8-35,0-2 0,-36-3 0,8 1 0,-4 1 78,-110 14-1,154-12-57,0-1-1,-18-1 1,20-1 9,1 1-1,0 1 1,0 0 0,-20 4 0,30-5-20,0 0 1,0 1-1,0-1 1,-1 0-1,1 0 1,0 1-1,0-1 1,0 0-1,0 0 1,0 0-1,-1-1 1,1 1-1,0 0 1,-2-1-1,-17-3 126,12-3-1498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2:10.3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173 68 3744,'0'0'3893,"0"-4"-3952,-1-11 6,1 12 10,2 1-47,6-4 63,0 1 38,-7 4 69,9-6 1052,6-2 2120,-18 7-3136,0 0 1,0 1 0,-1-1-1,1 1 1,-1 0 0,1 0-1,-1-1 1,1 2 0,-1-1-1,0 0 1,1 1 0,-1-1-1,0 1 1,0 0 0,1 0-1,-1 0 1,0 0 0,-4 1-1,-3-1-28,9 0-78,0 0 0,0 0 0,0 0 0,0 0 0,0 1 0,0-1 0,0 0 0,1 0 0,-1 1 0,0-1 0,0 0 0,0 1 0,0-1 0,1 1 0,-1-1 0,0 1 0,1 0 0,-2 0 1,1 0 36,1 0 0,-1-1 0,0 1 0,1 0 1,-1-1-1,0 1 0,0-1 0,0 1 0,0-1 1,1 0-1,-1 1 0,0-1 0,0 0 0,0 1 1,0-1-1,0 0 0,0 0 0,-2 0 1,-8 1 129,-1 1 0,1 0 1,-19 6-1,1-1-54,12-7 88,8 1 13,30-1-116,123-7-108,-93 4 6,36 2 140,25-2 182,-109 3-320,1 0-1,-1-1 1,0 1-1,0 0 1,0 1-1,0-1 0,0 0 1,3 2-1,9-2 17,-4-3-18,-6 2-6,-1 0 1,1 0-1,-1 0 1,1 1 0,0 0-1,-1 0 1,1 0-1,5 1 1,-9-1 377,-12 0-346,-39-1-34,22 0-4,-1 1 0,1 1 0,-37 6 0,47-4-25,0-1 0,-22 0 0,-6 0-10,22 3 41,-20 7 0,33-10 0,8-4 0,0 1 0,-18 8 0,20-6 21,0-1 0,0 1 0,0-1-1,-1 1 1,1-1 0,0 1 0,0-1-1,-1 0 1,1 0 0,0 1 0,0-1-1,-1 0 1,1 0 0,0 0-1,-2-1 1,-10 0-2619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2:12.3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4096,'0'0'0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2:14.49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296 57 3936,'0'0'69,"-4"-2"-10,-15-6 1066,0 1 0,-1 1 1,-26-5-1,23 18 1067,-15-14-347,35 7-1647,-7-1 596,6 1-650,-1-1 0,1 1 0,0 0 0,-1 1 0,1-1 0,-8 2 0,-11 1 70,21-3-113,-3 0 2,4 0-76,1 0 0,-1-1 0,1 1-1,-1 0 1,1 0 0,-1 0 0,0 0 0,1 0-1,-1 0 1,1 0 0,-1 0 0,0 0 0,1 0 0,-1 1-1,1-1 1,-1 0 0,1 0 0,-1 0 0,1 1 0,-1-1-1,0 1 1,2 0-19,-1 3-15,-12 6 76,8-9-37,-1-1 0,2 1-6,-4 5-20,5 0-1,2-4 86,31-1 95,74-9-30,-3 0 110,-50 7-3,44 1 108,318-8 338,-254-8-338,72-3-299,-124 19-157,-104 1 106,5 4-16,0-2-10,-2-3-22,-5 0 155,-42 0-50,17-1-73,0 1-1,1 1 1,-29 5-1,30-3-4,1-1 0,-1-1 0,-31-2 0,34-1 0,0 2 0,1 0 0,-1 2 0,0-1 0,-22 7 0,14-3 0,-1-1 0,1 0 0,-1-2 0,0-2 0,-32-2 0,26 0 0,1 2 0,-62 8 0,68-5 0,0-1 0,0-1 0,-27-3 0,21 0 0,-43 4 0,37 4 0,25-3 0,0-1 0,-19 1 0,-86-8-64,49 10-261,36 0-2229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2:20.6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254 104 4288,'0'0'224,"3"-4"-197,0-1-18,0 1 1,1 0 0,0 0-1,0 0 1,0 1 0,0-1-1,1 1 1,-1 0 0,1 0-1,7-3 1,45-11 145,-39 19 7313,-27 3-6200,1-4-1110,0 1 1,0-2 0,0 1 0,0-1 0,-11-1 0,10 0-21,0 1 1,1-1 0,-1 2 0,1 0 0,-1 0 0,-10 2 0,14-1-70,1-1 0,-1 0 0,1-1 0,-1 1 1,0-1-1,1 0 0,-1 0 0,1 0 0,-1-1 0,0 0 0,-5-1 1,-20-2 55,27 3-113,0 1 0,0 1 0,1-1 0,-1 0 0,0 1 1,0-1-1,0 1 0,-3 1 0,1 0 4,0-1 1,-1 1-1,1-1 0,0 0 1,0-1-1,-9 1 0,3-1-16,1 0 0,3 0-5,4 0-16,-5 0 15,0 0 6,-2 0 0,2-1 0,0 1 6,1-2 303,12 2 560,9-1-490,8-3-187,41-2-1,-48 5-179,225-1 33,-107 4-32,22-2 110,-148 0-112,9 2-236,-48-10 28,15 1 197,7 2 0,0 1 0,0 0 0,-1 1 0,1 0 0,-1 1 0,0 0 0,-19-1 0,-324-1 283,283 0 5,70 4-245,-6 0 146,1 0-35,7 9-119,8 8-259,-8-16 155,0 1-95,0 2 169,-12 3-219,7-4 232,4-3-10,-29-2 24,28 2-23,-15 2 176,11-2-82,11-2-53,8-1-22,1 1-1,-1 1 1,1 1-1,27 2 1,0-1-1,18-1-26,-10-1-111,92 9 1,-136-6 88,1-2 0,0 1 0,-1 0 0,1-1 0,10-1 0,1-7-2445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2:30.48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259 67 3488,'0'-2'6870,"3"-6"-6407,38-2-1818,-13 1-287,27-4 1370,-31 9 424,-2 0 320,0 1 0,25-1 0,-20 2 264,-25 2-379,14 0 3995,-168-7-2656,40 7-704,84 0-685,-1 1 1,-55 9-1,77-8-290,-9-1 24,-10-1-8,25-1-32,1 1-1,0 0 0,0 0 1,0 0-1,-1 0 1,1 0-1,0 0 1,0 0-1,0 0 0,-1 0 1,1 1-1,0-1 1,0 0-1,0 0 1,-1 0-1,1 0 0,0 0 1,0 0-1,0 0 1,0 0-1,-1 0 1,1 1-1,0-1 0,0 0 1,0 0-1,0 0 1,0 0-1,-1 1 1,1-1-1,0 0 0,0 0 1,0 0-1,0 0 1,0 1-1,-7 4-554,-3-2 461,-10-1-136,-21-11-19,39 9 338,-2-1 22,2 1-52,7-2-66,-4 2 32,20 3 134,234-10-32,19 7-64,-265 0-64,0 0 0,0 0 0,-1 0-5,-7 0-22,1-1-223,4-3 244,3 3 6,-1 1 6,-1 1 11,-11-1 370,-9 1-2679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cc9050bdf8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cc9050bdf8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84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ed0697184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ed0697184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25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ed0697184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ed0697184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380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ed0697184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ed0697184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042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cc9050bdf8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cc9050bdf8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cc9050bdf8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cc9050bdf8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764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cc9050bdf8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cc9050bdf8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88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f60122e16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f60122e16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cc9050bdf8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cc9050bdf8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985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ed0697184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ed0697184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961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902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f1f6d02c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f1f6d02c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71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297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725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f264e083c8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f264e083c8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28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gf264e083c8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0" name="Google Shape;2540;gf264e083c8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24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899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gf264e083c8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0" name="Google Shape;2540;gf264e083c8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f264e083c8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f264e083c8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cc9050bd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cc9050bd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cc9050bdf8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cc9050bdf8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25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cc9050bdf8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cc9050bdf8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69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41" name="Google Shape;241;p1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1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44" name="Google Shape;244;p1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1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49" name="Google Shape;249;p1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" name="Google Shape;250;p1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51" name="Google Shape;251;p1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4" name="Google Shape;254;p17"/>
          <p:cNvSpPr txBox="1">
            <a:spLocks noGrp="1"/>
          </p:cNvSpPr>
          <p:nvPr>
            <p:ph type="title"/>
          </p:nvPr>
        </p:nvSpPr>
        <p:spPr>
          <a:xfrm>
            <a:off x="45748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subTitle" idx="1"/>
          </p:nvPr>
        </p:nvSpPr>
        <p:spPr>
          <a:xfrm>
            <a:off x="45747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75" name="Google Shape;275;p1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1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79" name="Google Shape;279;p1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720000" y="1559925"/>
            <a:ext cx="38520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87" name="Google Shape;287;p2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" name="Google Shape;290;p2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91" name="Google Shape;291;p2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5" name="Google Shape;295;p20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body" idx="1"/>
          </p:nvPr>
        </p:nvSpPr>
        <p:spPr>
          <a:xfrm>
            <a:off x="720000" y="1549770"/>
            <a:ext cx="3852000" cy="22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body" idx="2"/>
          </p:nvPr>
        </p:nvSpPr>
        <p:spPr>
          <a:xfrm>
            <a:off x="4572000" y="1549770"/>
            <a:ext cx="3852000" cy="22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2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44" name="Google Shape;344;p2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47" name="Google Shape;347;p2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2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52" name="Google Shape;352;p2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" name="Google Shape;353;p2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54" name="Google Shape;354;p2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7" name="Google Shape;357;p23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title" idx="2"/>
          </p:nvPr>
        </p:nvSpPr>
        <p:spPr>
          <a:xfrm>
            <a:off x="1691750" y="1903017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9" name="Google Shape;359;p23"/>
          <p:cNvSpPr txBox="1">
            <a:spLocks noGrp="1"/>
          </p:cNvSpPr>
          <p:nvPr>
            <p:ph type="subTitle" idx="1"/>
          </p:nvPr>
        </p:nvSpPr>
        <p:spPr>
          <a:xfrm>
            <a:off x="1691739" y="2269375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3"/>
          <p:cNvSpPr txBox="1">
            <a:spLocks noGrp="1"/>
          </p:cNvSpPr>
          <p:nvPr>
            <p:ph type="title" idx="3"/>
          </p:nvPr>
        </p:nvSpPr>
        <p:spPr>
          <a:xfrm>
            <a:off x="5199000" y="1903017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1" name="Google Shape;361;p23"/>
          <p:cNvSpPr txBox="1">
            <a:spLocks noGrp="1"/>
          </p:cNvSpPr>
          <p:nvPr>
            <p:ph type="subTitle" idx="4"/>
          </p:nvPr>
        </p:nvSpPr>
        <p:spPr>
          <a:xfrm>
            <a:off x="5198989" y="2269375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3"/>
          <p:cNvSpPr txBox="1">
            <a:spLocks noGrp="1"/>
          </p:cNvSpPr>
          <p:nvPr>
            <p:ph type="title" idx="5"/>
          </p:nvPr>
        </p:nvSpPr>
        <p:spPr>
          <a:xfrm>
            <a:off x="1691750" y="3487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3" name="Google Shape;363;p23"/>
          <p:cNvSpPr txBox="1">
            <a:spLocks noGrp="1"/>
          </p:cNvSpPr>
          <p:nvPr>
            <p:ph type="subTitle" idx="6"/>
          </p:nvPr>
        </p:nvSpPr>
        <p:spPr>
          <a:xfrm>
            <a:off x="1691739" y="3855175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3"/>
          <p:cNvSpPr txBox="1">
            <a:spLocks noGrp="1"/>
          </p:cNvSpPr>
          <p:nvPr>
            <p:ph type="title" idx="7"/>
          </p:nvPr>
        </p:nvSpPr>
        <p:spPr>
          <a:xfrm>
            <a:off x="5199000" y="3487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5" name="Google Shape;365;p23"/>
          <p:cNvSpPr txBox="1">
            <a:spLocks noGrp="1"/>
          </p:cNvSpPr>
          <p:nvPr>
            <p:ph type="subTitle" idx="8"/>
          </p:nvPr>
        </p:nvSpPr>
        <p:spPr>
          <a:xfrm>
            <a:off x="5198989" y="3855175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2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41" name="Google Shape;441;p2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2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44" name="Google Shape;444;p2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2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49" name="Google Shape;449;p2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0" name="Google Shape;450;p2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51" name="Google Shape;451;p2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2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54" name="Google Shape;454;p27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2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57" name="Google Shape;457;p2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28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60" name="Google Shape;460;p2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2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65" name="Google Shape;465;p2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6" name="Google Shape;466;p2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67" name="Google Shape;467;p2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2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70" name="Google Shape;470;p28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17" name="Google Shape;517;p3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20" name="Google Shape;520;p3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3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25" name="Google Shape;525;p3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6" name="Google Shape;526;p3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27" name="Google Shape;527;p3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0" name="Google Shape;530;p31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531" name="Google Shape;531;p31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532" name="Google Shape;532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4" name="Google Shape;534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35" name="Google Shape;535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8" name="Google Shape;538;p31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539" name="Google Shape;539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1" name="Google Shape;541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2" name="Google Shape;542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5" name="Google Shape;545;p31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546" name="Google Shape;546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8" name="Google Shape;548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9" name="Google Shape;549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54" name="Google Shape;554;p3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6" name="Google Shape;556;p3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57" name="Google Shape;557;p3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3" name="Google Shape;563;p3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64" name="Google Shape;564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7" name="Google Shape;567;p32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568" name="Google Shape;568;p32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71" name="Google Shape;571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2" name="Google Shape;572;p3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73" name="Google Shape;573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6" name="Google Shape;576;p32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577" name="Google Shape;577;p32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3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580" name="Google Shape;580;p3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85" name="Google Shape;585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93" name="Google Shape;593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4" name="Google Shape;594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95" name="Google Shape;595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98" name="Google Shape;598;p33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599" name="Google Shape;599;p33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1" name="Google Shape;601;p3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02" name="Google Shape;602;p3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" name="Google Shape;605;p33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606" name="Google Shape;606;p33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8" name="Google Shape;608;p33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609" name="Google Shape;609;p33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14" name="Google Shape;614;p3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17" name="Google Shape;617;p3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3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22" name="Google Shape;622;p3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3" name="Google Shape;623;p3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24" name="Google Shape;624;p3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27" name="Google Shape;627;p34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628" name="Google Shape;628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" name="Google Shape;630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4" name="Google Shape;634;p34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635" name="Google Shape;635;p34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7" name="Google Shape;637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8" name="Google Shape;638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1" name="Google Shape;641;p34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642" name="Google Shape;642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4" name="Google Shape;644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45" name="Google Shape;645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7" name="Google Shape;57;p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" name="Google Shape;66;p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7" name="Google Shape;67;p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987512" y="3526750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5297750" y="3526752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987512" y="310282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5297750" y="310282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7" name="Google Shape;77;p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6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0" name="Google Shape;80;p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 rot="10800000" flipH="1">
                <a:off x="543498" y="483688"/>
                <a:ext cx="93990" cy="939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0" name="Google Shape;90;p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3" name="Google Shape;93;p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8" name="Google Shape;98;p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" name="Google Shape;99;p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0" name="Google Shape;100;p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1132541" y="872113"/>
            <a:ext cx="6880552" cy="3180876"/>
            <a:chOff x="358350" y="258050"/>
            <a:chExt cx="8428950" cy="3896700"/>
          </a:xfrm>
        </p:grpSpPr>
        <p:sp>
          <p:nvSpPr>
            <p:cNvPr id="107" name="Google Shape;107;p8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" name="Google Shape;110;p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2" name="Google Shape;112;p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2060993" y="1717300"/>
            <a:ext cx="5016300" cy="1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8"/>
          <p:cNvGrpSpPr/>
          <p:nvPr/>
        </p:nvGrpSpPr>
        <p:grpSpPr>
          <a:xfrm rot="10800000" flipH="1">
            <a:off x="4163640" y="3895409"/>
            <a:ext cx="825589" cy="93999"/>
            <a:chOff x="5718423" y="809024"/>
            <a:chExt cx="830071" cy="94500"/>
          </a:xfrm>
        </p:grpSpPr>
        <p:sp>
          <p:nvSpPr>
            <p:cNvPr id="117" name="Google Shape;117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23" name="Google Shape;123;p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31" name="Google Shape;131;p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" name="Google Shape;132;p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33" name="Google Shape;133;p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62" name="Google Shape;162;p1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1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" name="Google Shape;171;p1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72" name="Google Shape;172;p1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5" name="Google Shape;175;p13"/>
          <p:cNvSpPr txBox="1">
            <a:spLocks noGrp="1"/>
          </p:cNvSpPr>
          <p:nvPr>
            <p:ph type="ctrTitle"/>
          </p:nvPr>
        </p:nvSpPr>
        <p:spPr>
          <a:xfrm>
            <a:off x="4884806" y="687907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ctrTitle" idx="3"/>
          </p:nvPr>
        </p:nvSpPr>
        <p:spPr>
          <a:xfrm>
            <a:off x="4884825" y="1702324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ctrTitle" idx="6"/>
          </p:nvPr>
        </p:nvSpPr>
        <p:spPr>
          <a:xfrm>
            <a:off x="4884806" y="2716760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ctrTitle" idx="14"/>
          </p:nvPr>
        </p:nvSpPr>
        <p:spPr>
          <a:xfrm>
            <a:off x="4884804" y="3737197"/>
            <a:ext cx="3386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24" name="Google Shape;224;p1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16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1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32" name="Google Shape;232;p1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" name="Google Shape;233;p16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34" name="Google Shape;234;p1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1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1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7" name="Google Shape;237;p16"/>
          <p:cNvSpPr txBox="1">
            <a:spLocks noGrp="1"/>
          </p:cNvSpPr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ubTitle" idx="1"/>
          </p:nvPr>
        </p:nvSpPr>
        <p:spPr>
          <a:xfrm>
            <a:off x="17553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9" r:id="rId8"/>
    <p:sldLayoutId id="2147483662" r:id="rId9"/>
    <p:sldLayoutId id="2147483663" r:id="rId10"/>
    <p:sldLayoutId id="2147483665" r:id="rId11"/>
    <p:sldLayoutId id="2147483666" r:id="rId12"/>
    <p:sldLayoutId id="2147483669" r:id="rId13"/>
    <p:sldLayoutId id="2147483673" r:id="rId14"/>
    <p:sldLayoutId id="2147483674" r:id="rId15"/>
    <p:sldLayoutId id="2147483677" r:id="rId16"/>
    <p:sldLayoutId id="2147483678" r:id="rId17"/>
    <p:sldLayoutId id="2147483679" r:id="rId18"/>
    <p:sldLayoutId id="214748368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5.xml"/><Relationship Id="rId3" Type="http://schemas.openxmlformats.org/officeDocument/2006/relationships/image" Target="../media/image18.png"/><Relationship Id="rId7" Type="http://schemas.openxmlformats.org/officeDocument/2006/relationships/customXml" Target="../ink/ink2.xml"/><Relationship Id="rId12" Type="http://schemas.openxmlformats.org/officeDocument/2006/relationships/image" Target="../media/image18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70.png"/><Relationship Id="rId4" Type="http://schemas.openxmlformats.org/officeDocument/2006/relationships/image" Target="../media/image19.png"/><Relationship Id="rId9" Type="http://schemas.openxmlformats.org/officeDocument/2006/relationships/customXml" Target="../ink/ink3.xml"/><Relationship Id="rId1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azarinastoy.com/topic-modelling-limitations-short-text/#8-lack-of-gold-standards-in-academic-research-leads-to-ambiguity-ofresul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arabic-sentiment-analysis-5e21b77fb5ea" TargetMode="External"/><Relationship Id="rId3" Type="http://schemas.openxmlformats.org/officeDocument/2006/relationships/hyperlink" Target="https://pyarabic.readthedocs.io/ar/latest/README.html#id1" TargetMode="External"/><Relationship Id="rId7" Type="http://schemas.openxmlformats.org/officeDocument/2006/relationships/hyperlink" Target="https://github.com/motazsaad/process-arabic-tex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oreilly.com/library/view/applied-text-analysis/9781491963036/ch04.html" TargetMode="External"/><Relationship Id="rId5" Type="http://schemas.openxmlformats.org/officeDocument/2006/relationships/hyperlink" Target="https://imbalanced-learn.org/stable/references/generated/imblearn.ensemble.BalancedRandomForestClassifier.html#imblearn.ensemble.BalancedRandomForestClassifier" TargetMode="External"/><Relationship Id="rId4" Type="http://schemas.openxmlformats.org/officeDocument/2006/relationships/hyperlink" Target="https://amueller.github.io/word_cloud/auto_examples/arabic.html" TargetMode="External"/><Relationship Id="rId9" Type="http://schemas.openxmlformats.org/officeDocument/2006/relationships/hyperlink" Target="https://medium.com/life-at-hopper/conducting-sentiment-analysis-on-app-reviews-to-inform-product-decisions-64fcc71822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Sentiment Analysis of Arabic Apps Reviews.</a:t>
            </a:r>
            <a:endParaRPr sz="4000" dirty="0"/>
          </a:p>
        </p:txBody>
      </p:sp>
      <p:sp>
        <p:nvSpPr>
          <p:cNvPr id="659" name="Google Shape;659;p38"/>
          <p:cNvSpPr/>
          <p:nvPr/>
        </p:nvSpPr>
        <p:spPr>
          <a:xfrm>
            <a:off x="720000" y="3778125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Lina Alhuri</a:t>
            </a:r>
            <a:endParaRPr dirty="0"/>
          </a:p>
        </p:txBody>
      </p:sp>
      <p:grpSp>
        <p:nvGrpSpPr>
          <p:cNvPr id="661" name="Google Shape;661;p38"/>
          <p:cNvGrpSpPr/>
          <p:nvPr/>
        </p:nvGrpSpPr>
        <p:grpSpPr>
          <a:xfrm>
            <a:off x="4816755" y="1104475"/>
            <a:ext cx="3596049" cy="3208625"/>
            <a:chOff x="720000" y="1104475"/>
            <a:chExt cx="3596049" cy="3208625"/>
          </a:xfrm>
        </p:grpSpPr>
        <p:sp>
          <p:nvSpPr>
            <p:cNvPr id="662" name="Google Shape;662;p38"/>
            <p:cNvSpPr/>
            <p:nvPr/>
          </p:nvSpPr>
          <p:spPr>
            <a:xfrm>
              <a:off x="947812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889194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888551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929580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974508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1019436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56950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9" name="Google Shape;669;p38"/>
            <p:cNvGrpSpPr/>
            <p:nvPr/>
          </p:nvGrpSpPr>
          <p:grpSpPr>
            <a:xfrm>
              <a:off x="2317875" y="3150775"/>
              <a:ext cx="707500" cy="356921"/>
              <a:chOff x="2317875" y="3150775"/>
              <a:chExt cx="707500" cy="356921"/>
            </a:xfrm>
          </p:grpSpPr>
          <p:sp>
            <p:nvSpPr>
              <p:cNvPr id="670" name="Google Shape;670;p38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1" name="Google Shape;671;p38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672" name="Google Shape;672;p38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76" name="Google Shape;676;p38"/>
            <p:cNvGrpSpPr/>
            <p:nvPr/>
          </p:nvGrpSpPr>
          <p:grpSpPr>
            <a:xfrm>
              <a:off x="3102825" y="3150775"/>
              <a:ext cx="707500" cy="356921"/>
              <a:chOff x="3102825" y="3150775"/>
              <a:chExt cx="707500" cy="356921"/>
            </a:xfrm>
          </p:grpSpPr>
          <p:sp>
            <p:nvSpPr>
              <p:cNvPr id="677" name="Google Shape;677;p38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" name="Google Shape;681;p38"/>
            <p:cNvGrpSpPr/>
            <p:nvPr/>
          </p:nvGrpSpPr>
          <p:grpSpPr>
            <a:xfrm>
              <a:off x="2317884" y="2097213"/>
              <a:ext cx="1514782" cy="1006855"/>
              <a:chOff x="4981963" y="3755000"/>
              <a:chExt cx="1001575" cy="735575"/>
            </a:xfrm>
          </p:grpSpPr>
          <p:sp>
            <p:nvSpPr>
              <p:cNvPr id="682" name="Google Shape;682;p38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8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38"/>
            <p:cNvGrpSpPr/>
            <p:nvPr/>
          </p:nvGrpSpPr>
          <p:grpSpPr>
            <a:xfrm>
              <a:off x="1902338" y="1884550"/>
              <a:ext cx="707500" cy="707475"/>
              <a:chOff x="5921438" y="1923500"/>
              <a:chExt cx="707500" cy="707475"/>
            </a:xfrm>
          </p:grpSpPr>
          <p:sp>
            <p:nvSpPr>
              <p:cNvPr id="688" name="Google Shape;688;p38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8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1" name="Google Shape;691;p38"/>
            <p:cNvSpPr/>
            <p:nvPr/>
          </p:nvSpPr>
          <p:spPr>
            <a:xfrm>
              <a:off x="3133976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2" name="Google Shape;692;p38"/>
            <p:cNvGrpSpPr/>
            <p:nvPr/>
          </p:nvGrpSpPr>
          <p:grpSpPr>
            <a:xfrm>
              <a:off x="2820692" y="2127681"/>
              <a:ext cx="560809" cy="513696"/>
              <a:chOff x="2820743" y="2218101"/>
              <a:chExt cx="814064" cy="745676"/>
            </a:xfrm>
          </p:grpSpPr>
          <p:sp>
            <p:nvSpPr>
              <p:cNvPr id="693" name="Google Shape;693;p38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38"/>
            <p:cNvGrpSpPr/>
            <p:nvPr/>
          </p:nvGrpSpPr>
          <p:grpSpPr>
            <a:xfrm>
              <a:off x="2597100" y="1446700"/>
              <a:ext cx="1718949" cy="389816"/>
              <a:chOff x="6153850" y="1669725"/>
              <a:chExt cx="1718949" cy="389816"/>
            </a:xfrm>
          </p:grpSpPr>
          <p:sp>
            <p:nvSpPr>
              <p:cNvPr id="700" name="Google Shape;700;p38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38"/>
            <p:cNvGrpSpPr/>
            <p:nvPr/>
          </p:nvGrpSpPr>
          <p:grpSpPr>
            <a:xfrm>
              <a:off x="1196892" y="1384678"/>
              <a:ext cx="459836" cy="389787"/>
              <a:chOff x="5215992" y="1423628"/>
              <a:chExt cx="459836" cy="389787"/>
            </a:xfrm>
          </p:grpSpPr>
          <p:sp>
            <p:nvSpPr>
              <p:cNvPr id="707" name="Google Shape;707;p38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8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8"/>
            <p:cNvGrpSpPr/>
            <p:nvPr/>
          </p:nvGrpSpPr>
          <p:grpSpPr>
            <a:xfrm>
              <a:off x="2037775" y="1282487"/>
              <a:ext cx="436632" cy="284986"/>
              <a:chOff x="4842900" y="2922987"/>
              <a:chExt cx="436632" cy="284986"/>
            </a:xfrm>
          </p:grpSpPr>
          <p:sp>
            <p:nvSpPr>
              <p:cNvPr id="710" name="Google Shape;710;p38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2" name="Google Shape;712;p38"/>
            <p:cNvGrpSpPr/>
            <p:nvPr/>
          </p:nvGrpSpPr>
          <p:grpSpPr>
            <a:xfrm>
              <a:off x="2474409" y="3364761"/>
              <a:ext cx="767400" cy="767700"/>
              <a:chOff x="3375684" y="2512136"/>
              <a:chExt cx="767400" cy="767700"/>
            </a:xfrm>
          </p:grpSpPr>
          <p:sp>
            <p:nvSpPr>
              <p:cNvPr id="713" name="Google Shape;713;p38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4" name="Google Shape;714;p38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715" name="Google Shape;715;p38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8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8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8" name="Google Shape;718;p38"/>
            <p:cNvGrpSpPr/>
            <p:nvPr/>
          </p:nvGrpSpPr>
          <p:grpSpPr>
            <a:xfrm>
              <a:off x="720000" y="1104475"/>
              <a:ext cx="3485100" cy="3208625"/>
              <a:chOff x="2673575" y="1252600"/>
              <a:chExt cx="3485100" cy="3208625"/>
            </a:xfrm>
          </p:grpSpPr>
          <p:sp>
            <p:nvSpPr>
              <p:cNvPr id="719" name="Google Shape;719;p38"/>
              <p:cNvSpPr/>
              <p:nvPr/>
            </p:nvSpPr>
            <p:spPr>
              <a:xfrm>
                <a:off x="5802250" y="4105575"/>
                <a:ext cx="35642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26" extrusionOk="0">
                    <a:moveTo>
                      <a:pt x="7160" y="4895"/>
                    </a:moveTo>
                    <a:cubicBezTo>
                      <a:pt x="8066" y="4895"/>
                      <a:pt x="8891" y="5467"/>
                      <a:pt x="9180" y="6383"/>
                    </a:cubicBezTo>
                    <a:cubicBezTo>
                      <a:pt x="9575" y="7508"/>
                      <a:pt x="8967" y="8724"/>
                      <a:pt x="7812" y="9119"/>
                    </a:cubicBezTo>
                    <a:cubicBezTo>
                      <a:pt x="7591" y="9191"/>
                      <a:pt x="7367" y="9225"/>
                      <a:pt x="7145" y="9225"/>
                    </a:cubicBezTo>
                    <a:cubicBezTo>
                      <a:pt x="6241" y="9225"/>
                      <a:pt x="5394" y="8655"/>
                      <a:pt x="5077" y="7751"/>
                    </a:cubicBezTo>
                    <a:cubicBezTo>
                      <a:pt x="4712" y="6596"/>
                      <a:pt x="5320" y="5380"/>
                      <a:pt x="6444" y="5016"/>
                    </a:cubicBezTo>
                    <a:cubicBezTo>
                      <a:pt x="6683" y="4934"/>
                      <a:pt x="6924" y="4895"/>
                      <a:pt x="7160" y="4895"/>
                    </a:cubicBezTo>
                    <a:close/>
                    <a:moveTo>
                      <a:pt x="6080" y="0"/>
                    </a:moveTo>
                    <a:lnTo>
                      <a:pt x="3526" y="851"/>
                    </a:lnTo>
                    <a:lnTo>
                      <a:pt x="4226" y="2827"/>
                    </a:lnTo>
                    <a:cubicBezTo>
                      <a:pt x="3830" y="3101"/>
                      <a:pt x="3526" y="3374"/>
                      <a:pt x="3222" y="3709"/>
                    </a:cubicBezTo>
                    <a:lnTo>
                      <a:pt x="1368" y="2797"/>
                    </a:lnTo>
                    <a:lnTo>
                      <a:pt x="183" y="5228"/>
                    </a:lnTo>
                    <a:lnTo>
                      <a:pt x="2037" y="6140"/>
                    </a:lnTo>
                    <a:cubicBezTo>
                      <a:pt x="1976" y="6566"/>
                      <a:pt x="1946" y="7022"/>
                      <a:pt x="1976" y="7478"/>
                    </a:cubicBezTo>
                    <a:lnTo>
                      <a:pt x="0" y="8146"/>
                    </a:lnTo>
                    <a:lnTo>
                      <a:pt x="852" y="10700"/>
                    </a:lnTo>
                    <a:lnTo>
                      <a:pt x="2827" y="10031"/>
                    </a:lnTo>
                    <a:cubicBezTo>
                      <a:pt x="3101" y="10396"/>
                      <a:pt x="3374" y="10700"/>
                      <a:pt x="3709" y="11004"/>
                    </a:cubicBezTo>
                    <a:lnTo>
                      <a:pt x="2797" y="12858"/>
                    </a:lnTo>
                    <a:lnTo>
                      <a:pt x="5229" y="14043"/>
                    </a:lnTo>
                    <a:lnTo>
                      <a:pt x="6140" y="12189"/>
                    </a:lnTo>
                    <a:cubicBezTo>
                      <a:pt x="6441" y="12232"/>
                      <a:pt x="6757" y="12275"/>
                      <a:pt x="7078" y="12275"/>
                    </a:cubicBezTo>
                    <a:cubicBezTo>
                      <a:pt x="7211" y="12275"/>
                      <a:pt x="7344" y="12268"/>
                      <a:pt x="7478" y="12250"/>
                    </a:cubicBezTo>
                    <a:lnTo>
                      <a:pt x="8147" y="14225"/>
                    </a:lnTo>
                    <a:lnTo>
                      <a:pt x="10700" y="13374"/>
                    </a:lnTo>
                    <a:lnTo>
                      <a:pt x="10031" y="11399"/>
                    </a:lnTo>
                    <a:cubicBezTo>
                      <a:pt x="10396" y="11125"/>
                      <a:pt x="10700" y="10852"/>
                      <a:pt x="11004" y="10517"/>
                    </a:cubicBezTo>
                    <a:lnTo>
                      <a:pt x="12858" y="11429"/>
                    </a:lnTo>
                    <a:lnTo>
                      <a:pt x="14043" y="8997"/>
                    </a:lnTo>
                    <a:lnTo>
                      <a:pt x="12189" y="8086"/>
                    </a:lnTo>
                    <a:cubicBezTo>
                      <a:pt x="12280" y="7660"/>
                      <a:pt x="12311" y="7204"/>
                      <a:pt x="12280" y="6748"/>
                    </a:cubicBezTo>
                    <a:lnTo>
                      <a:pt x="14256" y="6079"/>
                    </a:lnTo>
                    <a:lnTo>
                      <a:pt x="13375" y="3526"/>
                    </a:lnTo>
                    <a:lnTo>
                      <a:pt x="11399" y="4195"/>
                    </a:lnTo>
                    <a:cubicBezTo>
                      <a:pt x="11125" y="3830"/>
                      <a:pt x="10852" y="3526"/>
                      <a:pt x="10517" y="3222"/>
                    </a:cubicBezTo>
                    <a:lnTo>
                      <a:pt x="11429" y="1368"/>
                    </a:lnTo>
                    <a:lnTo>
                      <a:pt x="8998" y="183"/>
                    </a:lnTo>
                    <a:lnTo>
                      <a:pt x="8086" y="2037"/>
                    </a:lnTo>
                    <a:cubicBezTo>
                      <a:pt x="7785" y="1994"/>
                      <a:pt x="7469" y="1951"/>
                      <a:pt x="7148" y="1951"/>
                    </a:cubicBezTo>
                    <a:cubicBezTo>
                      <a:pt x="7015" y="1951"/>
                      <a:pt x="6882" y="1958"/>
                      <a:pt x="6748" y="1976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2673575" y="1252600"/>
                <a:ext cx="250775" cy="2507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10031" extrusionOk="0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38"/>
            <p:cNvGrpSpPr/>
            <p:nvPr/>
          </p:nvGrpSpPr>
          <p:grpSpPr>
            <a:xfrm>
              <a:off x="1140000" y="1884550"/>
              <a:ext cx="707500" cy="707475"/>
              <a:chOff x="5146250" y="3137125"/>
              <a:chExt cx="707500" cy="707475"/>
            </a:xfrm>
          </p:grpSpPr>
          <p:sp>
            <p:nvSpPr>
              <p:cNvPr id="722" name="Google Shape;722;p38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38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734" name="Google Shape;734;p38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9" name="Google Shape;739;p38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740" name="Google Shape;740;p38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4"/>
          <p:cNvSpPr txBox="1">
            <a:spLocks noGrp="1"/>
          </p:cNvSpPr>
          <p:nvPr>
            <p:ph type="title"/>
          </p:nvPr>
        </p:nvSpPr>
        <p:spPr>
          <a:xfrm>
            <a:off x="45748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QUESTIONS.</a:t>
            </a:r>
            <a:endParaRPr dirty="0"/>
          </a:p>
        </p:txBody>
      </p:sp>
      <p:sp>
        <p:nvSpPr>
          <p:cNvPr id="1103" name="Google Shape;1103;p54"/>
          <p:cNvSpPr txBox="1">
            <a:spLocks noGrp="1"/>
          </p:cNvSpPr>
          <p:nvPr>
            <p:ph type="subTitle" idx="1"/>
          </p:nvPr>
        </p:nvSpPr>
        <p:spPr>
          <a:xfrm>
            <a:off x="4574850" y="2592127"/>
            <a:ext cx="347187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How to avoid major programming problems and provide useful knowledge relevant to the app's improvement?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makes a good/bad app?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104" name="Google Shape;1104;p54"/>
          <p:cNvGrpSpPr/>
          <p:nvPr/>
        </p:nvGrpSpPr>
        <p:grpSpPr>
          <a:xfrm>
            <a:off x="1331101" y="1409959"/>
            <a:ext cx="1555447" cy="3146214"/>
            <a:chOff x="1336274" y="1409981"/>
            <a:chExt cx="1578653" cy="3193153"/>
          </a:xfrm>
        </p:grpSpPr>
        <p:grpSp>
          <p:nvGrpSpPr>
            <p:cNvPr id="1105" name="Google Shape;1105;p54"/>
            <p:cNvGrpSpPr/>
            <p:nvPr/>
          </p:nvGrpSpPr>
          <p:grpSpPr>
            <a:xfrm>
              <a:off x="1336274" y="1409981"/>
              <a:ext cx="1578653" cy="3193153"/>
              <a:chOff x="2135600" y="1562875"/>
              <a:chExt cx="1268300" cy="2565400"/>
            </a:xfrm>
          </p:grpSpPr>
          <p:sp>
            <p:nvSpPr>
              <p:cNvPr id="1106" name="Google Shape;1106;p54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4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4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4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4"/>
              <p:cNvSpPr/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54"/>
              <p:cNvSpPr/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4"/>
              <p:cNvSpPr/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4"/>
              <p:cNvSpPr/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4"/>
              <p:cNvSpPr/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5" name="Google Shape;1115;p54"/>
            <p:cNvSpPr/>
            <p:nvPr/>
          </p:nvSpPr>
          <p:spPr>
            <a:xfrm>
              <a:off x="1469112" y="3362515"/>
              <a:ext cx="1312800" cy="2223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USERNAME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1469112" y="3682405"/>
              <a:ext cx="1312800" cy="2223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PASSWORD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1469112" y="4050312"/>
              <a:ext cx="1312800" cy="222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118" name="Google Shape;1118;p54"/>
          <p:cNvGrpSpPr/>
          <p:nvPr/>
        </p:nvGrpSpPr>
        <p:grpSpPr>
          <a:xfrm>
            <a:off x="985929" y="1613692"/>
            <a:ext cx="588878" cy="410243"/>
            <a:chOff x="7718626" y="1238667"/>
            <a:chExt cx="627000" cy="436800"/>
          </a:xfrm>
        </p:grpSpPr>
        <p:sp>
          <p:nvSpPr>
            <p:cNvPr id="1119" name="Google Shape;1119;p54"/>
            <p:cNvSpPr/>
            <p:nvPr/>
          </p:nvSpPr>
          <p:spPr>
            <a:xfrm>
              <a:off x="7718626" y="1238667"/>
              <a:ext cx="627000" cy="436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7973613" y="1296725"/>
              <a:ext cx="212025" cy="294850"/>
            </a:xfrm>
            <a:custGeom>
              <a:avLst/>
              <a:gdLst/>
              <a:ahLst/>
              <a:cxnLst/>
              <a:rect l="l" t="t" r="r" b="b"/>
              <a:pathLst>
                <a:path w="8481" h="11794" extrusionOk="0">
                  <a:moveTo>
                    <a:pt x="3496" y="0"/>
                  </a:moveTo>
                  <a:cubicBezTo>
                    <a:pt x="3161" y="0"/>
                    <a:pt x="2888" y="274"/>
                    <a:pt x="2888" y="608"/>
                  </a:cubicBezTo>
                  <a:lnTo>
                    <a:pt x="2888" y="1733"/>
                  </a:lnTo>
                  <a:lnTo>
                    <a:pt x="91" y="5411"/>
                  </a:lnTo>
                  <a:cubicBezTo>
                    <a:pt x="31" y="5471"/>
                    <a:pt x="0" y="5563"/>
                    <a:pt x="0" y="5623"/>
                  </a:cubicBezTo>
                  <a:lnTo>
                    <a:pt x="0" y="11399"/>
                  </a:lnTo>
                  <a:cubicBezTo>
                    <a:pt x="0" y="11642"/>
                    <a:pt x="152" y="11794"/>
                    <a:pt x="395" y="11794"/>
                  </a:cubicBezTo>
                  <a:lnTo>
                    <a:pt x="6870" y="11794"/>
                  </a:lnTo>
                  <a:cubicBezTo>
                    <a:pt x="7325" y="11794"/>
                    <a:pt x="7721" y="11399"/>
                    <a:pt x="7721" y="10943"/>
                  </a:cubicBezTo>
                  <a:cubicBezTo>
                    <a:pt x="7721" y="10487"/>
                    <a:pt x="7325" y="10122"/>
                    <a:pt x="6870" y="10122"/>
                  </a:cubicBezTo>
                  <a:lnTo>
                    <a:pt x="7173" y="10122"/>
                  </a:lnTo>
                  <a:cubicBezTo>
                    <a:pt x="7690" y="10122"/>
                    <a:pt x="8085" y="9696"/>
                    <a:pt x="8085" y="9210"/>
                  </a:cubicBezTo>
                  <a:cubicBezTo>
                    <a:pt x="8085" y="8724"/>
                    <a:pt x="7690" y="8298"/>
                    <a:pt x="7173" y="8298"/>
                  </a:cubicBezTo>
                  <a:lnTo>
                    <a:pt x="7325" y="8298"/>
                  </a:lnTo>
                  <a:cubicBezTo>
                    <a:pt x="7873" y="8298"/>
                    <a:pt x="8298" y="7873"/>
                    <a:pt x="8298" y="7356"/>
                  </a:cubicBezTo>
                  <a:cubicBezTo>
                    <a:pt x="8298" y="6809"/>
                    <a:pt x="7873" y="6383"/>
                    <a:pt x="7325" y="6383"/>
                  </a:cubicBezTo>
                  <a:lnTo>
                    <a:pt x="7477" y="6383"/>
                  </a:lnTo>
                  <a:cubicBezTo>
                    <a:pt x="7541" y="6397"/>
                    <a:pt x="7604" y="6403"/>
                    <a:pt x="7663" y="6403"/>
                  </a:cubicBezTo>
                  <a:cubicBezTo>
                    <a:pt x="8144" y="6403"/>
                    <a:pt x="8481" y="5992"/>
                    <a:pt x="8481" y="5532"/>
                  </a:cubicBezTo>
                  <a:cubicBezTo>
                    <a:pt x="8481" y="4985"/>
                    <a:pt x="8025" y="4529"/>
                    <a:pt x="7477" y="4529"/>
                  </a:cubicBezTo>
                  <a:lnTo>
                    <a:pt x="3982" y="4529"/>
                  </a:lnTo>
                  <a:cubicBezTo>
                    <a:pt x="4529" y="3739"/>
                    <a:pt x="4803" y="2797"/>
                    <a:pt x="4803" y="1794"/>
                  </a:cubicBezTo>
                  <a:lnTo>
                    <a:pt x="4803" y="1307"/>
                  </a:lnTo>
                  <a:cubicBezTo>
                    <a:pt x="4803" y="578"/>
                    <a:pt x="4225" y="0"/>
                    <a:pt x="349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7878613" y="1426650"/>
              <a:ext cx="80575" cy="190775"/>
            </a:xfrm>
            <a:custGeom>
              <a:avLst/>
              <a:gdLst/>
              <a:ahLst/>
              <a:cxnLst/>
              <a:rect l="l" t="t" r="r" b="b"/>
              <a:pathLst>
                <a:path w="3223" h="7631" extrusionOk="0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lnTo>
                    <a:pt x="1" y="7113"/>
                  </a:lnTo>
                  <a:cubicBezTo>
                    <a:pt x="1" y="7387"/>
                    <a:pt x="244" y="7630"/>
                    <a:pt x="487" y="7630"/>
                  </a:cubicBezTo>
                  <a:lnTo>
                    <a:pt x="2706" y="7630"/>
                  </a:lnTo>
                  <a:cubicBezTo>
                    <a:pt x="3010" y="7630"/>
                    <a:pt x="3223" y="7387"/>
                    <a:pt x="3192" y="7113"/>
                  </a:cubicBezTo>
                  <a:lnTo>
                    <a:pt x="3192" y="518"/>
                  </a:lnTo>
                  <a:cubicBezTo>
                    <a:pt x="3192" y="244"/>
                    <a:pt x="2979" y="1"/>
                    <a:pt x="270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54"/>
          <p:cNvGrpSpPr/>
          <p:nvPr/>
        </p:nvGrpSpPr>
        <p:grpSpPr>
          <a:xfrm>
            <a:off x="2612434" y="2353140"/>
            <a:ext cx="1010747" cy="784263"/>
            <a:chOff x="1150100" y="2672675"/>
            <a:chExt cx="1076178" cy="835033"/>
          </a:xfrm>
        </p:grpSpPr>
        <p:sp>
          <p:nvSpPr>
            <p:cNvPr id="1123" name="Google Shape;1123;p54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54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1125" name="Google Shape;1125;p54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4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4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4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4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0" name="Google Shape;1130;p54"/>
          <p:cNvGrpSpPr/>
          <p:nvPr/>
        </p:nvGrpSpPr>
        <p:grpSpPr>
          <a:xfrm>
            <a:off x="3042546" y="3069061"/>
            <a:ext cx="712744" cy="301989"/>
            <a:chOff x="5021875" y="2898100"/>
            <a:chExt cx="622375" cy="263700"/>
          </a:xfrm>
        </p:grpSpPr>
        <p:sp>
          <p:nvSpPr>
            <p:cNvPr id="1131" name="Google Shape;1131;p54"/>
            <p:cNvSpPr/>
            <p:nvPr/>
          </p:nvSpPr>
          <p:spPr>
            <a:xfrm>
              <a:off x="5021875" y="2976375"/>
              <a:ext cx="622375" cy="185425"/>
            </a:xfrm>
            <a:custGeom>
              <a:avLst/>
              <a:gdLst/>
              <a:ahLst/>
              <a:cxnLst/>
              <a:rect l="l" t="t" r="r" b="b"/>
              <a:pathLst>
                <a:path w="24895" h="7417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5021875" y="2898100"/>
              <a:ext cx="622375" cy="77525"/>
            </a:xfrm>
            <a:custGeom>
              <a:avLst/>
              <a:gdLst/>
              <a:ahLst/>
              <a:cxnLst/>
              <a:rect l="l" t="t" r="r" b="b"/>
              <a:pathLst>
                <a:path w="24895" h="3101" extrusionOk="0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5069750" y="292242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512292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517687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5088750" y="3020450"/>
              <a:ext cx="95000" cy="95000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5225525" y="3031850"/>
              <a:ext cx="335125" cy="22825"/>
            </a:xfrm>
            <a:custGeom>
              <a:avLst/>
              <a:gdLst/>
              <a:ahLst/>
              <a:cxnLst/>
              <a:rect l="l" t="t" r="r" b="b"/>
              <a:pathLst>
                <a:path w="13405" h="913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5225525" y="3086550"/>
              <a:ext cx="186950" cy="22825"/>
            </a:xfrm>
            <a:custGeom>
              <a:avLst/>
              <a:gdLst/>
              <a:ahLst/>
              <a:cxnLst/>
              <a:rect l="l" t="t" r="r" b="b"/>
              <a:pathLst>
                <a:path w="7478" h="91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5434500" y="3086550"/>
              <a:ext cx="53975" cy="22825"/>
            </a:xfrm>
            <a:custGeom>
              <a:avLst/>
              <a:gdLst/>
              <a:ahLst/>
              <a:cxnLst/>
              <a:rect l="l" t="t" r="r" b="b"/>
              <a:pathLst>
                <a:path w="2159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54"/>
          <p:cNvGrpSpPr/>
          <p:nvPr/>
        </p:nvGrpSpPr>
        <p:grpSpPr>
          <a:xfrm>
            <a:off x="922750" y="1354263"/>
            <a:ext cx="2686725" cy="2865525"/>
            <a:chOff x="526100" y="1669525"/>
            <a:chExt cx="2686725" cy="2865525"/>
          </a:xfrm>
        </p:grpSpPr>
        <p:sp>
          <p:nvSpPr>
            <p:cNvPr id="1141" name="Google Shape;1141;p54"/>
            <p:cNvSpPr/>
            <p:nvPr/>
          </p:nvSpPr>
          <p:spPr>
            <a:xfrm>
              <a:off x="2856400" y="16695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526100" y="4284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2"/>
          <p:cNvSpPr txBox="1">
            <a:spLocks noGrp="1"/>
          </p:cNvSpPr>
          <p:nvPr>
            <p:ph type="title"/>
          </p:nvPr>
        </p:nvSpPr>
        <p:spPr>
          <a:xfrm>
            <a:off x="701775" y="916771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GOALS</a:t>
            </a:r>
          </a:p>
        </p:txBody>
      </p:sp>
      <p:sp>
        <p:nvSpPr>
          <p:cNvPr id="845" name="Google Shape;845;p42"/>
          <p:cNvSpPr txBox="1">
            <a:spLocks noGrp="1"/>
          </p:cNvSpPr>
          <p:nvPr>
            <p:ph type="body" idx="1"/>
          </p:nvPr>
        </p:nvSpPr>
        <p:spPr>
          <a:xfrm>
            <a:off x="533235" y="2276112"/>
            <a:ext cx="4803127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Reduce the work needed to analyze and extract valuable information from reviews.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Get an overall recognition of user requirements and technical issues feedbacks 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Evaluate different models'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6" name="Google Shape;846;p42"/>
          <p:cNvGrpSpPr/>
          <p:nvPr/>
        </p:nvGrpSpPr>
        <p:grpSpPr>
          <a:xfrm>
            <a:off x="5410750" y="1427221"/>
            <a:ext cx="2646750" cy="2565400"/>
            <a:chOff x="5410750" y="1427221"/>
            <a:chExt cx="2646750" cy="2565400"/>
          </a:xfrm>
        </p:grpSpPr>
        <p:grpSp>
          <p:nvGrpSpPr>
            <p:cNvPr id="847" name="Google Shape;847;p42"/>
            <p:cNvGrpSpPr/>
            <p:nvPr/>
          </p:nvGrpSpPr>
          <p:grpSpPr>
            <a:xfrm>
              <a:off x="5410750" y="1427221"/>
              <a:ext cx="2646750" cy="2565400"/>
              <a:chOff x="5410750" y="1388500"/>
              <a:chExt cx="2646750" cy="2565400"/>
            </a:xfrm>
          </p:grpSpPr>
          <p:sp>
            <p:nvSpPr>
              <p:cNvPr id="848" name="Google Shape;848;p42"/>
              <p:cNvSpPr/>
              <p:nvPr/>
            </p:nvSpPr>
            <p:spPr>
              <a:xfrm>
                <a:off x="5654675" y="1388500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2"/>
              <p:cNvSpPr/>
              <p:nvPr/>
            </p:nvSpPr>
            <p:spPr>
              <a:xfrm>
                <a:off x="5680525" y="2759350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5796775" y="2963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5907725" y="3056450"/>
                <a:ext cx="357950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14318" h="1158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lnTo>
                      <a:pt x="1" y="10791"/>
                    </a:lnTo>
                    <a:cubicBezTo>
                      <a:pt x="1" y="11247"/>
                      <a:pt x="366" y="11581"/>
                      <a:pt x="791" y="11581"/>
                    </a:cubicBezTo>
                    <a:lnTo>
                      <a:pt x="13527" y="11581"/>
                    </a:lnTo>
                    <a:cubicBezTo>
                      <a:pt x="13952" y="11581"/>
                      <a:pt x="14287" y="11247"/>
                      <a:pt x="14317" y="10791"/>
                    </a:cubicBezTo>
                    <a:lnTo>
                      <a:pt x="14317" y="791"/>
                    </a:lnTo>
                    <a:cubicBezTo>
                      <a:pt x="14317" y="335"/>
                      <a:pt x="13952" y="1"/>
                      <a:pt x="135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2"/>
              <p:cNvSpPr/>
              <p:nvPr/>
            </p:nvSpPr>
            <p:spPr>
              <a:xfrm>
                <a:off x="6330225" y="3056450"/>
                <a:ext cx="357950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14318" h="1158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lnTo>
                      <a:pt x="1" y="10791"/>
                    </a:lnTo>
                    <a:cubicBezTo>
                      <a:pt x="1" y="11247"/>
                      <a:pt x="396" y="11581"/>
                      <a:pt x="791" y="11581"/>
                    </a:cubicBezTo>
                    <a:lnTo>
                      <a:pt x="13527" y="11581"/>
                    </a:lnTo>
                    <a:cubicBezTo>
                      <a:pt x="13952" y="11581"/>
                      <a:pt x="14287" y="11247"/>
                      <a:pt x="14317" y="10791"/>
                    </a:cubicBezTo>
                    <a:lnTo>
                      <a:pt x="14317" y="791"/>
                    </a:lnTo>
                    <a:cubicBezTo>
                      <a:pt x="14317" y="335"/>
                      <a:pt x="13952" y="1"/>
                      <a:pt x="135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2"/>
              <p:cNvSpPr/>
              <p:nvPr/>
            </p:nvSpPr>
            <p:spPr>
              <a:xfrm>
                <a:off x="5907725" y="3415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2"/>
              <p:cNvSpPr/>
              <p:nvPr/>
            </p:nvSpPr>
            <p:spPr>
              <a:xfrm>
                <a:off x="5907725" y="3494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2"/>
              <p:cNvSpPr/>
              <p:nvPr/>
            </p:nvSpPr>
            <p:spPr>
              <a:xfrm>
                <a:off x="5907725" y="3573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2"/>
              <p:cNvSpPr/>
              <p:nvPr/>
            </p:nvSpPr>
            <p:spPr>
              <a:xfrm>
                <a:off x="5680525" y="1424225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2"/>
              <p:cNvSpPr/>
              <p:nvPr/>
            </p:nvSpPr>
            <p:spPr>
              <a:xfrm>
                <a:off x="5680525" y="1602775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2"/>
              <p:cNvSpPr/>
              <p:nvPr/>
            </p:nvSpPr>
            <p:spPr>
              <a:xfrm>
                <a:off x="6071875" y="2451575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2"/>
              <p:cNvSpPr/>
              <p:nvPr/>
            </p:nvSpPr>
            <p:spPr>
              <a:xfrm>
                <a:off x="6153925" y="2538200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>
                <a:off x="7514150" y="3391575"/>
                <a:ext cx="4977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2584" extrusionOk="0">
                    <a:moveTo>
                      <a:pt x="1277" y="0"/>
                    </a:moveTo>
                    <a:cubicBezTo>
                      <a:pt x="547" y="0"/>
                      <a:pt x="0" y="578"/>
                      <a:pt x="0" y="1307"/>
                    </a:cubicBezTo>
                    <a:cubicBezTo>
                      <a:pt x="0" y="2006"/>
                      <a:pt x="547" y="2584"/>
                      <a:pt x="1277" y="2584"/>
                    </a:cubicBezTo>
                    <a:lnTo>
                      <a:pt x="18602" y="2584"/>
                    </a:lnTo>
                    <a:cubicBezTo>
                      <a:pt x="19332" y="2584"/>
                      <a:pt x="19909" y="2006"/>
                      <a:pt x="19909" y="1307"/>
                    </a:cubicBezTo>
                    <a:cubicBezTo>
                      <a:pt x="19909" y="578"/>
                      <a:pt x="19332" y="0"/>
                      <a:pt x="18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2"/>
              <p:cNvSpPr/>
              <p:nvPr/>
            </p:nvSpPr>
            <p:spPr>
              <a:xfrm>
                <a:off x="7512625" y="3529100"/>
                <a:ext cx="2508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2585" extrusionOk="0">
                    <a:moveTo>
                      <a:pt x="1308" y="1"/>
                    </a:moveTo>
                    <a:cubicBezTo>
                      <a:pt x="578" y="1"/>
                      <a:pt x="0" y="578"/>
                      <a:pt x="0" y="1308"/>
                    </a:cubicBezTo>
                    <a:cubicBezTo>
                      <a:pt x="0" y="2037"/>
                      <a:pt x="578" y="2584"/>
                      <a:pt x="1308" y="2584"/>
                    </a:cubicBezTo>
                    <a:lnTo>
                      <a:pt x="8754" y="2584"/>
                    </a:lnTo>
                    <a:cubicBezTo>
                      <a:pt x="9484" y="2584"/>
                      <a:pt x="10031" y="1976"/>
                      <a:pt x="10031" y="1308"/>
                    </a:cubicBezTo>
                    <a:cubicBezTo>
                      <a:pt x="10031" y="578"/>
                      <a:pt x="9484" y="1"/>
                      <a:pt x="87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2"/>
              <p:cNvSpPr/>
              <p:nvPr/>
            </p:nvSpPr>
            <p:spPr>
              <a:xfrm>
                <a:off x="6719661" y="1828475"/>
                <a:ext cx="864775" cy="1223450"/>
              </a:xfrm>
              <a:custGeom>
                <a:avLst/>
                <a:gdLst/>
                <a:ahLst/>
                <a:cxnLst/>
                <a:rect l="l" t="t" r="r" b="b"/>
                <a:pathLst>
                  <a:path w="34591" h="48938" extrusionOk="0">
                    <a:moveTo>
                      <a:pt x="2037" y="0"/>
                    </a:moveTo>
                    <a:cubicBezTo>
                      <a:pt x="912" y="0"/>
                      <a:pt x="0" y="912"/>
                      <a:pt x="0" y="2007"/>
                    </a:cubicBezTo>
                    <a:lnTo>
                      <a:pt x="0" y="46901"/>
                    </a:lnTo>
                    <a:cubicBezTo>
                      <a:pt x="0" y="48025"/>
                      <a:pt x="943" y="48937"/>
                      <a:pt x="2037" y="48937"/>
                    </a:cubicBezTo>
                    <a:lnTo>
                      <a:pt x="32585" y="48937"/>
                    </a:lnTo>
                    <a:cubicBezTo>
                      <a:pt x="33679" y="48937"/>
                      <a:pt x="34591" y="47995"/>
                      <a:pt x="34591" y="46901"/>
                    </a:cubicBezTo>
                    <a:lnTo>
                      <a:pt x="34591" y="2007"/>
                    </a:lnTo>
                    <a:cubicBezTo>
                      <a:pt x="34591" y="912"/>
                      <a:pt x="33679" y="0"/>
                      <a:pt x="325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2"/>
              <p:cNvSpPr/>
              <p:nvPr/>
            </p:nvSpPr>
            <p:spPr>
              <a:xfrm>
                <a:off x="7071750" y="2735775"/>
                <a:ext cx="805525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32221" h="9302" extrusionOk="0">
                    <a:moveTo>
                      <a:pt x="1369" y="1"/>
                    </a:moveTo>
                    <a:cubicBezTo>
                      <a:pt x="609" y="1"/>
                      <a:pt x="1" y="609"/>
                      <a:pt x="1" y="1369"/>
                    </a:cubicBezTo>
                    <a:lnTo>
                      <a:pt x="1" y="7904"/>
                    </a:lnTo>
                    <a:cubicBezTo>
                      <a:pt x="1" y="8664"/>
                      <a:pt x="609" y="9302"/>
                      <a:pt x="1369" y="9302"/>
                    </a:cubicBezTo>
                    <a:lnTo>
                      <a:pt x="30853" y="9302"/>
                    </a:lnTo>
                    <a:cubicBezTo>
                      <a:pt x="31612" y="9302"/>
                      <a:pt x="32220" y="8694"/>
                      <a:pt x="32220" y="7904"/>
                    </a:cubicBezTo>
                    <a:lnTo>
                      <a:pt x="32220" y="1369"/>
                    </a:lnTo>
                    <a:cubicBezTo>
                      <a:pt x="32220" y="609"/>
                      <a:pt x="31612" y="1"/>
                      <a:pt x="30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2"/>
              <p:cNvSpPr/>
              <p:nvPr/>
            </p:nvSpPr>
            <p:spPr>
              <a:xfrm>
                <a:off x="7121900" y="2775300"/>
                <a:ext cx="170250" cy="15505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202" extrusionOk="0">
                    <a:moveTo>
                      <a:pt x="3405" y="0"/>
                    </a:moveTo>
                    <a:cubicBezTo>
                      <a:pt x="2615" y="0"/>
                      <a:pt x="1825" y="304"/>
                      <a:pt x="1217" y="912"/>
                    </a:cubicBezTo>
                    <a:cubicBezTo>
                      <a:pt x="1" y="2128"/>
                      <a:pt x="1" y="4073"/>
                      <a:pt x="1217" y="5289"/>
                    </a:cubicBezTo>
                    <a:cubicBezTo>
                      <a:pt x="1825" y="5897"/>
                      <a:pt x="2615" y="6201"/>
                      <a:pt x="3405" y="6201"/>
                    </a:cubicBezTo>
                    <a:cubicBezTo>
                      <a:pt x="4196" y="6201"/>
                      <a:pt x="4986" y="5897"/>
                      <a:pt x="5594" y="5289"/>
                    </a:cubicBezTo>
                    <a:cubicBezTo>
                      <a:pt x="6810" y="4073"/>
                      <a:pt x="6810" y="2128"/>
                      <a:pt x="5594" y="912"/>
                    </a:cubicBezTo>
                    <a:cubicBezTo>
                      <a:pt x="4986" y="304"/>
                      <a:pt x="4196" y="0"/>
                      <a:pt x="3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2"/>
              <p:cNvSpPr/>
              <p:nvPr/>
            </p:nvSpPr>
            <p:spPr>
              <a:xfrm>
                <a:off x="7345325" y="2811000"/>
                <a:ext cx="2849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004" extrusionOk="0">
                    <a:moveTo>
                      <a:pt x="487" y="1"/>
                    </a:moveTo>
                    <a:cubicBezTo>
                      <a:pt x="243" y="1"/>
                      <a:pt x="0" y="244"/>
                      <a:pt x="0" y="518"/>
                    </a:cubicBezTo>
                    <a:cubicBezTo>
                      <a:pt x="0" y="761"/>
                      <a:pt x="243" y="1004"/>
                      <a:pt x="487" y="1004"/>
                    </a:cubicBezTo>
                    <a:lnTo>
                      <a:pt x="10912" y="1004"/>
                    </a:lnTo>
                    <a:cubicBezTo>
                      <a:pt x="11186" y="1004"/>
                      <a:pt x="11399" y="822"/>
                      <a:pt x="11399" y="518"/>
                    </a:cubicBezTo>
                    <a:cubicBezTo>
                      <a:pt x="11399" y="244"/>
                      <a:pt x="11186" y="1"/>
                      <a:pt x="10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2"/>
              <p:cNvSpPr/>
              <p:nvPr/>
            </p:nvSpPr>
            <p:spPr>
              <a:xfrm>
                <a:off x="7661425" y="2811000"/>
                <a:ext cx="1429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1004" extrusionOk="0">
                    <a:moveTo>
                      <a:pt x="518" y="1"/>
                    </a:moveTo>
                    <a:cubicBezTo>
                      <a:pt x="244" y="1"/>
                      <a:pt x="1" y="244"/>
                      <a:pt x="1" y="518"/>
                    </a:cubicBezTo>
                    <a:cubicBezTo>
                      <a:pt x="1" y="761"/>
                      <a:pt x="244" y="1004"/>
                      <a:pt x="518" y="1004"/>
                    </a:cubicBezTo>
                    <a:lnTo>
                      <a:pt x="5229" y="1004"/>
                    </a:lnTo>
                    <a:cubicBezTo>
                      <a:pt x="5472" y="1004"/>
                      <a:pt x="5685" y="822"/>
                      <a:pt x="5715" y="518"/>
                    </a:cubicBezTo>
                    <a:cubicBezTo>
                      <a:pt x="5715" y="244"/>
                      <a:pt x="5472" y="1"/>
                      <a:pt x="5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2"/>
              <p:cNvSpPr/>
              <p:nvPr/>
            </p:nvSpPr>
            <p:spPr>
              <a:xfrm>
                <a:off x="7345325" y="2873325"/>
                <a:ext cx="1710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974" extrusionOk="0">
                    <a:moveTo>
                      <a:pt x="487" y="0"/>
                    </a:moveTo>
                    <a:cubicBezTo>
                      <a:pt x="243" y="0"/>
                      <a:pt x="0" y="213"/>
                      <a:pt x="0" y="487"/>
                    </a:cubicBezTo>
                    <a:cubicBezTo>
                      <a:pt x="0" y="760"/>
                      <a:pt x="243" y="973"/>
                      <a:pt x="487" y="973"/>
                    </a:cubicBezTo>
                    <a:lnTo>
                      <a:pt x="6353" y="973"/>
                    </a:lnTo>
                    <a:cubicBezTo>
                      <a:pt x="6627" y="973"/>
                      <a:pt x="6839" y="760"/>
                      <a:pt x="6839" y="487"/>
                    </a:cubicBezTo>
                    <a:cubicBezTo>
                      <a:pt x="6839" y="213"/>
                      <a:pt x="6627" y="0"/>
                      <a:pt x="6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2"/>
              <p:cNvSpPr/>
              <p:nvPr/>
            </p:nvSpPr>
            <p:spPr>
              <a:xfrm>
                <a:off x="6850750" y="3205400"/>
                <a:ext cx="473450" cy="554725"/>
              </a:xfrm>
              <a:custGeom>
                <a:avLst/>
                <a:gdLst/>
                <a:ahLst/>
                <a:cxnLst/>
                <a:rect l="l" t="t" r="r" b="b"/>
                <a:pathLst>
                  <a:path w="18938" h="22189" extrusionOk="0">
                    <a:moveTo>
                      <a:pt x="14044" y="14073"/>
                    </a:moveTo>
                    <a:lnTo>
                      <a:pt x="14044" y="14073"/>
                    </a:lnTo>
                    <a:cubicBezTo>
                      <a:pt x="13253" y="14864"/>
                      <a:pt x="12220" y="15289"/>
                      <a:pt x="11095" y="15289"/>
                    </a:cubicBezTo>
                    <a:cubicBezTo>
                      <a:pt x="8816" y="15289"/>
                      <a:pt x="6901" y="13405"/>
                      <a:pt x="6901" y="11095"/>
                    </a:cubicBezTo>
                    <a:cubicBezTo>
                      <a:pt x="6901" y="8815"/>
                      <a:pt x="8785" y="6930"/>
                      <a:pt x="11095" y="6930"/>
                    </a:cubicBezTo>
                    <a:lnTo>
                      <a:pt x="11095" y="0"/>
                    </a:lnTo>
                    <a:cubicBezTo>
                      <a:pt x="4986" y="0"/>
                      <a:pt x="1" y="4985"/>
                      <a:pt x="1" y="11095"/>
                    </a:cubicBezTo>
                    <a:cubicBezTo>
                      <a:pt x="1" y="17204"/>
                      <a:pt x="4986" y="22189"/>
                      <a:pt x="11095" y="22189"/>
                    </a:cubicBezTo>
                    <a:cubicBezTo>
                      <a:pt x="14044" y="22189"/>
                      <a:pt x="16840" y="21064"/>
                      <a:pt x="18937" y="18967"/>
                    </a:cubicBezTo>
                    <a:lnTo>
                      <a:pt x="18937" y="189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2"/>
              <p:cNvSpPr/>
              <p:nvPr/>
            </p:nvSpPr>
            <p:spPr>
              <a:xfrm>
                <a:off x="7128125" y="3206150"/>
                <a:ext cx="277375" cy="474200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18968" extrusionOk="0">
                    <a:moveTo>
                      <a:pt x="0" y="1"/>
                    </a:moveTo>
                    <a:lnTo>
                      <a:pt x="0" y="6931"/>
                    </a:lnTo>
                    <a:cubicBezTo>
                      <a:pt x="2280" y="6931"/>
                      <a:pt x="4195" y="8785"/>
                      <a:pt x="4195" y="11095"/>
                    </a:cubicBezTo>
                    <a:cubicBezTo>
                      <a:pt x="4195" y="12220"/>
                      <a:pt x="3769" y="13284"/>
                      <a:pt x="2979" y="14074"/>
                    </a:cubicBezTo>
                    <a:lnTo>
                      <a:pt x="7873" y="18967"/>
                    </a:lnTo>
                    <a:cubicBezTo>
                      <a:pt x="9970" y="16840"/>
                      <a:pt x="11095" y="14074"/>
                      <a:pt x="11095" y="11095"/>
                    </a:cubicBezTo>
                    <a:cubicBezTo>
                      <a:pt x="11095" y="4986"/>
                      <a:pt x="6110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2"/>
              <p:cNvSpPr/>
              <p:nvPr/>
            </p:nvSpPr>
            <p:spPr>
              <a:xfrm>
                <a:off x="5410750" y="2275300"/>
                <a:ext cx="587425" cy="587400"/>
              </a:xfrm>
              <a:custGeom>
                <a:avLst/>
                <a:gdLst/>
                <a:ahLst/>
                <a:cxnLst/>
                <a:rect l="l" t="t" r="r" b="b"/>
                <a:pathLst>
                  <a:path w="23497" h="23496" extrusionOk="0">
                    <a:moveTo>
                      <a:pt x="2281" y="0"/>
                    </a:moveTo>
                    <a:cubicBezTo>
                      <a:pt x="1034" y="0"/>
                      <a:pt x="1" y="1034"/>
                      <a:pt x="1" y="2280"/>
                    </a:cubicBezTo>
                    <a:lnTo>
                      <a:pt x="1" y="21216"/>
                    </a:lnTo>
                    <a:cubicBezTo>
                      <a:pt x="1" y="22462"/>
                      <a:pt x="1034" y="23496"/>
                      <a:pt x="2281" y="23496"/>
                    </a:cubicBezTo>
                    <a:lnTo>
                      <a:pt x="21217" y="23496"/>
                    </a:lnTo>
                    <a:cubicBezTo>
                      <a:pt x="22494" y="23496"/>
                      <a:pt x="23497" y="22462"/>
                      <a:pt x="23497" y="21216"/>
                    </a:cubicBezTo>
                    <a:lnTo>
                      <a:pt x="23497" y="2280"/>
                    </a:lnTo>
                    <a:cubicBezTo>
                      <a:pt x="23497" y="1034"/>
                      <a:pt x="22463" y="0"/>
                      <a:pt x="212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2"/>
              <p:cNvSpPr/>
              <p:nvPr/>
            </p:nvSpPr>
            <p:spPr>
              <a:xfrm>
                <a:off x="5434325" y="2298075"/>
                <a:ext cx="541825" cy="541825"/>
              </a:xfrm>
              <a:custGeom>
                <a:avLst/>
                <a:gdLst/>
                <a:ahLst/>
                <a:cxnLst/>
                <a:rect l="l" t="t" r="r" b="b"/>
                <a:pathLst>
                  <a:path w="21673" h="21673" extrusionOk="0">
                    <a:moveTo>
                      <a:pt x="1368" y="1"/>
                    </a:moveTo>
                    <a:cubicBezTo>
                      <a:pt x="608" y="1"/>
                      <a:pt x="0" y="609"/>
                      <a:pt x="0" y="1369"/>
                    </a:cubicBezTo>
                    <a:lnTo>
                      <a:pt x="0" y="20305"/>
                    </a:lnTo>
                    <a:cubicBezTo>
                      <a:pt x="0" y="21065"/>
                      <a:pt x="608" y="21673"/>
                      <a:pt x="1368" y="21673"/>
                    </a:cubicBezTo>
                    <a:lnTo>
                      <a:pt x="20305" y="21673"/>
                    </a:lnTo>
                    <a:cubicBezTo>
                      <a:pt x="21064" y="21673"/>
                      <a:pt x="21672" y="21065"/>
                      <a:pt x="21672" y="20305"/>
                    </a:cubicBezTo>
                    <a:lnTo>
                      <a:pt x="21672" y="1369"/>
                    </a:lnTo>
                    <a:cubicBezTo>
                      <a:pt x="21672" y="609"/>
                      <a:pt x="21064" y="1"/>
                      <a:pt x="203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2"/>
              <p:cNvSpPr/>
              <p:nvPr/>
            </p:nvSpPr>
            <p:spPr>
              <a:xfrm>
                <a:off x="5434325" y="2407500"/>
                <a:ext cx="541825" cy="432400"/>
              </a:xfrm>
              <a:custGeom>
                <a:avLst/>
                <a:gdLst/>
                <a:ahLst/>
                <a:cxnLst/>
                <a:rect l="l" t="t" r="r" b="b"/>
                <a:pathLst>
                  <a:path w="21673" h="17296" extrusionOk="0">
                    <a:moveTo>
                      <a:pt x="6809" y="1"/>
                    </a:moveTo>
                    <a:lnTo>
                      <a:pt x="0" y="10092"/>
                    </a:lnTo>
                    <a:lnTo>
                      <a:pt x="0" y="15959"/>
                    </a:lnTo>
                    <a:cubicBezTo>
                      <a:pt x="0" y="16688"/>
                      <a:pt x="608" y="17296"/>
                      <a:pt x="1368" y="17296"/>
                    </a:cubicBezTo>
                    <a:lnTo>
                      <a:pt x="20305" y="17296"/>
                    </a:lnTo>
                    <a:cubicBezTo>
                      <a:pt x="21064" y="17296"/>
                      <a:pt x="21672" y="16688"/>
                      <a:pt x="21672" y="15928"/>
                    </a:cubicBezTo>
                    <a:lnTo>
                      <a:pt x="21672" y="13071"/>
                    </a:lnTo>
                    <a:lnTo>
                      <a:pt x="16931" y="5958"/>
                    </a:lnTo>
                    <a:lnTo>
                      <a:pt x="13891" y="10487"/>
                    </a:lnTo>
                    <a:lnTo>
                      <a:pt x="13618" y="10092"/>
                    </a:lnTo>
                    <a:lnTo>
                      <a:pt x="6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2"/>
              <p:cNvSpPr/>
              <p:nvPr/>
            </p:nvSpPr>
            <p:spPr>
              <a:xfrm>
                <a:off x="5745125" y="2369525"/>
                <a:ext cx="125400" cy="125400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5016" extrusionOk="0">
                    <a:moveTo>
                      <a:pt x="2523" y="0"/>
                    </a:moveTo>
                    <a:cubicBezTo>
                      <a:pt x="1094" y="0"/>
                      <a:pt x="0" y="1094"/>
                      <a:pt x="0" y="2523"/>
                    </a:cubicBezTo>
                    <a:cubicBezTo>
                      <a:pt x="0" y="3921"/>
                      <a:pt x="1094" y="5015"/>
                      <a:pt x="2523" y="5015"/>
                    </a:cubicBezTo>
                    <a:cubicBezTo>
                      <a:pt x="3921" y="5015"/>
                      <a:pt x="5015" y="3891"/>
                      <a:pt x="5015" y="2523"/>
                    </a:cubicBezTo>
                    <a:cubicBezTo>
                      <a:pt x="5015" y="1155"/>
                      <a:pt x="3921" y="0"/>
                      <a:pt x="2523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2"/>
              <p:cNvSpPr/>
              <p:nvPr/>
            </p:nvSpPr>
            <p:spPr>
              <a:xfrm>
                <a:off x="7419925" y="1495650"/>
                <a:ext cx="637575" cy="637575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25503" extrusionOk="0">
                    <a:moveTo>
                      <a:pt x="2158" y="0"/>
                    </a:moveTo>
                    <a:cubicBezTo>
                      <a:pt x="942" y="0"/>
                      <a:pt x="0" y="1003"/>
                      <a:pt x="0" y="2158"/>
                    </a:cubicBezTo>
                    <a:lnTo>
                      <a:pt x="0" y="23344"/>
                    </a:lnTo>
                    <a:cubicBezTo>
                      <a:pt x="0" y="24560"/>
                      <a:pt x="973" y="25502"/>
                      <a:pt x="2158" y="25502"/>
                    </a:cubicBezTo>
                    <a:lnTo>
                      <a:pt x="23314" y="25502"/>
                    </a:lnTo>
                    <a:cubicBezTo>
                      <a:pt x="24530" y="25502"/>
                      <a:pt x="25502" y="24499"/>
                      <a:pt x="25502" y="23344"/>
                    </a:cubicBezTo>
                    <a:lnTo>
                      <a:pt x="25502" y="2158"/>
                    </a:lnTo>
                    <a:cubicBezTo>
                      <a:pt x="25502" y="942"/>
                      <a:pt x="24499" y="0"/>
                      <a:pt x="23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2"/>
              <p:cNvSpPr/>
              <p:nvPr/>
            </p:nvSpPr>
            <p:spPr>
              <a:xfrm>
                <a:off x="7537700" y="1604300"/>
                <a:ext cx="402775" cy="419500"/>
              </a:xfrm>
              <a:custGeom>
                <a:avLst/>
                <a:gdLst/>
                <a:ahLst/>
                <a:cxnLst/>
                <a:rect l="l" t="t" r="r" b="b"/>
                <a:pathLst>
                  <a:path w="16111" h="16780" extrusionOk="0">
                    <a:moveTo>
                      <a:pt x="8055" y="5685"/>
                    </a:moveTo>
                    <a:cubicBezTo>
                      <a:pt x="9514" y="5685"/>
                      <a:pt x="10761" y="6901"/>
                      <a:pt x="10761" y="8390"/>
                    </a:cubicBezTo>
                    <a:cubicBezTo>
                      <a:pt x="10761" y="9879"/>
                      <a:pt x="9545" y="11095"/>
                      <a:pt x="8055" y="11095"/>
                    </a:cubicBezTo>
                    <a:cubicBezTo>
                      <a:pt x="6566" y="11095"/>
                      <a:pt x="5350" y="9879"/>
                      <a:pt x="5350" y="8390"/>
                    </a:cubicBezTo>
                    <a:cubicBezTo>
                      <a:pt x="5350" y="6901"/>
                      <a:pt x="6566" y="5685"/>
                      <a:pt x="8055" y="5685"/>
                    </a:cubicBezTo>
                    <a:close/>
                    <a:moveTo>
                      <a:pt x="6536" y="1"/>
                    </a:moveTo>
                    <a:lnTo>
                      <a:pt x="6049" y="2280"/>
                    </a:lnTo>
                    <a:cubicBezTo>
                      <a:pt x="5168" y="2524"/>
                      <a:pt x="4408" y="2980"/>
                      <a:pt x="3770" y="3587"/>
                    </a:cubicBezTo>
                    <a:lnTo>
                      <a:pt x="1520" y="2858"/>
                    </a:lnTo>
                    <a:lnTo>
                      <a:pt x="1" y="5502"/>
                    </a:lnTo>
                    <a:lnTo>
                      <a:pt x="1733" y="7053"/>
                    </a:lnTo>
                    <a:cubicBezTo>
                      <a:pt x="1672" y="7478"/>
                      <a:pt x="1581" y="7934"/>
                      <a:pt x="1581" y="8390"/>
                    </a:cubicBezTo>
                    <a:cubicBezTo>
                      <a:pt x="1581" y="8846"/>
                      <a:pt x="1642" y="9302"/>
                      <a:pt x="1733" y="9727"/>
                    </a:cubicBezTo>
                    <a:lnTo>
                      <a:pt x="1" y="11278"/>
                    </a:lnTo>
                    <a:lnTo>
                      <a:pt x="1520" y="13892"/>
                    </a:lnTo>
                    <a:lnTo>
                      <a:pt x="3770" y="13162"/>
                    </a:lnTo>
                    <a:cubicBezTo>
                      <a:pt x="4408" y="13770"/>
                      <a:pt x="5198" y="14226"/>
                      <a:pt x="6049" y="14499"/>
                    </a:cubicBezTo>
                    <a:lnTo>
                      <a:pt x="6536" y="16779"/>
                    </a:lnTo>
                    <a:lnTo>
                      <a:pt x="9575" y="16779"/>
                    </a:lnTo>
                    <a:lnTo>
                      <a:pt x="10062" y="14499"/>
                    </a:lnTo>
                    <a:cubicBezTo>
                      <a:pt x="10943" y="14226"/>
                      <a:pt x="11703" y="13770"/>
                      <a:pt x="12341" y="13162"/>
                    </a:cubicBezTo>
                    <a:lnTo>
                      <a:pt x="14590" y="13892"/>
                    </a:lnTo>
                    <a:lnTo>
                      <a:pt x="16110" y="11278"/>
                    </a:lnTo>
                    <a:lnTo>
                      <a:pt x="14347" y="9727"/>
                    </a:lnTo>
                    <a:cubicBezTo>
                      <a:pt x="14439" y="9302"/>
                      <a:pt x="14499" y="8846"/>
                      <a:pt x="14499" y="8390"/>
                    </a:cubicBezTo>
                    <a:cubicBezTo>
                      <a:pt x="14499" y="7934"/>
                      <a:pt x="14469" y="7478"/>
                      <a:pt x="14347" y="7053"/>
                    </a:cubicBezTo>
                    <a:lnTo>
                      <a:pt x="16110" y="5502"/>
                    </a:lnTo>
                    <a:lnTo>
                      <a:pt x="14590" y="2858"/>
                    </a:lnTo>
                    <a:lnTo>
                      <a:pt x="12341" y="3587"/>
                    </a:lnTo>
                    <a:cubicBezTo>
                      <a:pt x="11703" y="2980"/>
                      <a:pt x="10913" y="2524"/>
                      <a:pt x="10062" y="2280"/>
                    </a:cubicBezTo>
                    <a:lnTo>
                      <a:pt x="95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2" name="Google Shape;882;p42"/>
              <p:cNvGrpSpPr/>
              <p:nvPr/>
            </p:nvGrpSpPr>
            <p:grpSpPr>
              <a:xfrm>
                <a:off x="6847314" y="2023795"/>
                <a:ext cx="622391" cy="623829"/>
                <a:chOff x="5096713" y="3964200"/>
                <a:chExt cx="324500" cy="325250"/>
              </a:xfrm>
            </p:grpSpPr>
            <p:sp>
              <p:nvSpPr>
                <p:cNvPr id="883" name="Google Shape;883;p42"/>
                <p:cNvSpPr/>
                <p:nvPr/>
              </p:nvSpPr>
              <p:spPr>
                <a:xfrm>
                  <a:off x="5096713" y="3964200"/>
                  <a:ext cx="324500" cy="3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0" h="13010" extrusionOk="0">
                      <a:moveTo>
                        <a:pt x="6445" y="699"/>
                      </a:moveTo>
                      <a:cubicBezTo>
                        <a:pt x="9636" y="699"/>
                        <a:pt x="12250" y="3313"/>
                        <a:pt x="12250" y="6505"/>
                      </a:cubicBezTo>
                      <a:cubicBezTo>
                        <a:pt x="12250" y="9697"/>
                        <a:pt x="9667" y="12311"/>
                        <a:pt x="6445" y="12311"/>
                      </a:cubicBezTo>
                      <a:cubicBezTo>
                        <a:pt x="3253" y="12311"/>
                        <a:pt x="639" y="9727"/>
                        <a:pt x="639" y="6505"/>
                      </a:cubicBezTo>
                      <a:cubicBezTo>
                        <a:pt x="639" y="3313"/>
                        <a:pt x="3253" y="699"/>
                        <a:pt x="6445" y="699"/>
                      </a:cubicBezTo>
                      <a:close/>
                      <a:moveTo>
                        <a:pt x="6475" y="0"/>
                      </a:moveTo>
                      <a:cubicBezTo>
                        <a:pt x="2919" y="0"/>
                        <a:pt x="1" y="2949"/>
                        <a:pt x="1" y="6505"/>
                      </a:cubicBezTo>
                      <a:cubicBezTo>
                        <a:pt x="1" y="10092"/>
                        <a:pt x="2888" y="13010"/>
                        <a:pt x="6475" y="13010"/>
                      </a:cubicBezTo>
                      <a:cubicBezTo>
                        <a:pt x="10062" y="13010"/>
                        <a:pt x="12980" y="10092"/>
                        <a:pt x="12980" y="6505"/>
                      </a:cubicBezTo>
                      <a:cubicBezTo>
                        <a:pt x="12980" y="2949"/>
                        <a:pt x="10062" y="0"/>
                        <a:pt x="64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42"/>
                <p:cNvSpPr/>
                <p:nvPr/>
              </p:nvSpPr>
              <p:spPr>
                <a:xfrm>
                  <a:off x="5185638" y="3964200"/>
                  <a:ext cx="144400" cy="3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13010" extrusionOk="0">
                      <a:moveTo>
                        <a:pt x="2888" y="699"/>
                      </a:moveTo>
                      <a:cubicBezTo>
                        <a:pt x="3952" y="699"/>
                        <a:pt x="5137" y="3101"/>
                        <a:pt x="5137" y="6505"/>
                      </a:cubicBezTo>
                      <a:cubicBezTo>
                        <a:pt x="5137" y="9940"/>
                        <a:pt x="3952" y="12311"/>
                        <a:pt x="2888" y="12311"/>
                      </a:cubicBezTo>
                      <a:cubicBezTo>
                        <a:pt x="1824" y="12311"/>
                        <a:pt x="638" y="9940"/>
                        <a:pt x="638" y="6505"/>
                      </a:cubicBezTo>
                      <a:cubicBezTo>
                        <a:pt x="638" y="3101"/>
                        <a:pt x="1824" y="699"/>
                        <a:pt x="2888" y="699"/>
                      </a:cubicBezTo>
                      <a:close/>
                      <a:moveTo>
                        <a:pt x="2888" y="0"/>
                      </a:moveTo>
                      <a:cubicBezTo>
                        <a:pt x="1307" y="0"/>
                        <a:pt x="0" y="2857"/>
                        <a:pt x="0" y="6505"/>
                      </a:cubicBezTo>
                      <a:cubicBezTo>
                        <a:pt x="0" y="10152"/>
                        <a:pt x="1307" y="13010"/>
                        <a:pt x="2888" y="13010"/>
                      </a:cubicBezTo>
                      <a:cubicBezTo>
                        <a:pt x="4499" y="13010"/>
                        <a:pt x="5775" y="10152"/>
                        <a:pt x="5775" y="6505"/>
                      </a:cubicBezTo>
                      <a:cubicBezTo>
                        <a:pt x="5775" y="2857"/>
                        <a:pt x="4529" y="0"/>
                        <a:pt x="28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42"/>
                <p:cNvSpPr/>
                <p:nvPr/>
              </p:nvSpPr>
              <p:spPr>
                <a:xfrm>
                  <a:off x="5104313" y="4119225"/>
                  <a:ext cx="307800" cy="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2" h="639" extrusionOk="0">
                      <a:moveTo>
                        <a:pt x="1" y="0"/>
                      </a:moveTo>
                      <a:lnTo>
                        <a:pt x="1" y="638"/>
                      </a:lnTo>
                      <a:lnTo>
                        <a:pt x="12311" y="638"/>
                      </a:lnTo>
                      <a:lnTo>
                        <a:pt x="123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42"/>
                <p:cNvSpPr/>
                <p:nvPr/>
              </p:nvSpPr>
              <p:spPr>
                <a:xfrm>
                  <a:off x="5136238" y="4023475"/>
                  <a:ext cx="243200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733" extrusionOk="0">
                      <a:moveTo>
                        <a:pt x="456" y="0"/>
                      </a:moveTo>
                      <a:lnTo>
                        <a:pt x="0" y="456"/>
                      </a:lnTo>
                      <a:cubicBezTo>
                        <a:pt x="31" y="486"/>
                        <a:pt x="1307" y="1733"/>
                        <a:pt x="4864" y="1733"/>
                      </a:cubicBezTo>
                      <a:cubicBezTo>
                        <a:pt x="8420" y="1733"/>
                        <a:pt x="9697" y="486"/>
                        <a:pt x="9727" y="456"/>
                      </a:cubicBezTo>
                      <a:lnTo>
                        <a:pt x="9271" y="0"/>
                      </a:lnTo>
                      <a:cubicBezTo>
                        <a:pt x="9271" y="0"/>
                        <a:pt x="8147" y="1094"/>
                        <a:pt x="4864" y="1094"/>
                      </a:cubicBezTo>
                      <a:cubicBezTo>
                        <a:pt x="1581" y="1094"/>
                        <a:pt x="456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42"/>
                <p:cNvSpPr/>
                <p:nvPr/>
              </p:nvSpPr>
              <p:spPr>
                <a:xfrm>
                  <a:off x="5136238" y="4187600"/>
                  <a:ext cx="243200" cy="4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764" extrusionOk="0">
                      <a:moveTo>
                        <a:pt x="4864" y="1"/>
                      </a:moveTo>
                      <a:cubicBezTo>
                        <a:pt x="1277" y="1"/>
                        <a:pt x="31" y="1247"/>
                        <a:pt x="0" y="1308"/>
                      </a:cubicBezTo>
                      <a:lnTo>
                        <a:pt x="456" y="1764"/>
                      </a:lnTo>
                      <a:cubicBezTo>
                        <a:pt x="456" y="1764"/>
                        <a:pt x="1581" y="639"/>
                        <a:pt x="4864" y="639"/>
                      </a:cubicBezTo>
                      <a:cubicBezTo>
                        <a:pt x="8147" y="639"/>
                        <a:pt x="9271" y="1764"/>
                        <a:pt x="9271" y="1764"/>
                      </a:cubicBezTo>
                      <a:lnTo>
                        <a:pt x="9727" y="1308"/>
                      </a:lnTo>
                      <a:cubicBezTo>
                        <a:pt x="9697" y="1247"/>
                        <a:pt x="8450" y="1"/>
                        <a:pt x="4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8" name="Google Shape;888;p42"/>
            <p:cNvGrpSpPr/>
            <p:nvPr/>
          </p:nvGrpSpPr>
          <p:grpSpPr>
            <a:xfrm>
              <a:off x="6016600" y="1843700"/>
              <a:ext cx="541250" cy="541250"/>
              <a:chOff x="4166475" y="4220125"/>
              <a:chExt cx="541250" cy="541250"/>
            </a:xfrm>
          </p:grpSpPr>
          <p:sp>
            <p:nvSpPr>
              <p:cNvPr id="889" name="Google Shape;889;p42"/>
              <p:cNvSpPr/>
              <p:nvPr/>
            </p:nvSpPr>
            <p:spPr>
              <a:xfrm>
                <a:off x="4220675" y="4597075"/>
                <a:ext cx="110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37" extrusionOk="0">
                    <a:moveTo>
                      <a:pt x="2202" y="0"/>
                    </a:moveTo>
                    <a:cubicBezTo>
                      <a:pt x="968" y="0"/>
                      <a:pt x="1" y="1001"/>
                      <a:pt x="1" y="2235"/>
                    </a:cubicBezTo>
                    <a:cubicBezTo>
                      <a:pt x="1" y="3436"/>
                      <a:pt x="968" y="4437"/>
                      <a:pt x="2202" y="4437"/>
                    </a:cubicBezTo>
                    <a:cubicBezTo>
                      <a:pt x="3437" y="4437"/>
                      <a:pt x="4404" y="3436"/>
                      <a:pt x="4404" y="2235"/>
                    </a:cubicBezTo>
                    <a:cubicBezTo>
                      <a:pt x="4404" y="1001"/>
                      <a:pt x="3437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2"/>
              <p:cNvSpPr/>
              <p:nvPr/>
            </p:nvSpPr>
            <p:spPr>
              <a:xfrm>
                <a:off x="4542575" y="4275175"/>
                <a:ext cx="11010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437" extrusionOk="0">
                    <a:moveTo>
                      <a:pt x="2202" y="0"/>
                    </a:moveTo>
                    <a:cubicBezTo>
                      <a:pt x="1001" y="0"/>
                      <a:pt x="1" y="1001"/>
                      <a:pt x="1" y="2235"/>
                    </a:cubicBezTo>
                    <a:cubicBezTo>
                      <a:pt x="1" y="3436"/>
                      <a:pt x="1001" y="4437"/>
                      <a:pt x="2202" y="4437"/>
                    </a:cubicBezTo>
                    <a:cubicBezTo>
                      <a:pt x="3437" y="4437"/>
                      <a:pt x="4404" y="3436"/>
                      <a:pt x="4404" y="2235"/>
                    </a:cubicBezTo>
                    <a:cubicBezTo>
                      <a:pt x="4404" y="1001"/>
                      <a:pt x="3437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2"/>
              <p:cNvSpPr/>
              <p:nvPr/>
            </p:nvSpPr>
            <p:spPr>
              <a:xfrm>
                <a:off x="4212900" y="4273500"/>
                <a:ext cx="448400" cy="434500"/>
              </a:xfrm>
              <a:custGeom>
                <a:avLst/>
                <a:gdLst/>
                <a:ahLst/>
                <a:cxnLst/>
                <a:rect l="l" t="t" r="r" b="b"/>
                <a:pathLst>
                  <a:path w="17936" h="17380" extrusionOk="0">
                    <a:moveTo>
                      <a:pt x="4232" y="0"/>
                    </a:moveTo>
                    <a:cubicBezTo>
                      <a:pt x="1893" y="0"/>
                      <a:pt x="1" y="2078"/>
                      <a:pt x="312" y="4504"/>
                    </a:cubicBezTo>
                    <a:cubicBezTo>
                      <a:pt x="512" y="6238"/>
                      <a:pt x="1880" y="7673"/>
                      <a:pt x="3648" y="7906"/>
                    </a:cubicBezTo>
                    <a:cubicBezTo>
                      <a:pt x="3881" y="7956"/>
                      <a:pt x="4106" y="7981"/>
                      <a:pt x="4327" y="7981"/>
                    </a:cubicBezTo>
                    <a:cubicBezTo>
                      <a:pt x="4548" y="7981"/>
                      <a:pt x="4765" y="7956"/>
                      <a:pt x="4982" y="7906"/>
                    </a:cubicBezTo>
                    <a:cubicBezTo>
                      <a:pt x="5197" y="7868"/>
                      <a:pt x="5413" y="7849"/>
                      <a:pt x="5628" y="7849"/>
                    </a:cubicBezTo>
                    <a:cubicBezTo>
                      <a:pt x="6713" y="7849"/>
                      <a:pt x="7772" y="8322"/>
                      <a:pt x="8551" y="9074"/>
                    </a:cubicBezTo>
                    <a:cubicBezTo>
                      <a:pt x="9485" y="10008"/>
                      <a:pt x="9985" y="11342"/>
                      <a:pt x="9719" y="12676"/>
                    </a:cubicBezTo>
                    <a:cubicBezTo>
                      <a:pt x="9652" y="13077"/>
                      <a:pt x="9652" y="13544"/>
                      <a:pt x="9719" y="14011"/>
                    </a:cubicBezTo>
                    <a:cubicBezTo>
                      <a:pt x="9985" y="15745"/>
                      <a:pt x="11453" y="17146"/>
                      <a:pt x="13154" y="17346"/>
                    </a:cubicBezTo>
                    <a:cubicBezTo>
                      <a:pt x="13328" y="17369"/>
                      <a:pt x="13501" y="17380"/>
                      <a:pt x="13671" y="17380"/>
                    </a:cubicBezTo>
                    <a:cubicBezTo>
                      <a:pt x="16014" y="17380"/>
                      <a:pt x="17935" y="15302"/>
                      <a:pt x="17624" y="12876"/>
                    </a:cubicBezTo>
                    <a:cubicBezTo>
                      <a:pt x="17391" y="11142"/>
                      <a:pt x="16023" y="9708"/>
                      <a:pt x="14289" y="9474"/>
                    </a:cubicBezTo>
                    <a:cubicBezTo>
                      <a:pt x="14055" y="9424"/>
                      <a:pt x="13822" y="9399"/>
                      <a:pt x="13596" y="9399"/>
                    </a:cubicBezTo>
                    <a:cubicBezTo>
                      <a:pt x="13371" y="9399"/>
                      <a:pt x="13154" y="9424"/>
                      <a:pt x="12954" y="9474"/>
                    </a:cubicBezTo>
                    <a:cubicBezTo>
                      <a:pt x="12739" y="9513"/>
                      <a:pt x="12523" y="9531"/>
                      <a:pt x="12308" y="9531"/>
                    </a:cubicBezTo>
                    <a:cubicBezTo>
                      <a:pt x="11222" y="9531"/>
                      <a:pt x="10159" y="9058"/>
                      <a:pt x="9352" y="8306"/>
                    </a:cubicBezTo>
                    <a:cubicBezTo>
                      <a:pt x="8451" y="7372"/>
                      <a:pt x="7951" y="6038"/>
                      <a:pt x="8184" y="4704"/>
                    </a:cubicBezTo>
                    <a:cubicBezTo>
                      <a:pt x="8251" y="4304"/>
                      <a:pt x="8251" y="3837"/>
                      <a:pt x="8184" y="3370"/>
                    </a:cubicBezTo>
                    <a:cubicBezTo>
                      <a:pt x="7917" y="1635"/>
                      <a:pt x="6483" y="234"/>
                      <a:pt x="4748" y="34"/>
                    </a:cubicBezTo>
                    <a:cubicBezTo>
                      <a:pt x="4574" y="11"/>
                      <a:pt x="4402" y="0"/>
                      <a:pt x="4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2"/>
              <p:cNvSpPr/>
              <p:nvPr/>
            </p:nvSpPr>
            <p:spPr>
              <a:xfrm>
                <a:off x="4166475" y="4220125"/>
                <a:ext cx="541250" cy="541250"/>
              </a:xfrm>
              <a:custGeom>
                <a:avLst/>
                <a:gdLst/>
                <a:ahLst/>
                <a:cxnLst/>
                <a:rect l="l" t="t" r="r" b="b"/>
                <a:pathLst>
                  <a:path w="21650" h="21650" extrusionOk="0">
                    <a:moveTo>
                      <a:pt x="1669" y="334"/>
                    </a:moveTo>
                    <a:lnTo>
                      <a:pt x="1669" y="368"/>
                    </a:lnTo>
                    <a:lnTo>
                      <a:pt x="19982" y="368"/>
                    </a:lnTo>
                    <a:cubicBezTo>
                      <a:pt x="20682" y="368"/>
                      <a:pt x="21249" y="968"/>
                      <a:pt x="21249" y="1669"/>
                    </a:cubicBezTo>
                    <a:lnTo>
                      <a:pt x="21249" y="19948"/>
                    </a:lnTo>
                    <a:cubicBezTo>
                      <a:pt x="21249" y="20649"/>
                      <a:pt x="20682" y="21216"/>
                      <a:pt x="19982" y="21216"/>
                    </a:cubicBezTo>
                    <a:lnTo>
                      <a:pt x="1669" y="21216"/>
                    </a:lnTo>
                    <a:cubicBezTo>
                      <a:pt x="935" y="21216"/>
                      <a:pt x="368" y="20649"/>
                      <a:pt x="368" y="19948"/>
                    </a:cubicBezTo>
                    <a:lnTo>
                      <a:pt x="368" y="1635"/>
                    </a:lnTo>
                    <a:cubicBezTo>
                      <a:pt x="368" y="935"/>
                      <a:pt x="968" y="334"/>
                      <a:pt x="1669" y="334"/>
                    </a:cubicBezTo>
                    <a:close/>
                    <a:moveTo>
                      <a:pt x="1669" y="1"/>
                    </a:moveTo>
                    <a:cubicBezTo>
                      <a:pt x="735" y="1"/>
                      <a:pt x="1" y="768"/>
                      <a:pt x="1" y="1669"/>
                    </a:cubicBezTo>
                    <a:lnTo>
                      <a:pt x="1" y="19982"/>
                    </a:lnTo>
                    <a:cubicBezTo>
                      <a:pt x="1" y="20882"/>
                      <a:pt x="735" y="21650"/>
                      <a:pt x="1669" y="21650"/>
                    </a:cubicBezTo>
                    <a:lnTo>
                      <a:pt x="19982" y="21650"/>
                    </a:lnTo>
                    <a:cubicBezTo>
                      <a:pt x="20882" y="21650"/>
                      <a:pt x="21649" y="20882"/>
                      <a:pt x="21649" y="19982"/>
                    </a:cubicBezTo>
                    <a:lnTo>
                      <a:pt x="21649" y="1669"/>
                    </a:lnTo>
                    <a:cubicBezTo>
                      <a:pt x="21649" y="768"/>
                      <a:pt x="20882" y="1"/>
                      <a:pt x="199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3" name="Google Shape;893;p42"/>
          <p:cNvGrpSpPr/>
          <p:nvPr/>
        </p:nvGrpSpPr>
        <p:grpSpPr>
          <a:xfrm>
            <a:off x="4973975" y="1104475"/>
            <a:ext cx="3340050" cy="3198950"/>
            <a:chOff x="6927550" y="1252600"/>
            <a:chExt cx="3340050" cy="3198950"/>
          </a:xfrm>
        </p:grpSpPr>
        <p:sp>
          <p:nvSpPr>
            <p:cNvPr id="894" name="Google Shape;894;p42"/>
            <p:cNvSpPr/>
            <p:nvPr/>
          </p:nvSpPr>
          <p:spPr>
            <a:xfrm>
              <a:off x="6927550" y="125260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10016825" y="42007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7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966" name="Google Shape;966;p47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Answers of the previously stated questions.</a:t>
            </a:r>
            <a:endParaRPr dirty="0"/>
          </a:p>
        </p:txBody>
      </p:sp>
      <p:grpSp>
        <p:nvGrpSpPr>
          <p:cNvPr id="967" name="Google Shape;967;p47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68" name="Google Shape;968;p47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75" name="Google Shape;975;p47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78" name="Google Shape;978;p47"/>
            <p:cNvSpPr/>
            <p:nvPr/>
          </p:nvSpPr>
          <p:spPr>
            <a:xfrm>
              <a:off x="2801325" y="42732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0030650" y="949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7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37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1BB665-3082-4BCD-2186-D1F87B45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38" y="1297508"/>
            <a:ext cx="2729635" cy="2749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91EA4B-919A-EA58-1359-A22640640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810" y="1297508"/>
            <a:ext cx="2647783" cy="2698297"/>
          </a:xfrm>
          <a:prstGeom prst="rect">
            <a:avLst/>
          </a:prstGeom>
        </p:spPr>
      </p:pic>
      <p:sp>
        <p:nvSpPr>
          <p:cNvPr id="7" name="Google Shape;1244;p61">
            <a:extLst>
              <a:ext uri="{FF2B5EF4-FFF2-40B4-BE49-F238E27FC236}">
                <a16:creationId xmlns:a16="http://schemas.microsoft.com/office/drawing/2014/main" id="{6769A9AE-5913-A7E7-5B9B-7BC21C9214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7465" y="8764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The Count of Reviews Per Label</a:t>
            </a:r>
            <a:br>
              <a:rPr lang="en-US" sz="2400" dirty="0"/>
            </a:b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9191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5AEF3-D5A9-7F8C-EBC1-BEB9922D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925" y="1282934"/>
            <a:ext cx="4703653" cy="2854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1790C3-DF31-3457-234A-E4F390D93418}"/>
              </a:ext>
            </a:extLst>
          </p:cNvPr>
          <p:cNvSpPr txBox="1"/>
          <p:nvPr/>
        </p:nvSpPr>
        <p:spPr>
          <a:xfrm>
            <a:off x="576469" y="2095194"/>
            <a:ext cx="29539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Quicksand"/>
              </a:rPr>
              <a:t>Though we have more positive reviews, most of the positive reviews are 1-2 words with less details to observe</a:t>
            </a:r>
          </a:p>
        </p:txBody>
      </p:sp>
      <p:sp>
        <p:nvSpPr>
          <p:cNvPr id="7" name="Google Shape;1244;p61">
            <a:extLst>
              <a:ext uri="{FF2B5EF4-FFF2-40B4-BE49-F238E27FC236}">
                <a16:creationId xmlns:a16="http://schemas.microsoft.com/office/drawing/2014/main" id="{0F999FFC-446C-1240-1A1F-E96F2D7BF6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7465" y="8764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The Count of Reviews Per Label</a:t>
            </a:r>
            <a:br>
              <a:rPr lang="en-US" sz="2400" dirty="0"/>
            </a:b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1664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84E9D0-59CB-C97F-54F2-B00A6CB5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859" y="1428486"/>
            <a:ext cx="2544582" cy="2571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B33094-E2B6-3288-8CFA-15673381A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61" y="1428486"/>
            <a:ext cx="2539194" cy="2571748"/>
          </a:xfrm>
          <a:prstGeom prst="rect">
            <a:avLst/>
          </a:prstGeom>
        </p:spPr>
      </p:pic>
      <p:sp>
        <p:nvSpPr>
          <p:cNvPr id="15" name="Google Shape;1244;p61">
            <a:extLst>
              <a:ext uri="{FF2B5EF4-FFF2-40B4-BE49-F238E27FC236}">
                <a16:creationId xmlns:a16="http://schemas.microsoft.com/office/drawing/2014/main" id="{CE152F00-BCBC-7113-3CF5-312FE5B64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7465" y="8764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The Count of Reviews and Scores</a:t>
            </a:r>
            <a:br>
              <a:rPr lang="en-US" sz="2400" dirty="0"/>
            </a:br>
            <a:endParaRPr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A24A0-8563-2F9C-A8B8-BD40FAABB032}"/>
              </a:ext>
            </a:extLst>
          </p:cNvPr>
          <p:cNvSpPr txBox="1"/>
          <p:nvPr/>
        </p:nvSpPr>
        <p:spPr>
          <a:xfrm>
            <a:off x="1304014" y="4084683"/>
            <a:ext cx="6929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Quicksand"/>
              </a:rPr>
              <a:t>Though most of the reviews are about </a:t>
            </a:r>
            <a:r>
              <a:rPr lang="en-US" dirty="0" err="1">
                <a:solidFill>
                  <a:schemeClr val="dk1"/>
                </a:solidFill>
                <a:latin typeface="Quicksand"/>
              </a:rPr>
              <a:t>tawakkalna</a:t>
            </a:r>
            <a:r>
              <a:rPr lang="en-US" dirty="0">
                <a:solidFill>
                  <a:schemeClr val="dk1"/>
                </a:solidFill>
                <a:latin typeface="Quicksand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Quicksand"/>
              </a:rPr>
              <a:t>mawid</a:t>
            </a:r>
            <a:r>
              <a:rPr lang="en-US" dirty="0">
                <a:solidFill>
                  <a:schemeClr val="dk1"/>
                </a:solidFill>
                <a:latin typeface="Quicksand"/>
              </a:rPr>
              <a:t> got an over all higher score than </a:t>
            </a:r>
            <a:r>
              <a:rPr lang="en-US" dirty="0" err="1">
                <a:solidFill>
                  <a:schemeClr val="dk1"/>
                </a:solidFill>
                <a:latin typeface="Quicksand"/>
              </a:rPr>
              <a:t>tawakkalna</a:t>
            </a:r>
            <a:r>
              <a:rPr lang="en-US" dirty="0">
                <a:solidFill>
                  <a:schemeClr val="dk1"/>
                </a:solidFill>
                <a:latin typeface="Quicksand"/>
              </a:rPr>
              <a:t>. While </a:t>
            </a:r>
            <a:r>
              <a:rPr lang="en-US" dirty="0" err="1">
                <a:solidFill>
                  <a:schemeClr val="dk1"/>
                </a:solidFill>
                <a:latin typeface="Quicksand"/>
              </a:rPr>
              <a:t>tetamen</a:t>
            </a:r>
            <a:r>
              <a:rPr lang="en-US" dirty="0">
                <a:solidFill>
                  <a:schemeClr val="dk1"/>
                </a:solidFill>
                <a:latin typeface="Quicksand"/>
              </a:rPr>
              <a:t> is the app the users are least satisfied with.</a:t>
            </a:r>
          </a:p>
        </p:txBody>
      </p:sp>
    </p:spTree>
    <p:extLst>
      <p:ext uri="{BB962C8B-B14F-4D97-AF65-F5344CB8AC3E}">
        <p14:creationId xmlns:p14="http://schemas.microsoft.com/office/powerpoint/2010/main" val="374082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62"/>
          <p:cNvGrpSpPr/>
          <p:nvPr/>
        </p:nvGrpSpPr>
        <p:grpSpPr>
          <a:xfrm>
            <a:off x="3353075" y="540100"/>
            <a:ext cx="5016450" cy="4024575"/>
            <a:chOff x="5306650" y="688225"/>
            <a:chExt cx="5016450" cy="4024575"/>
          </a:xfrm>
        </p:grpSpPr>
        <p:sp>
          <p:nvSpPr>
            <p:cNvPr id="1313" name="Google Shape;1313;p62"/>
            <p:cNvSpPr/>
            <p:nvPr/>
          </p:nvSpPr>
          <p:spPr>
            <a:xfrm>
              <a:off x="9966675" y="6882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2"/>
            <p:cNvSpPr/>
            <p:nvPr/>
          </p:nvSpPr>
          <p:spPr>
            <a:xfrm>
              <a:off x="5306650" y="44620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62"/>
          <p:cNvSpPr txBox="1">
            <a:spLocks noGrp="1"/>
          </p:cNvSpPr>
          <p:nvPr>
            <p:ph type="title"/>
          </p:nvPr>
        </p:nvSpPr>
        <p:spPr>
          <a:xfrm>
            <a:off x="2060993" y="1717300"/>
            <a:ext cx="5016300" cy="1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Kind of Issues/Requests Users Are mentioning?</a:t>
            </a:r>
            <a:endParaRPr sz="3200" dirty="0"/>
          </a:p>
        </p:txBody>
      </p:sp>
      <p:grpSp>
        <p:nvGrpSpPr>
          <p:cNvPr id="1316" name="Google Shape;1316;p62"/>
          <p:cNvGrpSpPr/>
          <p:nvPr/>
        </p:nvGrpSpPr>
        <p:grpSpPr>
          <a:xfrm>
            <a:off x="7088092" y="2948651"/>
            <a:ext cx="1335901" cy="888060"/>
            <a:chOff x="3903179" y="2390563"/>
            <a:chExt cx="1335901" cy="888060"/>
          </a:xfrm>
        </p:grpSpPr>
        <p:grpSp>
          <p:nvGrpSpPr>
            <p:cNvPr id="1317" name="Google Shape;1317;p62"/>
            <p:cNvGrpSpPr/>
            <p:nvPr/>
          </p:nvGrpSpPr>
          <p:grpSpPr>
            <a:xfrm>
              <a:off x="3903179" y="2390563"/>
              <a:ext cx="1335901" cy="888060"/>
              <a:chOff x="4981963" y="3755000"/>
              <a:chExt cx="1001575" cy="735575"/>
            </a:xfrm>
          </p:grpSpPr>
          <p:sp>
            <p:nvSpPr>
              <p:cNvPr id="1318" name="Google Shape;1318;p62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62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62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62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1322;p62"/>
            <p:cNvGrpSpPr/>
            <p:nvPr/>
          </p:nvGrpSpPr>
          <p:grpSpPr>
            <a:xfrm>
              <a:off x="4037359" y="2434200"/>
              <a:ext cx="468224" cy="468207"/>
              <a:chOff x="5921438" y="1923500"/>
              <a:chExt cx="707500" cy="707475"/>
            </a:xfrm>
          </p:grpSpPr>
          <p:sp>
            <p:nvSpPr>
              <p:cNvPr id="1323" name="Google Shape;1323;p62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62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62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1326;p62"/>
            <p:cNvGrpSpPr/>
            <p:nvPr/>
          </p:nvGrpSpPr>
          <p:grpSpPr>
            <a:xfrm>
              <a:off x="4571821" y="2645769"/>
              <a:ext cx="500473" cy="228451"/>
              <a:chOff x="5092913" y="4207125"/>
              <a:chExt cx="779675" cy="189225"/>
            </a:xfrm>
          </p:grpSpPr>
          <p:sp>
            <p:nvSpPr>
              <p:cNvPr id="1327" name="Google Shape;1327;p62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62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62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0" name="Google Shape;1330;p62"/>
            <p:cNvSpPr/>
            <p:nvPr/>
          </p:nvSpPr>
          <p:spPr>
            <a:xfrm>
              <a:off x="4571821" y="2548146"/>
              <a:ext cx="500473" cy="36732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62"/>
          <p:cNvGrpSpPr/>
          <p:nvPr/>
        </p:nvGrpSpPr>
        <p:grpSpPr>
          <a:xfrm>
            <a:off x="6794302" y="3514136"/>
            <a:ext cx="485166" cy="485122"/>
            <a:chOff x="3933325" y="3806050"/>
            <a:chExt cx="633707" cy="633733"/>
          </a:xfrm>
        </p:grpSpPr>
        <p:sp>
          <p:nvSpPr>
            <p:cNvPr id="1332" name="Google Shape;1332;p62"/>
            <p:cNvSpPr/>
            <p:nvPr/>
          </p:nvSpPr>
          <p:spPr>
            <a:xfrm>
              <a:off x="3933325" y="3806050"/>
              <a:ext cx="633707" cy="633733"/>
            </a:xfrm>
            <a:custGeom>
              <a:avLst/>
              <a:gdLst/>
              <a:ahLst/>
              <a:cxnLst/>
              <a:rect l="l" t="t" r="r" b="b"/>
              <a:pathLst>
                <a:path w="24986" h="24987" extrusionOk="0">
                  <a:moveTo>
                    <a:pt x="4863" y="1"/>
                  </a:moveTo>
                  <a:cubicBezTo>
                    <a:pt x="2158" y="1"/>
                    <a:pt x="0" y="2189"/>
                    <a:pt x="0" y="4864"/>
                  </a:cubicBezTo>
                  <a:lnTo>
                    <a:pt x="0" y="20123"/>
                  </a:lnTo>
                  <a:cubicBezTo>
                    <a:pt x="0" y="22828"/>
                    <a:pt x="2189" y="24986"/>
                    <a:pt x="4863" y="24986"/>
                  </a:cubicBezTo>
                  <a:lnTo>
                    <a:pt x="20122" y="24986"/>
                  </a:lnTo>
                  <a:cubicBezTo>
                    <a:pt x="22827" y="24986"/>
                    <a:pt x="24985" y="22828"/>
                    <a:pt x="24985" y="20123"/>
                  </a:cubicBezTo>
                  <a:lnTo>
                    <a:pt x="24985" y="4864"/>
                  </a:lnTo>
                  <a:cubicBezTo>
                    <a:pt x="24985" y="2159"/>
                    <a:pt x="22797" y="1"/>
                    <a:pt x="201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2"/>
            <p:cNvSpPr/>
            <p:nvPr/>
          </p:nvSpPr>
          <p:spPr>
            <a:xfrm>
              <a:off x="4038151" y="3846150"/>
              <a:ext cx="424036" cy="403974"/>
            </a:xfrm>
            <a:custGeom>
              <a:avLst/>
              <a:gdLst/>
              <a:ahLst/>
              <a:cxnLst/>
              <a:rect l="l" t="t" r="r" b="b"/>
              <a:pathLst>
                <a:path w="16719" h="15928" extrusionOk="0">
                  <a:moveTo>
                    <a:pt x="8360" y="0"/>
                  </a:moveTo>
                  <a:lnTo>
                    <a:pt x="5776" y="5259"/>
                  </a:lnTo>
                  <a:lnTo>
                    <a:pt x="1" y="6080"/>
                  </a:lnTo>
                  <a:lnTo>
                    <a:pt x="4196" y="10153"/>
                  </a:lnTo>
                  <a:lnTo>
                    <a:pt x="3192" y="15928"/>
                  </a:lnTo>
                  <a:lnTo>
                    <a:pt x="8360" y="13192"/>
                  </a:lnTo>
                  <a:lnTo>
                    <a:pt x="13527" y="15928"/>
                  </a:lnTo>
                  <a:lnTo>
                    <a:pt x="12554" y="10153"/>
                  </a:lnTo>
                  <a:lnTo>
                    <a:pt x="16719" y="6080"/>
                  </a:lnTo>
                  <a:lnTo>
                    <a:pt x="10943" y="525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2"/>
            <p:cNvSpPr/>
            <p:nvPr/>
          </p:nvSpPr>
          <p:spPr>
            <a:xfrm>
              <a:off x="4079011" y="4365773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2"/>
            <p:cNvSpPr/>
            <p:nvPr/>
          </p:nvSpPr>
          <p:spPr>
            <a:xfrm>
              <a:off x="4079011" y="4314869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62"/>
          <p:cNvGrpSpPr/>
          <p:nvPr/>
        </p:nvGrpSpPr>
        <p:grpSpPr>
          <a:xfrm>
            <a:off x="1218479" y="3836707"/>
            <a:ext cx="1196850" cy="348800"/>
            <a:chOff x="2175350" y="3842350"/>
            <a:chExt cx="1196850" cy="348800"/>
          </a:xfrm>
        </p:grpSpPr>
        <p:sp>
          <p:nvSpPr>
            <p:cNvPr id="1349" name="Google Shape;1349;p62"/>
            <p:cNvSpPr/>
            <p:nvPr/>
          </p:nvSpPr>
          <p:spPr>
            <a:xfrm>
              <a:off x="2597075" y="3842350"/>
              <a:ext cx="348825" cy="348800"/>
            </a:xfrm>
            <a:custGeom>
              <a:avLst/>
              <a:gdLst/>
              <a:ahLst/>
              <a:cxnLst/>
              <a:rect l="l" t="t" r="r" b="b"/>
              <a:pathLst>
                <a:path w="13953" h="13952" extrusionOk="0">
                  <a:moveTo>
                    <a:pt x="10183" y="13952"/>
                  </a:moveTo>
                  <a:lnTo>
                    <a:pt x="3770" y="13952"/>
                  </a:lnTo>
                  <a:cubicBezTo>
                    <a:pt x="1673" y="13952"/>
                    <a:pt x="1" y="12280"/>
                    <a:pt x="1" y="10183"/>
                  </a:cubicBezTo>
                  <a:lnTo>
                    <a:pt x="1" y="3769"/>
                  </a:lnTo>
                  <a:cubicBezTo>
                    <a:pt x="1" y="1672"/>
                    <a:pt x="1673" y="0"/>
                    <a:pt x="3770" y="0"/>
                  </a:cubicBezTo>
                  <a:lnTo>
                    <a:pt x="10183" y="0"/>
                  </a:lnTo>
                  <a:cubicBezTo>
                    <a:pt x="12281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1" y="13952"/>
                    <a:pt x="10183" y="13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2"/>
            <p:cNvSpPr/>
            <p:nvPr/>
          </p:nvSpPr>
          <p:spPr>
            <a:xfrm>
              <a:off x="2673075" y="3915300"/>
              <a:ext cx="201400" cy="201375"/>
            </a:xfrm>
            <a:custGeom>
              <a:avLst/>
              <a:gdLst/>
              <a:ahLst/>
              <a:cxnLst/>
              <a:rect l="l" t="t" r="r" b="b"/>
              <a:pathLst>
                <a:path w="8056" h="8055" extrusionOk="0">
                  <a:moveTo>
                    <a:pt x="4043" y="608"/>
                  </a:moveTo>
                  <a:cubicBezTo>
                    <a:pt x="5897" y="608"/>
                    <a:pt x="7447" y="2128"/>
                    <a:pt x="7447" y="4043"/>
                  </a:cubicBezTo>
                  <a:cubicBezTo>
                    <a:pt x="7447" y="5927"/>
                    <a:pt x="5897" y="7447"/>
                    <a:pt x="4043" y="7447"/>
                  </a:cubicBezTo>
                  <a:cubicBezTo>
                    <a:pt x="2128" y="7447"/>
                    <a:pt x="608" y="5897"/>
                    <a:pt x="608" y="4043"/>
                  </a:cubicBezTo>
                  <a:cubicBezTo>
                    <a:pt x="608" y="2128"/>
                    <a:pt x="2189" y="608"/>
                    <a:pt x="4043" y="608"/>
                  </a:cubicBezTo>
                  <a:close/>
                  <a:moveTo>
                    <a:pt x="4043" y="0"/>
                  </a:moveTo>
                  <a:cubicBezTo>
                    <a:pt x="1824" y="0"/>
                    <a:pt x="0" y="1793"/>
                    <a:pt x="0" y="4043"/>
                  </a:cubicBezTo>
                  <a:cubicBezTo>
                    <a:pt x="0" y="6231"/>
                    <a:pt x="1794" y="8055"/>
                    <a:pt x="4043" y="8055"/>
                  </a:cubicBezTo>
                  <a:cubicBezTo>
                    <a:pt x="6292" y="8055"/>
                    <a:pt x="8055" y="6292"/>
                    <a:pt x="8055" y="4043"/>
                  </a:cubicBezTo>
                  <a:cubicBezTo>
                    <a:pt x="8055" y="1824"/>
                    <a:pt x="6262" y="0"/>
                    <a:pt x="4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2"/>
            <p:cNvSpPr/>
            <p:nvPr/>
          </p:nvSpPr>
          <p:spPr>
            <a:xfrm>
              <a:off x="2750575" y="3973950"/>
              <a:ext cx="72975" cy="85600"/>
            </a:xfrm>
            <a:custGeom>
              <a:avLst/>
              <a:gdLst/>
              <a:ahLst/>
              <a:cxnLst/>
              <a:rect l="l" t="t" r="r" b="b"/>
              <a:pathLst>
                <a:path w="2919" h="3424" extrusionOk="0">
                  <a:moveTo>
                    <a:pt x="347" y="0"/>
                  </a:moveTo>
                  <a:cubicBezTo>
                    <a:pt x="172" y="0"/>
                    <a:pt x="1" y="154"/>
                    <a:pt x="1" y="359"/>
                  </a:cubicBezTo>
                  <a:lnTo>
                    <a:pt x="1" y="3065"/>
                  </a:lnTo>
                  <a:cubicBezTo>
                    <a:pt x="1" y="3270"/>
                    <a:pt x="172" y="3424"/>
                    <a:pt x="347" y="3424"/>
                  </a:cubicBezTo>
                  <a:cubicBezTo>
                    <a:pt x="405" y="3424"/>
                    <a:pt x="464" y="3407"/>
                    <a:pt x="517" y="3369"/>
                  </a:cubicBezTo>
                  <a:lnTo>
                    <a:pt x="2676" y="2001"/>
                  </a:lnTo>
                  <a:cubicBezTo>
                    <a:pt x="2919" y="1849"/>
                    <a:pt x="2919" y="1545"/>
                    <a:pt x="2676" y="1423"/>
                  </a:cubicBezTo>
                  <a:lnTo>
                    <a:pt x="517" y="55"/>
                  </a:lnTo>
                  <a:cubicBezTo>
                    <a:pt x="464" y="17"/>
                    <a:pt x="405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2"/>
            <p:cNvSpPr/>
            <p:nvPr/>
          </p:nvSpPr>
          <p:spPr>
            <a:xfrm>
              <a:off x="3024150" y="3842350"/>
              <a:ext cx="348050" cy="348800"/>
            </a:xfrm>
            <a:custGeom>
              <a:avLst/>
              <a:gdLst/>
              <a:ahLst/>
              <a:cxnLst/>
              <a:rect l="l" t="t" r="r" b="b"/>
              <a:pathLst>
                <a:path w="13922" h="13952" extrusionOk="0">
                  <a:moveTo>
                    <a:pt x="10183" y="13952"/>
                  </a:moveTo>
                  <a:lnTo>
                    <a:pt x="373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39" y="0"/>
                  </a:cubicBezTo>
                  <a:lnTo>
                    <a:pt x="10183" y="0"/>
                  </a:lnTo>
                  <a:cubicBezTo>
                    <a:pt x="12250" y="0"/>
                    <a:pt x="13921" y="1672"/>
                    <a:pt x="13921" y="3769"/>
                  </a:cubicBezTo>
                  <a:lnTo>
                    <a:pt x="13921" y="10183"/>
                  </a:lnTo>
                  <a:cubicBezTo>
                    <a:pt x="13921" y="12250"/>
                    <a:pt x="12250" y="13952"/>
                    <a:pt x="10183" y="13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2"/>
            <p:cNvSpPr/>
            <p:nvPr/>
          </p:nvSpPr>
          <p:spPr>
            <a:xfrm>
              <a:off x="3122925" y="3963425"/>
              <a:ext cx="88925" cy="105875"/>
            </a:xfrm>
            <a:custGeom>
              <a:avLst/>
              <a:gdLst/>
              <a:ahLst/>
              <a:cxnLst/>
              <a:rect l="l" t="t" r="r" b="b"/>
              <a:pathLst>
                <a:path w="3557" h="4235" extrusionOk="0">
                  <a:moveTo>
                    <a:pt x="445" y="1"/>
                  </a:moveTo>
                  <a:cubicBezTo>
                    <a:pt x="220" y="1"/>
                    <a:pt x="1" y="187"/>
                    <a:pt x="1" y="446"/>
                  </a:cubicBezTo>
                  <a:lnTo>
                    <a:pt x="1" y="3790"/>
                  </a:lnTo>
                  <a:cubicBezTo>
                    <a:pt x="1" y="4037"/>
                    <a:pt x="184" y="4234"/>
                    <a:pt x="402" y="4234"/>
                  </a:cubicBezTo>
                  <a:cubicBezTo>
                    <a:pt x="479" y="4234"/>
                    <a:pt x="560" y="4210"/>
                    <a:pt x="639" y="4154"/>
                  </a:cubicBezTo>
                  <a:lnTo>
                    <a:pt x="3283" y="2483"/>
                  </a:lnTo>
                  <a:cubicBezTo>
                    <a:pt x="3557" y="2300"/>
                    <a:pt x="3557" y="1935"/>
                    <a:pt x="3283" y="1723"/>
                  </a:cubicBezTo>
                  <a:lnTo>
                    <a:pt x="639" y="51"/>
                  </a:lnTo>
                  <a:cubicBezTo>
                    <a:pt x="577" y="17"/>
                    <a:pt x="511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2"/>
            <p:cNvSpPr/>
            <p:nvPr/>
          </p:nvSpPr>
          <p:spPr>
            <a:xfrm>
              <a:off x="3186000" y="3963425"/>
              <a:ext cx="90450" cy="105875"/>
            </a:xfrm>
            <a:custGeom>
              <a:avLst/>
              <a:gdLst/>
              <a:ahLst/>
              <a:cxnLst/>
              <a:rect l="l" t="t" r="r" b="b"/>
              <a:pathLst>
                <a:path w="3618" h="4235" extrusionOk="0">
                  <a:moveTo>
                    <a:pt x="472" y="1"/>
                  </a:moveTo>
                  <a:cubicBezTo>
                    <a:pt x="238" y="1"/>
                    <a:pt x="0" y="187"/>
                    <a:pt x="0" y="446"/>
                  </a:cubicBezTo>
                  <a:lnTo>
                    <a:pt x="0" y="3790"/>
                  </a:lnTo>
                  <a:cubicBezTo>
                    <a:pt x="0" y="4037"/>
                    <a:pt x="200" y="4234"/>
                    <a:pt x="427" y="4234"/>
                  </a:cubicBezTo>
                  <a:cubicBezTo>
                    <a:pt x="507" y="4234"/>
                    <a:pt x="590" y="4210"/>
                    <a:pt x="669" y="4154"/>
                  </a:cubicBezTo>
                  <a:lnTo>
                    <a:pt x="3314" y="2483"/>
                  </a:lnTo>
                  <a:cubicBezTo>
                    <a:pt x="3618" y="2300"/>
                    <a:pt x="3618" y="1935"/>
                    <a:pt x="3314" y="1723"/>
                  </a:cubicBezTo>
                  <a:lnTo>
                    <a:pt x="669" y="51"/>
                  </a:lnTo>
                  <a:cubicBezTo>
                    <a:pt x="608" y="17"/>
                    <a:pt x="540" y="1"/>
                    <a:pt x="4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2"/>
            <p:cNvSpPr/>
            <p:nvPr/>
          </p:nvSpPr>
          <p:spPr>
            <a:xfrm>
              <a:off x="2175350" y="3842350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10183" y="13952"/>
                  </a:moveTo>
                  <a:lnTo>
                    <a:pt x="376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69" y="0"/>
                  </a:cubicBezTo>
                  <a:lnTo>
                    <a:pt x="10183" y="0"/>
                  </a:lnTo>
                  <a:cubicBezTo>
                    <a:pt x="12280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0" y="13952"/>
                    <a:pt x="10183" y="139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2"/>
            <p:cNvSpPr/>
            <p:nvPr/>
          </p:nvSpPr>
          <p:spPr>
            <a:xfrm>
              <a:off x="23364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3" y="0"/>
                    <a:pt x="2990" y="20"/>
                    <a:pt x="2918" y="63"/>
                  </a:cubicBezTo>
                  <a:lnTo>
                    <a:pt x="243" y="1735"/>
                  </a:lnTo>
                  <a:cubicBezTo>
                    <a:pt x="0" y="1947"/>
                    <a:pt x="0" y="2312"/>
                    <a:pt x="243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6" y="4054"/>
                    <a:pt x="3556" y="3802"/>
                  </a:cubicBezTo>
                  <a:lnTo>
                    <a:pt x="3556" y="458"/>
                  </a:lnTo>
                  <a:cubicBezTo>
                    <a:pt x="3556" y="203"/>
                    <a:pt x="3361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2"/>
            <p:cNvSpPr/>
            <p:nvPr/>
          </p:nvSpPr>
          <p:spPr>
            <a:xfrm>
              <a:off x="22718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4" y="0"/>
                    <a:pt x="2990" y="20"/>
                    <a:pt x="2918" y="63"/>
                  </a:cubicBezTo>
                  <a:lnTo>
                    <a:pt x="244" y="1735"/>
                  </a:lnTo>
                  <a:cubicBezTo>
                    <a:pt x="0" y="1947"/>
                    <a:pt x="0" y="2312"/>
                    <a:pt x="244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7" y="4054"/>
                    <a:pt x="3557" y="3802"/>
                  </a:cubicBezTo>
                  <a:lnTo>
                    <a:pt x="3557" y="458"/>
                  </a:lnTo>
                  <a:cubicBezTo>
                    <a:pt x="3557" y="203"/>
                    <a:pt x="3362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62"/>
          <p:cNvGrpSpPr/>
          <p:nvPr/>
        </p:nvGrpSpPr>
        <p:grpSpPr>
          <a:xfrm>
            <a:off x="2113226" y="619336"/>
            <a:ext cx="572266" cy="485128"/>
            <a:chOff x="5215992" y="1423628"/>
            <a:chExt cx="459836" cy="389787"/>
          </a:xfrm>
        </p:grpSpPr>
        <p:sp>
          <p:nvSpPr>
            <p:cNvPr id="1359" name="Google Shape;1359;p62"/>
            <p:cNvSpPr/>
            <p:nvPr/>
          </p:nvSpPr>
          <p:spPr>
            <a:xfrm>
              <a:off x="5215992" y="1423628"/>
              <a:ext cx="459836" cy="389787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2"/>
            <p:cNvSpPr/>
            <p:nvPr/>
          </p:nvSpPr>
          <p:spPr>
            <a:xfrm>
              <a:off x="5360634" y="1526348"/>
              <a:ext cx="170547" cy="138713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6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Negative Reviews</a:t>
            </a:r>
            <a:endParaRPr dirty="0"/>
          </a:p>
        </p:txBody>
      </p:sp>
      <p:grpSp>
        <p:nvGrpSpPr>
          <p:cNvPr id="1400" name="Google Shape;1400;p64"/>
          <p:cNvGrpSpPr/>
          <p:nvPr/>
        </p:nvGrpSpPr>
        <p:grpSpPr>
          <a:xfrm>
            <a:off x="411550" y="1265100"/>
            <a:ext cx="8137838" cy="2999756"/>
            <a:chOff x="2365125" y="1413225"/>
            <a:chExt cx="8137838" cy="2999756"/>
          </a:xfrm>
        </p:grpSpPr>
        <p:sp>
          <p:nvSpPr>
            <p:cNvPr id="1401" name="Google Shape;1401;p64"/>
            <p:cNvSpPr/>
            <p:nvPr/>
          </p:nvSpPr>
          <p:spPr>
            <a:xfrm>
              <a:off x="2365125" y="4162745"/>
              <a:ext cx="250781" cy="250235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4"/>
            <p:cNvSpPr/>
            <p:nvPr/>
          </p:nvSpPr>
          <p:spPr>
            <a:xfrm>
              <a:off x="10252188" y="14132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539D25-7BCE-5549-C8D8-225F2FF6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47" y="1265100"/>
            <a:ext cx="2969347" cy="3118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705417-46C8-7160-29FB-4E7D02DCB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908" y="1265100"/>
            <a:ext cx="3028288" cy="3118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7963CF-B164-5140-12B3-15005B409B2C}"/>
              </a:ext>
            </a:extLst>
          </p:cNvPr>
          <p:cNvSpPr txBox="1"/>
          <p:nvPr/>
        </p:nvSpPr>
        <p:spPr>
          <a:xfrm>
            <a:off x="1785067" y="44511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يعلق</a:t>
            </a:r>
            <a:r>
              <a:rPr lang="en-US" dirty="0"/>
              <a:t>/</a:t>
            </a:r>
            <a:r>
              <a:rPr lang="en-US" dirty="0" err="1"/>
              <a:t>التحديث</a:t>
            </a:r>
            <a:r>
              <a:rPr lang="en-US" dirty="0"/>
              <a:t>/</a:t>
            </a:r>
            <a:r>
              <a:rPr lang="en-US" dirty="0" err="1"/>
              <a:t>التسجيل</a:t>
            </a:r>
            <a:r>
              <a:rPr lang="en-US" dirty="0"/>
              <a:t>/</a:t>
            </a:r>
            <a:r>
              <a:rPr lang="en-US" dirty="0" err="1"/>
              <a:t>تصريح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1BA05-D98E-F8A0-EBD5-F4647551875F}"/>
              </a:ext>
            </a:extLst>
          </p:cNvPr>
          <p:cNvSpPr txBox="1"/>
          <p:nvPr/>
        </p:nvSpPr>
        <p:spPr>
          <a:xfrm>
            <a:off x="5379058" y="445109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b="0" i="1" dirty="0">
                <a:solidFill>
                  <a:srgbClr val="000000"/>
                </a:solidFill>
                <a:effectLst/>
                <a:latin typeface="Helvetica Neue"/>
              </a:rPr>
              <a:t>ساعه/</a:t>
            </a:r>
            <a:r>
              <a:rPr lang="ar-SA" b="0" i="1" dirty="0" err="1">
                <a:solidFill>
                  <a:srgbClr val="000000"/>
                </a:solidFill>
                <a:effectLst/>
                <a:latin typeface="Helvetica Neue"/>
              </a:rPr>
              <a:t>الاستشاره</a:t>
            </a:r>
            <a:r>
              <a:rPr lang="ar-SA" b="0" i="1" dirty="0">
                <a:solidFill>
                  <a:srgbClr val="000000"/>
                </a:solidFill>
                <a:effectLst/>
                <a:latin typeface="Helvetica Neue"/>
              </a:rPr>
              <a:t>/موعد/المرور/كود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6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Negative Reviews</a:t>
            </a:r>
            <a:endParaRPr dirty="0"/>
          </a:p>
        </p:txBody>
      </p:sp>
      <p:grpSp>
        <p:nvGrpSpPr>
          <p:cNvPr id="1400" name="Google Shape;1400;p64"/>
          <p:cNvGrpSpPr/>
          <p:nvPr/>
        </p:nvGrpSpPr>
        <p:grpSpPr>
          <a:xfrm>
            <a:off x="411550" y="1265100"/>
            <a:ext cx="8137838" cy="2999756"/>
            <a:chOff x="2365125" y="1413225"/>
            <a:chExt cx="8137838" cy="2999756"/>
          </a:xfrm>
        </p:grpSpPr>
        <p:sp>
          <p:nvSpPr>
            <p:cNvPr id="1401" name="Google Shape;1401;p64"/>
            <p:cNvSpPr/>
            <p:nvPr/>
          </p:nvSpPr>
          <p:spPr>
            <a:xfrm>
              <a:off x="2365125" y="4162745"/>
              <a:ext cx="250781" cy="250235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4"/>
            <p:cNvSpPr/>
            <p:nvPr/>
          </p:nvSpPr>
          <p:spPr>
            <a:xfrm>
              <a:off x="10252188" y="14132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B10B39-3646-4DB2-05B6-39AD4743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842" y="1265100"/>
            <a:ext cx="2902168" cy="3125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24BAB8-8175-DA27-B6A3-C628A7C79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633" y="1265101"/>
            <a:ext cx="2898283" cy="3101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40E6D1-F0C8-39F5-9A5A-FA5CEE82EE93}"/>
              </a:ext>
            </a:extLst>
          </p:cNvPr>
          <p:cNvSpPr txBox="1"/>
          <p:nvPr/>
        </p:nvSpPr>
        <p:spPr>
          <a:xfrm>
            <a:off x="5331350" y="44511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الاسنان</a:t>
            </a:r>
            <a:r>
              <a:rPr lang="en-US" dirty="0"/>
              <a:t>/</a:t>
            </a:r>
            <a:r>
              <a:rPr lang="en-US" dirty="0" err="1"/>
              <a:t>المواعيد</a:t>
            </a:r>
            <a:r>
              <a:rPr lang="en-US" dirty="0"/>
              <a:t>/</a:t>
            </a:r>
            <a:r>
              <a:rPr lang="en-US" dirty="0" err="1"/>
              <a:t>الدخول</a:t>
            </a:r>
            <a:r>
              <a:rPr lang="en-US" dirty="0"/>
              <a:t>/</a:t>
            </a:r>
            <a:r>
              <a:rPr lang="en-US" dirty="0" err="1"/>
              <a:t>لايعمل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CE40E-57A3-C333-8204-3F781571AD50}"/>
              </a:ext>
            </a:extLst>
          </p:cNvPr>
          <p:cNvSpPr txBox="1"/>
          <p:nvPr/>
        </p:nvSpPr>
        <p:spPr>
          <a:xfrm>
            <a:off x="1983850" y="4427484"/>
            <a:ext cx="4953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الاجازه</a:t>
            </a:r>
            <a:r>
              <a:rPr lang="en-US" dirty="0"/>
              <a:t>/</a:t>
            </a:r>
            <a:r>
              <a:rPr lang="en-US" dirty="0" err="1"/>
              <a:t>تسجيل</a:t>
            </a:r>
            <a:r>
              <a:rPr lang="en-US" dirty="0"/>
              <a:t>/</a:t>
            </a:r>
            <a:r>
              <a:rPr lang="en-US" dirty="0" err="1"/>
              <a:t>موعد</a:t>
            </a:r>
            <a:r>
              <a:rPr lang="en-US" dirty="0"/>
              <a:t>/</a:t>
            </a:r>
            <a:r>
              <a:rPr lang="en-US" dirty="0" err="1"/>
              <a:t>رساله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5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6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Negative Reviews</a:t>
            </a:r>
            <a:endParaRPr dirty="0"/>
          </a:p>
        </p:txBody>
      </p:sp>
      <p:grpSp>
        <p:nvGrpSpPr>
          <p:cNvPr id="1400" name="Google Shape;1400;p64"/>
          <p:cNvGrpSpPr/>
          <p:nvPr/>
        </p:nvGrpSpPr>
        <p:grpSpPr>
          <a:xfrm>
            <a:off x="411550" y="1265100"/>
            <a:ext cx="8137838" cy="2999756"/>
            <a:chOff x="2365125" y="1413225"/>
            <a:chExt cx="8137838" cy="2999756"/>
          </a:xfrm>
        </p:grpSpPr>
        <p:sp>
          <p:nvSpPr>
            <p:cNvPr id="1401" name="Google Shape;1401;p64"/>
            <p:cNvSpPr/>
            <p:nvPr/>
          </p:nvSpPr>
          <p:spPr>
            <a:xfrm>
              <a:off x="2365125" y="4162745"/>
              <a:ext cx="250781" cy="250235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4"/>
            <p:cNvSpPr/>
            <p:nvPr/>
          </p:nvSpPr>
          <p:spPr>
            <a:xfrm>
              <a:off x="10252188" y="14132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AD19AE0-704D-2110-500A-1CF8C76AB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94" y="1265100"/>
            <a:ext cx="2800478" cy="3044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34B7E-09C9-4DB7-73BA-4D152F32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398" y="1265100"/>
            <a:ext cx="2815061" cy="3044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FCEA2-483F-B74F-7CD0-AD0FD65992B2}"/>
              </a:ext>
            </a:extLst>
          </p:cNvPr>
          <p:cNvSpPr txBox="1"/>
          <p:nvPr/>
        </p:nvSpPr>
        <p:spPr>
          <a:xfrm>
            <a:off x="2567398" y="43096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البلوتوث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8ACF3-FE9E-26AB-5D1B-6BD108886202}"/>
              </a:ext>
            </a:extLst>
          </p:cNvPr>
          <p:cNvSpPr txBox="1"/>
          <p:nvPr/>
        </p:nvSpPr>
        <p:spPr>
          <a:xfrm>
            <a:off x="5255931" y="43096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تحديث</a:t>
            </a:r>
            <a:r>
              <a:rPr lang="en-US" dirty="0"/>
              <a:t>/ </a:t>
            </a:r>
            <a:r>
              <a:rPr lang="en-US" dirty="0" err="1"/>
              <a:t>التسجيل</a:t>
            </a:r>
            <a:r>
              <a:rPr lang="en-US" dirty="0"/>
              <a:t>/ </a:t>
            </a:r>
            <a:r>
              <a:rPr lang="en-US" dirty="0" err="1"/>
              <a:t>رقم</a:t>
            </a:r>
            <a:r>
              <a:rPr lang="en-US" dirty="0"/>
              <a:t> </a:t>
            </a:r>
            <a:r>
              <a:rPr lang="en-US" dirty="0" err="1"/>
              <a:t>الهوية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8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40"/>
          <p:cNvGrpSpPr/>
          <p:nvPr/>
        </p:nvGrpSpPr>
        <p:grpSpPr>
          <a:xfrm>
            <a:off x="719975" y="1539905"/>
            <a:ext cx="3010825" cy="1776300"/>
            <a:chOff x="719975" y="1114972"/>
            <a:chExt cx="3010825" cy="1776300"/>
          </a:xfrm>
        </p:grpSpPr>
        <p:sp>
          <p:nvSpPr>
            <p:cNvPr id="757" name="Google Shape;757;p40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40"/>
            <p:cNvGrpSpPr/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760" name="Google Shape;760;p40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3" name="Google Shape;763;p40"/>
          <p:cNvSpPr txBox="1">
            <a:spLocks noGrp="1"/>
          </p:cNvSpPr>
          <p:nvPr>
            <p:ph type="title" idx="5"/>
          </p:nvPr>
        </p:nvSpPr>
        <p:spPr>
          <a:xfrm>
            <a:off x="3957945" y="12831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64" name="Google Shape;764;p40"/>
          <p:cNvSpPr txBox="1">
            <a:spLocks noGrp="1"/>
          </p:cNvSpPr>
          <p:nvPr>
            <p:ph type="ctrTitle"/>
          </p:nvPr>
        </p:nvSpPr>
        <p:spPr>
          <a:xfrm>
            <a:off x="4875588" y="1539905"/>
            <a:ext cx="3387000" cy="367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&amp; QUESTIONS</a:t>
            </a:r>
            <a:endParaRPr dirty="0"/>
          </a:p>
        </p:txBody>
      </p:sp>
      <p:sp>
        <p:nvSpPr>
          <p:cNvPr id="766" name="Google Shape;766;p40"/>
          <p:cNvSpPr txBox="1">
            <a:spLocks noGrp="1"/>
          </p:cNvSpPr>
          <p:nvPr>
            <p:ph type="ctrTitle" idx="6"/>
          </p:nvPr>
        </p:nvSpPr>
        <p:spPr>
          <a:xfrm>
            <a:off x="4884806" y="2716760"/>
            <a:ext cx="3387000" cy="367500"/>
          </a:xfrm>
          <a:prstGeom prst="rect">
            <a:avLst/>
          </a:prstGeom>
        </p:spPr>
        <p:txBody>
          <a:bodyPr spcFirstLastPara="1" wrap="square" lIns="91425" tIns="91425" rIns="457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767" name="Google Shape;767;p40"/>
          <p:cNvSpPr txBox="1">
            <a:spLocks noGrp="1"/>
          </p:cNvSpPr>
          <p:nvPr>
            <p:ph type="ctrTitle" idx="3"/>
          </p:nvPr>
        </p:nvSpPr>
        <p:spPr>
          <a:xfrm>
            <a:off x="4884375" y="2098198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768" name="Google Shape;768;p40"/>
          <p:cNvSpPr txBox="1">
            <a:spLocks noGrp="1"/>
          </p:cNvSpPr>
          <p:nvPr>
            <p:ph type="ctrTitle" idx="14"/>
          </p:nvPr>
        </p:nvSpPr>
        <p:spPr>
          <a:xfrm>
            <a:off x="4884375" y="3988169"/>
            <a:ext cx="33867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71" name="Google Shape;771;p40"/>
          <p:cNvSpPr txBox="1">
            <a:spLocks noGrp="1"/>
          </p:cNvSpPr>
          <p:nvPr>
            <p:ph type="title" idx="8"/>
          </p:nvPr>
        </p:nvSpPr>
        <p:spPr>
          <a:xfrm>
            <a:off x="3957095" y="1830443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73" name="Google Shape;773;p40"/>
          <p:cNvSpPr txBox="1">
            <a:spLocks noGrp="1"/>
          </p:cNvSpPr>
          <p:nvPr>
            <p:ph type="title" idx="13"/>
          </p:nvPr>
        </p:nvSpPr>
        <p:spPr>
          <a:xfrm>
            <a:off x="3931605" y="2456034"/>
            <a:ext cx="9834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74" name="Google Shape;774;p40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775" name="Google Shape;775;p40"/>
          <p:cNvGrpSpPr/>
          <p:nvPr/>
        </p:nvGrpSpPr>
        <p:grpSpPr>
          <a:xfrm>
            <a:off x="2627043" y="3133859"/>
            <a:ext cx="759839" cy="908118"/>
            <a:chOff x="7948975" y="1691400"/>
            <a:chExt cx="623125" cy="744725"/>
          </a:xfrm>
        </p:grpSpPr>
        <p:sp>
          <p:nvSpPr>
            <p:cNvPr id="776" name="Google Shape;776;p40"/>
            <p:cNvSpPr/>
            <p:nvPr/>
          </p:nvSpPr>
          <p:spPr>
            <a:xfrm>
              <a:off x="7948975" y="1770425"/>
              <a:ext cx="623125" cy="665700"/>
            </a:xfrm>
            <a:custGeom>
              <a:avLst/>
              <a:gdLst/>
              <a:ahLst/>
              <a:cxnLst/>
              <a:rect l="l" t="t" r="r" b="b"/>
              <a:pathLst>
                <a:path w="24925" h="26628" extrusionOk="0">
                  <a:moveTo>
                    <a:pt x="1" y="1"/>
                  </a:moveTo>
                  <a:lnTo>
                    <a:pt x="1" y="25199"/>
                  </a:lnTo>
                  <a:cubicBezTo>
                    <a:pt x="1" y="25989"/>
                    <a:pt x="639" y="26627"/>
                    <a:pt x="1429" y="26627"/>
                  </a:cubicBezTo>
                  <a:lnTo>
                    <a:pt x="23436" y="26627"/>
                  </a:lnTo>
                  <a:cubicBezTo>
                    <a:pt x="24226" y="26627"/>
                    <a:pt x="24864" y="25989"/>
                    <a:pt x="24925" y="25199"/>
                  </a:cubicBezTo>
                  <a:lnTo>
                    <a:pt x="2492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7948975" y="1691400"/>
              <a:ext cx="623125" cy="78300"/>
            </a:xfrm>
            <a:custGeom>
              <a:avLst/>
              <a:gdLst/>
              <a:ahLst/>
              <a:cxnLst/>
              <a:rect l="l" t="t" r="r" b="b"/>
              <a:pathLst>
                <a:path w="24925" h="3132" extrusionOk="0">
                  <a:moveTo>
                    <a:pt x="1429" y="0"/>
                  </a:moveTo>
                  <a:cubicBezTo>
                    <a:pt x="639" y="0"/>
                    <a:pt x="1" y="639"/>
                    <a:pt x="1" y="1459"/>
                  </a:cubicBezTo>
                  <a:lnTo>
                    <a:pt x="1" y="3131"/>
                  </a:lnTo>
                  <a:lnTo>
                    <a:pt x="24925" y="3131"/>
                  </a:lnTo>
                  <a:lnTo>
                    <a:pt x="24925" y="1459"/>
                  </a:lnTo>
                  <a:cubicBezTo>
                    <a:pt x="24864" y="639"/>
                    <a:pt x="24226" y="0"/>
                    <a:pt x="2343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7995325" y="171722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1" y="974"/>
                    <a:pt x="973" y="761"/>
                    <a:pt x="973" y="487"/>
                  </a:cubicBezTo>
                  <a:cubicBezTo>
                    <a:pt x="973" y="214"/>
                    <a:pt x="791" y="1"/>
                    <a:pt x="48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8049275" y="171722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8103225" y="1717225"/>
              <a:ext cx="25100" cy="24350"/>
            </a:xfrm>
            <a:custGeom>
              <a:avLst/>
              <a:gdLst/>
              <a:ahLst/>
              <a:cxnLst/>
              <a:rect l="l" t="t" r="r" b="b"/>
              <a:pathLst>
                <a:path w="1004" h="974" extrusionOk="0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100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8015075" y="1863125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8151100" y="1874525"/>
              <a:ext cx="335900" cy="22825"/>
            </a:xfrm>
            <a:custGeom>
              <a:avLst/>
              <a:gdLst/>
              <a:ahLst/>
              <a:cxnLst/>
              <a:rect l="l" t="t" r="r" b="b"/>
              <a:pathLst>
                <a:path w="13436" h="913" extrusionOk="0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8151100" y="1930000"/>
              <a:ext cx="186975" cy="22825"/>
            </a:xfrm>
            <a:custGeom>
              <a:avLst/>
              <a:gdLst/>
              <a:ahLst/>
              <a:cxnLst/>
              <a:rect l="l" t="t" r="r" b="b"/>
              <a:pathLst>
                <a:path w="7479" h="913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8360825" y="1930000"/>
              <a:ext cx="54000" cy="22825"/>
            </a:xfrm>
            <a:custGeom>
              <a:avLst/>
              <a:gdLst/>
              <a:ahLst/>
              <a:cxnLst/>
              <a:rect l="l" t="t" r="r" b="b"/>
              <a:pathLst>
                <a:path w="2160" h="913" extrusionOk="0">
                  <a:moveTo>
                    <a:pt x="457" y="1"/>
                  </a:moveTo>
                  <a:cubicBezTo>
                    <a:pt x="183" y="1"/>
                    <a:pt x="1" y="213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8015075" y="2030300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8151100" y="2041700"/>
              <a:ext cx="335900" cy="22825"/>
            </a:xfrm>
            <a:custGeom>
              <a:avLst/>
              <a:gdLst/>
              <a:ahLst/>
              <a:cxnLst/>
              <a:rect l="l" t="t" r="r" b="b"/>
              <a:pathLst>
                <a:path w="13436" h="913" extrusionOk="0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8151100" y="2097175"/>
              <a:ext cx="186975" cy="22825"/>
            </a:xfrm>
            <a:custGeom>
              <a:avLst/>
              <a:gdLst/>
              <a:ahLst/>
              <a:cxnLst/>
              <a:rect l="l" t="t" r="r" b="b"/>
              <a:pathLst>
                <a:path w="7479" h="913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8360825" y="2097175"/>
              <a:ext cx="54000" cy="22825"/>
            </a:xfrm>
            <a:custGeom>
              <a:avLst/>
              <a:gdLst/>
              <a:ahLst/>
              <a:cxnLst/>
              <a:rect l="l" t="t" r="r" b="b"/>
              <a:pathLst>
                <a:path w="2160" h="913" extrusionOk="0">
                  <a:moveTo>
                    <a:pt x="457" y="1"/>
                  </a:moveTo>
                  <a:cubicBezTo>
                    <a:pt x="183" y="1"/>
                    <a:pt x="1" y="213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8015075" y="2197475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8151100" y="2208875"/>
              <a:ext cx="335900" cy="22825"/>
            </a:xfrm>
            <a:custGeom>
              <a:avLst/>
              <a:gdLst/>
              <a:ahLst/>
              <a:cxnLst/>
              <a:rect l="l" t="t" r="r" b="b"/>
              <a:pathLst>
                <a:path w="13436" h="913" extrusionOk="0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8151100" y="2264350"/>
              <a:ext cx="186975" cy="22825"/>
            </a:xfrm>
            <a:custGeom>
              <a:avLst/>
              <a:gdLst/>
              <a:ahLst/>
              <a:cxnLst/>
              <a:rect l="l" t="t" r="r" b="b"/>
              <a:pathLst>
                <a:path w="7479" h="913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8360825" y="2264350"/>
              <a:ext cx="54000" cy="22825"/>
            </a:xfrm>
            <a:custGeom>
              <a:avLst/>
              <a:gdLst/>
              <a:ahLst/>
              <a:cxnLst/>
              <a:rect l="l" t="t" r="r" b="b"/>
              <a:pathLst>
                <a:path w="2160" h="913" extrusionOk="0">
                  <a:moveTo>
                    <a:pt x="457" y="1"/>
                  </a:moveTo>
                  <a:cubicBezTo>
                    <a:pt x="183" y="1"/>
                    <a:pt x="1" y="214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0"/>
          <p:cNvGrpSpPr/>
          <p:nvPr/>
        </p:nvGrpSpPr>
        <p:grpSpPr>
          <a:xfrm>
            <a:off x="1964262" y="3226627"/>
            <a:ext cx="758924" cy="321556"/>
            <a:chOff x="5021875" y="2898100"/>
            <a:chExt cx="622375" cy="263700"/>
          </a:xfrm>
        </p:grpSpPr>
        <p:sp>
          <p:nvSpPr>
            <p:cNvPr id="794" name="Google Shape;794;p40"/>
            <p:cNvSpPr/>
            <p:nvPr/>
          </p:nvSpPr>
          <p:spPr>
            <a:xfrm>
              <a:off x="5021875" y="2976375"/>
              <a:ext cx="622375" cy="185425"/>
            </a:xfrm>
            <a:custGeom>
              <a:avLst/>
              <a:gdLst/>
              <a:ahLst/>
              <a:cxnLst/>
              <a:rect l="l" t="t" r="r" b="b"/>
              <a:pathLst>
                <a:path w="24895" h="7417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5021875" y="2898100"/>
              <a:ext cx="622375" cy="77525"/>
            </a:xfrm>
            <a:custGeom>
              <a:avLst/>
              <a:gdLst/>
              <a:ahLst/>
              <a:cxnLst/>
              <a:rect l="l" t="t" r="r" b="b"/>
              <a:pathLst>
                <a:path w="24895" h="3101" extrusionOk="0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5069750" y="292242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512292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17687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088750" y="3020450"/>
              <a:ext cx="95000" cy="95000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225525" y="3031850"/>
              <a:ext cx="335125" cy="22825"/>
            </a:xfrm>
            <a:custGeom>
              <a:avLst/>
              <a:gdLst/>
              <a:ahLst/>
              <a:cxnLst/>
              <a:rect l="l" t="t" r="r" b="b"/>
              <a:pathLst>
                <a:path w="13405" h="913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225525" y="3086550"/>
              <a:ext cx="186950" cy="22825"/>
            </a:xfrm>
            <a:custGeom>
              <a:avLst/>
              <a:gdLst/>
              <a:ahLst/>
              <a:cxnLst/>
              <a:rect l="l" t="t" r="r" b="b"/>
              <a:pathLst>
                <a:path w="7478" h="91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434500" y="3086550"/>
              <a:ext cx="53975" cy="22825"/>
            </a:xfrm>
            <a:custGeom>
              <a:avLst/>
              <a:gdLst/>
              <a:ahLst/>
              <a:cxnLst/>
              <a:rect l="l" t="t" r="r" b="b"/>
              <a:pathLst>
                <a:path w="2159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0"/>
          <p:cNvGrpSpPr/>
          <p:nvPr/>
        </p:nvGrpSpPr>
        <p:grpSpPr>
          <a:xfrm>
            <a:off x="1104750" y="3455500"/>
            <a:ext cx="1175175" cy="606413"/>
            <a:chOff x="3058325" y="3603625"/>
            <a:chExt cx="1175175" cy="606413"/>
          </a:xfrm>
        </p:grpSpPr>
        <p:sp>
          <p:nvSpPr>
            <p:cNvPr id="804" name="Google Shape;804;p40"/>
            <p:cNvSpPr/>
            <p:nvPr/>
          </p:nvSpPr>
          <p:spPr>
            <a:xfrm>
              <a:off x="3058325" y="36036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982725" y="3959263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40"/>
          <p:cNvSpPr txBox="1">
            <a:spLocks noGrp="1"/>
          </p:cNvSpPr>
          <p:nvPr>
            <p:ph type="title" idx="2"/>
          </p:nvPr>
        </p:nvSpPr>
        <p:spPr>
          <a:xfrm>
            <a:off x="3891463" y="696779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" name="Google Shape;764;p40">
            <a:extLst>
              <a:ext uri="{FF2B5EF4-FFF2-40B4-BE49-F238E27FC236}">
                <a16:creationId xmlns:a16="http://schemas.microsoft.com/office/drawing/2014/main" id="{6A76C95B-0F84-6E86-739E-1F20942A5ED0}"/>
              </a:ext>
            </a:extLst>
          </p:cNvPr>
          <p:cNvSpPr txBox="1">
            <a:spLocks/>
          </p:cNvSpPr>
          <p:nvPr/>
        </p:nvSpPr>
        <p:spPr>
          <a:xfrm>
            <a:off x="4884375" y="944295"/>
            <a:ext cx="3387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"/>
              <a:buNone/>
              <a:defRPr sz="1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 dirty="0"/>
              <a:t>INTRODUCTION</a:t>
            </a:r>
          </a:p>
        </p:txBody>
      </p:sp>
      <p:sp>
        <p:nvSpPr>
          <p:cNvPr id="11" name="Google Shape;768;p40">
            <a:extLst>
              <a:ext uri="{FF2B5EF4-FFF2-40B4-BE49-F238E27FC236}">
                <a16:creationId xmlns:a16="http://schemas.microsoft.com/office/drawing/2014/main" id="{4F36590C-03F5-8536-93E7-E393FEEDF4EA}"/>
              </a:ext>
            </a:extLst>
          </p:cNvPr>
          <p:cNvSpPr txBox="1">
            <a:spLocks/>
          </p:cNvSpPr>
          <p:nvPr/>
        </p:nvSpPr>
        <p:spPr>
          <a:xfrm>
            <a:off x="4884375" y="3369607"/>
            <a:ext cx="33867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"/>
              <a:buNone/>
              <a:defRPr sz="1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 dirty="0"/>
              <a:t>LIMITATIONS &amp; FUTURE WORK</a:t>
            </a:r>
          </a:p>
        </p:txBody>
      </p:sp>
      <p:sp>
        <p:nvSpPr>
          <p:cNvPr id="12" name="Google Shape;773;p40">
            <a:extLst>
              <a:ext uri="{FF2B5EF4-FFF2-40B4-BE49-F238E27FC236}">
                <a16:creationId xmlns:a16="http://schemas.microsoft.com/office/drawing/2014/main" id="{0B297013-E140-3B25-93F2-EE989C8B9D5D}"/>
              </a:ext>
            </a:extLst>
          </p:cNvPr>
          <p:cNvSpPr txBox="1">
            <a:spLocks/>
          </p:cNvSpPr>
          <p:nvPr/>
        </p:nvSpPr>
        <p:spPr>
          <a:xfrm>
            <a:off x="3949414" y="3105244"/>
            <a:ext cx="9834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13" name="Google Shape;773;p40">
            <a:extLst>
              <a:ext uri="{FF2B5EF4-FFF2-40B4-BE49-F238E27FC236}">
                <a16:creationId xmlns:a16="http://schemas.microsoft.com/office/drawing/2014/main" id="{899626A1-EDED-98F7-630D-D22A5A9972C5}"/>
              </a:ext>
            </a:extLst>
          </p:cNvPr>
          <p:cNvSpPr txBox="1">
            <a:spLocks/>
          </p:cNvSpPr>
          <p:nvPr/>
        </p:nvSpPr>
        <p:spPr>
          <a:xfrm>
            <a:off x="3957095" y="3738419"/>
            <a:ext cx="9834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53"/>
          <p:cNvGrpSpPr/>
          <p:nvPr/>
        </p:nvGrpSpPr>
        <p:grpSpPr>
          <a:xfrm>
            <a:off x="1766399" y="1424875"/>
            <a:ext cx="2299225" cy="3108284"/>
            <a:chOff x="486919" y="1114962"/>
            <a:chExt cx="2619901" cy="3541800"/>
          </a:xfrm>
        </p:grpSpPr>
        <p:sp>
          <p:nvSpPr>
            <p:cNvPr id="1057" name="Google Shape;1057;p53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3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9" name="Google Shape;1059;p5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060" name="Google Shape;1060;p5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3" name="Google Shape;1063;p53"/>
          <p:cNvGrpSpPr/>
          <p:nvPr/>
        </p:nvGrpSpPr>
        <p:grpSpPr>
          <a:xfrm>
            <a:off x="5076623" y="1424875"/>
            <a:ext cx="2299252" cy="3108284"/>
            <a:chOff x="91807" y="1114962"/>
            <a:chExt cx="2619932" cy="3541800"/>
          </a:xfrm>
        </p:grpSpPr>
        <p:sp>
          <p:nvSpPr>
            <p:cNvPr id="1064" name="Google Shape;1064;p53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3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6" name="Google Shape;1066;p53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067" name="Google Shape;1067;p53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3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3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2" name="Google Shape;1072;p53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Makes a Good App?</a:t>
            </a:r>
            <a:endParaRPr dirty="0"/>
          </a:p>
        </p:txBody>
      </p:sp>
      <p:grpSp>
        <p:nvGrpSpPr>
          <p:cNvPr id="1089" name="Google Shape;1089;p53"/>
          <p:cNvGrpSpPr/>
          <p:nvPr/>
        </p:nvGrpSpPr>
        <p:grpSpPr>
          <a:xfrm>
            <a:off x="902825" y="1521400"/>
            <a:ext cx="7411200" cy="2782025"/>
            <a:chOff x="2856400" y="1669525"/>
            <a:chExt cx="7411200" cy="2782025"/>
          </a:xfrm>
        </p:grpSpPr>
        <p:sp>
          <p:nvSpPr>
            <p:cNvPr id="1090" name="Google Shape;1090;p53"/>
            <p:cNvSpPr/>
            <p:nvPr/>
          </p:nvSpPr>
          <p:spPr>
            <a:xfrm>
              <a:off x="2856400" y="16695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3"/>
            <p:cNvSpPr/>
            <p:nvPr/>
          </p:nvSpPr>
          <p:spPr>
            <a:xfrm>
              <a:off x="10016825" y="42007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BE42AFB-0B4E-27C7-1060-C25781C01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50" b="10101"/>
          <a:stretch/>
        </p:blipFill>
        <p:spPr>
          <a:xfrm>
            <a:off x="2171824" y="1850716"/>
            <a:ext cx="1488374" cy="2512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4B8F41-124B-B949-CE4D-C4074BD02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747" y="1896099"/>
            <a:ext cx="1588934" cy="2433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A50C29-A550-EAA5-BD8B-12B641B735F4}"/>
                  </a:ext>
                </a:extLst>
              </p14:cNvPr>
              <p14:cNvContentPartPr/>
              <p14:nvPr/>
            </p14:nvContentPartPr>
            <p14:xfrm>
              <a:off x="6310988" y="3696496"/>
              <a:ext cx="289080" cy="23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A50C29-A550-EAA5-BD8B-12B641B735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92988" y="3660856"/>
                <a:ext cx="3247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8116AC-CB61-38D6-3801-2337679F7FCD}"/>
                  </a:ext>
                </a:extLst>
              </p14:cNvPr>
              <p14:cNvContentPartPr/>
              <p14:nvPr/>
            </p14:nvContentPartPr>
            <p14:xfrm>
              <a:off x="6367148" y="3285016"/>
              <a:ext cx="187560" cy="24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8116AC-CB61-38D6-3801-2337679F7F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9148" y="3249376"/>
                <a:ext cx="223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26C1B8E-5234-36D0-6E4C-19A1612CC8A3}"/>
                  </a:ext>
                </a:extLst>
              </p14:cNvPr>
              <p14:cNvContentPartPr/>
              <p14:nvPr/>
            </p14:nvContentPartPr>
            <p14:xfrm>
              <a:off x="6467948" y="245629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26C1B8E-5234-36D0-6E4C-19A1612CC8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49948" y="242065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DBB4A90-7A4A-C84B-725E-21F45A74640E}"/>
                  </a:ext>
                </a:extLst>
              </p14:cNvPr>
              <p14:cNvContentPartPr/>
              <p14:nvPr/>
            </p14:nvContentPartPr>
            <p14:xfrm>
              <a:off x="6367508" y="2424256"/>
              <a:ext cx="479520" cy="25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DBB4A90-7A4A-C84B-725E-21F45A74640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49868" y="2388616"/>
                <a:ext cx="5151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451860-D249-3F4D-47A2-D0D93F75F26C}"/>
                  </a:ext>
                </a:extLst>
              </p14:cNvPr>
              <p14:cNvContentPartPr/>
              <p14:nvPr/>
            </p14:nvContentPartPr>
            <p14:xfrm>
              <a:off x="3036428" y="3071176"/>
              <a:ext cx="241200" cy="37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451860-D249-3F4D-47A2-D0D93F75F2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18428" y="3035536"/>
                <a:ext cx="2768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73FC54-C51A-2C62-967C-456181794EB6}"/>
                  </a:ext>
                </a:extLst>
              </p14:cNvPr>
              <p14:cNvContentPartPr/>
              <p14:nvPr/>
            </p14:nvContentPartPr>
            <p14:xfrm>
              <a:off x="2953628" y="4235416"/>
              <a:ext cx="225000" cy="24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73FC54-C51A-2C62-967C-456181794EB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35628" y="4199776"/>
                <a:ext cx="260640" cy="9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95"/>
          <p:cNvSpPr/>
          <p:nvPr/>
        </p:nvSpPr>
        <p:spPr>
          <a:xfrm>
            <a:off x="3355450" y="1424875"/>
            <a:ext cx="5068550" cy="2819600"/>
          </a:xfrm>
          <a:prstGeom prst="roundRect">
            <a:avLst>
              <a:gd name="adj" fmla="val 6155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95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Scores Changed?</a:t>
            </a:r>
            <a:endParaRPr dirty="0"/>
          </a:p>
        </p:txBody>
      </p:sp>
      <p:sp>
        <p:nvSpPr>
          <p:cNvPr id="2330" name="Google Shape;2330;p95"/>
          <p:cNvSpPr txBox="1"/>
          <p:nvPr/>
        </p:nvSpPr>
        <p:spPr>
          <a:xfrm>
            <a:off x="872583" y="2660856"/>
            <a:ext cx="22566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just"/>
            <a:r>
              <a:rPr lang="en-US" dirty="0">
                <a:solidFill>
                  <a:schemeClr val="dk1"/>
                </a:solidFill>
                <a:latin typeface="Quicksand"/>
              </a:rPr>
              <a:t>Most of the apps have increase in score after 2020 except for </a:t>
            </a:r>
            <a:r>
              <a:rPr lang="en-US" dirty="0" err="1">
                <a:solidFill>
                  <a:schemeClr val="dk1"/>
                </a:solidFill>
                <a:latin typeface="Quicksand"/>
              </a:rPr>
              <a:t>tawakkalna</a:t>
            </a:r>
            <a:r>
              <a:rPr lang="en-US" dirty="0">
                <a:solidFill>
                  <a:schemeClr val="dk1"/>
                </a:solidFill>
                <a:latin typeface="Quicksand"/>
              </a:rPr>
              <a:t> and </a:t>
            </a:r>
            <a:r>
              <a:rPr lang="en-US" dirty="0" err="1">
                <a:solidFill>
                  <a:schemeClr val="dk1"/>
                </a:solidFill>
                <a:latin typeface="Quicksand"/>
              </a:rPr>
              <a:t>tatamen</a:t>
            </a:r>
            <a:r>
              <a:rPr lang="en-US" dirty="0">
                <a:solidFill>
                  <a:schemeClr val="dk1"/>
                </a:solidFill>
                <a:latin typeface="Quicksand"/>
              </a:rPr>
              <a:t>, and that can be due to logging in problems we discovered earlier as it seems like a major problems for these two apps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65565-7047-6310-1805-BB1324DD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417" y="1511763"/>
            <a:ext cx="4710316" cy="254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0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244;p61">
            <a:extLst>
              <a:ext uri="{FF2B5EF4-FFF2-40B4-BE49-F238E27FC236}">
                <a16:creationId xmlns:a16="http://schemas.microsoft.com/office/drawing/2014/main" id="{CE152F00-BCBC-7113-3CF5-312FE5B64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7465" y="8764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The Count of Reviews for Genders</a:t>
            </a:r>
            <a:br>
              <a:rPr lang="en-US" sz="2400" dirty="0"/>
            </a:b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C8186-F109-E242-D207-6DB571B8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45" y="1258243"/>
            <a:ext cx="2543466" cy="2757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D823F9-982D-6856-F230-89DB46478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972" y="1258243"/>
            <a:ext cx="2639831" cy="2757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3D6AEB-9BA2-9A6E-6072-2DCFC1496FD0}"/>
              </a:ext>
            </a:extLst>
          </p:cNvPr>
          <p:cNvSpPr txBox="1"/>
          <p:nvPr/>
        </p:nvSpPr>
        <p:spPr>
          <a:xfrm>
            <a:off x="898497" y="4015691"/>
            <a:ext cx="73470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Quicksand"/>
              </a:rPr>
              <a:t>Thus, user experience researchers might need to get more feedbacks from females and more detailed reviews from males.</a:t>
            </a:r>
          </a:p>
        </p:txBody>
      </p:sp>
    </p:spTree>
    <p:extLst>
      <p:ext uri="{BB962C8B-B14F-4D97-AF65-F5344CB8AC3E}">
        <p14:creationId xmlns:p14="http://schemas.microsoft.com/office/powerpoint/2010/main" val="116853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7"/>
          <p:cNvSpPr txBox="1">
            <a:spLocks noGrp="1"/>
          </p:cNvSpPr>
          <p:nvPr>
            <p:ph type="title"/>
          </p:nvPr>
        </p:nvSpPr>
        <p:spPr>
          <a:xfrm>
            <a:off x="2274073" y="1522954"/>
            <a:ext cx="4408564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966" name="Google Shape;966;p47"/>
          <p:cNvSpPr txBox="1">
            <a:spLocks noGrp="1"/>
          </p:cNvSpPr>
          <p:nvPr>
            <p:ph type="subTitle" idx="1"/>
          </p:nvPr>
        </p:nvSpPr>
        <p:spPr>
          <a:xfrm>
            <a:off x="3204287" y="3287445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Steps followed to build ML</a:t>
            </a:r>
            <a:endParaRPr dirty="0"/>
          </a:p>
        </p:txBody>
      </p:sp>
      <p:grpSp>
        <p:nvGrpSpPr>
          <p:cNvPr id="967" name="Google Shape;967;p47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68" name="Google Shape;968;p47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75" name="Google Shape;975;p47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78" name="Google Shape;978;p47"/>
            <p:cNvSpPr/>
            <p:nvPr/>
          </p:nvSpPr>
          <p:spPr>
            <a:xfrm>
              <a:off x="2801325" y="42732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0030650" y="949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7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77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2" name="Google Shape;2272;p93"/>
          <p:cNvGrpSpPr/>
          <p:nvPr/>
        </p:nvGrpSpPr>
        <p:grpSpPr>
          <a:xfrm>
            <a:off x="784225" y="1164429"/>
            <a:ext cx="7582625" cy="3159125"/>
            <a:chOff x="2737800" y="1395175"/>
            <a:chExt cx="7582625" cy="3159125"/>
          </a:xfrm>
        </p:grpSpPr>
        <p:sp>
          <p:nvSpPr>
            <p:cNvPr id="2273" name="Google Shape;2273;p93"/>
            <p:cNvSpPr/>
            <p:nvPr/>
          </p:nvSpPr>
          <p:spPr>
            <a:xfrm>
              <a:off x="9964000" y="139517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93"/>
            <p:cNvSpPr/>
            <p:nvPr/>
          </p:nvSpPr>
          <p:spPr>
            <a:xfrm>
              <a:off x="2737800" y="43035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7" name="Google Shape;2277;p93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4A057AB-B7C4-000E-634D-CC9F2E11B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405251"/>
              </p:ext>
            </p:extLst>
          </p:nvPr>
        </p:nvGraphicFramePr>
        <p:xfrm>
          <a:off x="1184744" y="539749"/>
          <a:ext cx="6925586" cy="439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62"/>
          <p:cNvGrpSpPr/>
          <p:nvPr/>
        </p:nvGrpSpPr>
        <p:grpSpPr>
          <a:xfrm>
            <a:off x="3353075" y="540100"/>
            <a:ext cx="5016450" cy="4024575"/>
            <a:chOff x="5306650" y="688225"/>
            <a:chExt cx="5016450" cy="4024575"/>
          </a:xfrm>
        </p:grpSpPr>
        <p:sp>
          <p:nvSpPr>
            <p:cNvPr id="1313" name="Google Shape;1313;p62"/>
            <p:cNvSpPr/>
            <p:nvPr/>
          </p:nvSpPr>
          <p:spPr>
            <a:xfrm>
              <a:off x="9966675" y="6882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2"/>
            <p:cNvSpPr/>
            <p:nvPr/>
          </p:nvSpPr>
          <p:spPr>
            <a:xfrm>
              <a:off x="5306650" y="44620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62"/>
          <p:cNvSpPr txBox="1">
            <a:spLocks noGrp="1"/>
          </p:cNvSpPr>
          <p:nvPr>
            <p:ph type="title"/>
          </p:nvPr>
        </p:nvSpPr>
        <p:spPr>
          <a:xfrm>
            <a:off x="2113226" y="393744"/>
            <a:ext cx="5016300" cy="6483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Results</a:t>
            </a:r>
            <a:endParaRPr sz="3200" dirty="0"/>
          </a:p>
        </p:txBody>
      </p:sp>
      <p:grpSp>
        <p:nvGrpSpPr>
          <p:cNvPr id="1348" name="Google Shape;1348;p62"/>
          <p:cNvGrpSpPr/>
          <p:nvPr/>
        </p:nvGrpSpPr>
        <p:grpSpPr>
          <a:xfrm>
            <a:off x="1218479" y="3836707"/>
            <a:ext cx="1196850" cy="348800"/>
            <a:chOff x="2175350" y="3842350"/>
            <a:chExt cx="1196850" cy="348800"/>
          </a:xfrm>
        </p:grpSpPr>
        <p:sp>
          <p:nvSpPr>
            <p:cNvPr id="1349" name="Google Shape;1349;p62"/>
            <p:cNvSpPr/>
            <p:nvPr/>
          </p:nvSpPr>
          <p:spPr>
            <a:xfrm>
              <a:off x="2597075" y="3842350"/>
              <a:ext cx="348825" cy="348800"/>
            </a:xfrm>
            <a:custGeom>
              <a:avLst/>
              <a:gdLst/>
              <a:ahLst/>
              <a:cxnLst/>
              <a:rect l="l" t="t" r="r" b="b"/>
              <a:pathLst>
                <a:path w="13953" h="13952" extrusionOk="0">
                  <a:moveTo>
                    <a:pt x="10183" y="13952"/>
                  </a:moveTo>
                  <a:lnTo>
                    <a:pt x="3770" y="13952"/>
                  </a:lnTo>
                  <a:cubicBezTo>
                    <a:pt x="1673" y="13952"/>
                    <a:pt x="1" y="12280"/>
                    <a:pt x="1" y="10183"/>
                  </a:cubicBezTo>
                  <a:lnTo>
                    <a:pt x="1" y="3769"/>
                  </a:lnTo>
                  <a:cubicBezTo>
                    <a:pt x="1" y="1672"/>
                    <a:pt x="1673" y="0"/>
                    <a:pt x="3770" y="0"/>
                  </a:cubicBezTo>
                  <a:lnTo>
                    <a:pt x="10183" y="0"/>
                  </a:lnTo>
                  <a:cubicBezTo>
                    <a:pt x="12281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1" y="13952"/>
                    <a:pt x="10183" y="13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2"/>
            <p:cNvSpPr/>
            <p:nvPr/>
          </p:nvSpPr>
          <p:spPr>
            <a:xfrm>
              <a:off x="2673075" y="3915300"/>
              <a:ext cx="201400" cy="201375"/>
            </a:xfrm>
            <a:custGeom>
              <a:avLst/>
              <a:gdLst/>
              <a:ahLst/>
              <a:cxnLst/>
              <a:rect l="l" t="t" r="r" b="b"/>
              <a:pathLst>
                <a:path w="8056" h="8055" extrusionOk="0">
                  <a:moveTo>
                    <a:pt x="4043" y="608"/>
                  </a:moveTo>
                  <a:cubicBezTo>
                    <a:pt x="5897" y="608"/>
                    <a:pt x="7447" y="2128"/>
                    <a:pt x="7447" y="4043"/>
                  </a:cubicBezTo>
                  <a:cubicBezTo>
                    <a:pt x="7447" y="5927"/>
                    <a:pt x="5897" y="7447"/>
                    <a:pt x="4043" y="7447"/>
                  </a:cubicBezTo>
                  <a:cubicBezTo>
                    <a:pt x="2128" y="7447"/>
                    <a:pt x="608" y="5897"/>
                    <a:pt x="608" y="4043"/>
                  </a:cubicBezTo>
                  <a:cubicBezTo>
                    <a:pt x="608" y="2128"/>
                    <a:pt x="2189" y="608"/>
                    <a:pt x="4043" y="608"/>
                  </a:cubicBezTo>
                  <a:close/>
                  <a:moveTo>
                    <a:pt x="4043" y="0"/>
                  </a:moveTo>
                  <a:cubicBezTo>
                    <a:pt x="1824" y="0"/>
                    <a:pt x="0" y="1793"/>
                    <a:pt x="0" y="4043"/>
                  </a:cubicBezTo>
                  <a:cubicBezTo>
                    <a:pt x="0" y="6231"/>
                    <a:pt x="1794" y="8055"/>
                    <a:pt x="4043" y="8055"/>
                  </a:cubicBezTo>
                  <a:cubicBezTo>
                    <a:pt x="6292" y="8055"/>
                    <a:pt x="8055" y="6292"/>
                    <a:pt x="8055" y="4043"/>
                  </a:cubicBezTo>
                  <a:cubicBezTo>
                    <a:pt x="8055" y="1824"/>
                    <a:pt x="6262" y="0"/>
                    <a:pt x="4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2"/>
            <p:cNvSpPr/>
            <p:nvPr/>
          </p:nvSpPr>
          <p:spPr>
            <a:xfrm>
              <a:off x="2750575" y="3973950"/>
              <a:ext cx="72975" cy="85600"/>
            </a:xfrm>
            <a:custGeom>
              <a:avLst/>
              <a:gdLst/>
              <a:ahLst/>
              <a:cxnLst/>
              <a:rect l="l" t="t" r="r" b="b"/>
              <a:pathLst>
                <a:path w="2919" h="3424" extrusionOk="0">
                  <a:moveTo>
                    <a:pt x="347" y="0"/>
                  </a:moveTo>
                  <a:cubicBezTo>
                    <a:pt x="172" y="0"/>
                    <a:pt x="1" y="154"/>
                    <a:pt x="1" y="359"/>
                  </a:cubicBezTo>
                  <a:lnTo>
                    <a:pt x="1" y="3065"/>
                  </a:lnTo>
                  <a:cubicBezTo>
                    <a:pt x="1" y="3270"/>
                    <a:pt x="172" y="3424"/>
                    <a:pt x="347" y="3424"/>
                  </a:cubicBezTo>
                  <a:cubicBezTo>
                    <a:pt x="405" y="3424"/>
                    <a:pt x="464" y="3407"/>
                    <a:pt x="517" y="3369"/>
                  </a:cubicBezTo>
                  <a:lnTo>
                    <a:pt x="2676" y="2001"/>
                  </a:lnTo>
                  <a:cubicBezTo>
                    <a:pt x="2919" y="1849"/>
                    <a:pt x="2919" y="1545"/>
                    <a:pt x="2676" y="1423"/>
                  </a:cubicBezTo>
                  <a:lnTo>
                    <a:pt x="517" y="55"/>
                  </a:lnTo>
                  <a:cubicBezTo>
                    <a:pt x="464" y="17"/>
                    <a:pt x="405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2"/>
            <p:cNvSpPr/>
            <p:nvPr/>
          </p:nvSpPr>
          <p:spPr>
            <a:xfrm>
              <a:off x="3024150" y="3842350"/>
              <a:ext cx="348050" cy="348800"/>
            </a:xfrm>
            <a:custGeom>
              <a:avLst/>
              <a:gdLst/>
              <a:ahLst/>
              <a:cxnLst/>
              <a:rect l="l" t="t" r="r" b="b"/>
              <a:pathLst>
                <a:path w="13922" h="13952" extrusionOk="0">
                  <a:moveTo>
                    <a:pt x="10183" y="13952"/>
                  </a:moveTo>
                  <a:lnTo>
                    <a:pt x="373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39" y="0"/>
                  </a:cubicBezTo>
                  <a:lnTo>
                    <a:pt x="10183" y="0"/>
                  </a:lnTo>
                  <a:cubicBezTo>
                    <a:pt x="12250" y="0"/>
                    <a:pt x="13921" y="1672"/>
                    <a:pt x="13921" y="3769"/>
                  </a:cubicBezTo>
                  <a:lnTo>
                    <a:pt x="13921" y="10183"/>
                  </a:lnTo>
                  <a:cubicBezTo>
                    <a:pt x="13921" y="12250"/>
                    <a:pt x="12250" y="13952"/>
                    <a:pt x="10183" y="13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2"/>
            <p:cNvSpPr/>
            <p:nvPr/>
          </p:nvSpPr>
          <p:spPr>
            <a:xfrm>
              <a:off x="3122925" y="3963425"/>
              <a:ext cx="88925" cy="105875"/>
            </a:xfrm>
            <a:custGeom>
              <a:avLst/>
              <a:gdLst/>
              <a:ahLst/>
              <a:cxnLst/>
              <a:rect l="l" t="t" r="r" b="b"/>
              <a:pathLst>
                <a:path w="3557" h="4235" extrusionOk="0">
                  <a:moveTo>
                    <a:pt x="445" y="1"/>
                  </a:moveTo>
                  <a:cubicBezTo>
                    <a:pt x="220" y="1"/>
                    <a:pt x="1" y="187"/>
                    <a:pt x="1" y="446"/>
                  </a:cubicBezTo>
                  <a:lnTo>
                    <a:pt x="1" y="3790"/>
                  </a:lnTo>
                  <a:cubicBezTo>
                    <a:pt x="1" y="4037"/>
                    <a:pt x="184" y="4234"/>
                    <a:pt x="402" y="4234"/>
                  </a:cubicBezTo>
                  <a:cubicBezTo>
                    <a:pt x="479" y="4234"/>
                    <a:pt x="560" y="4210"/>
                    <a:pt x="639" y="4154"/>
                  </a:cubicBezTo>
                  <a:lnTo>
                    <a:pt x="3283" y="2483"/>
                  </a:lnTo>
                  <a:cubicBezTo>
                    <a:pt x="3557" y="2300"/>
                    <a:pt x="3557" y="1935"/>
                    <a:pt x="3283" y="1723"/>
                  </a:cubicBezTo>
                  <a:lnTo>
                    <a:pt x="639" y="51"/>
                  </a:lnTo>
                  <a:cubicBezTo>
                    <a:pt x="577" y="17"/>
                    <a:pt x="511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2"/>
            <p:cNvSpPr/>
            <p:nvPr/>
          </p:nvSpPr>
          <p:spPr>
            <a:xfrm>
              <a:off x="3186000" y="3963425"/>
              <a:ext cx="90450" cy="105875"/>
            </a:xfrm>
            <a:custGeom>
              <a:avLst/>
              <a:gdLst/>
              <a:ahLst/>
              <a:cxnLst/>
              <a:rect l="l" t="t" r="r" b="b"/>
              <a:pathLst>
                <a:path w="3618" h="4235" extrusionOk="0">
                  <a:moveTo>
                    <a:pt x="472" y="1"/>
                  </a:moveTo>
                  <a:cubicBezTo>
                    <a:pt x="238" y="1"/>
                    <a:pt x="0" y="187"/>
                    <a:pt x="0" y="446"/>
                  </a:cubicBezTo>
                  <a:lnTo>
                    <a:pt x="0" y="3790"/>
                  </a:lnTo>
                  <a:cubicBezTo>
                    <a:pt x="0" y="4037"/>
                    <a:pt x="200" y="4234"/>
                    <a:pt x="427" y="4234"/>
                  </a:cubicBezTo>
                  <a:cubicBezTo>
                    <a:pt x="507" y="4234"/>
                    <a:pt x="590" y="4210"/>
                    <a:pt x="669" y="4154"/>
                  </a:cubicBezTo>
                  <a:lnTo>
                    <a:pt x="3314" y="2483"/>
                  </a:lnTo>
                  <a:cubicBezTo>
                    <a:pt x="3618" y="2300"/>
                    <a:pt x="3618" y="1935"/>
                    <a:pt x="3314" y="1723"/>
                  </a:cubicBezTo>
                  <a:lnTo>
                    <a:pt x="669" y="51"/>
                  </a:lnTo>
                  <a:cubicBezTo>
                    <a:pt x="608" y="17"/>
                    <a:pt x="540" y="1"/>
                    <a:pt x="4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2"/>
            <p:cNvSpPr/>
            <p:nvPr/>
          </p:nvSpPr>
          <p:spPr>
            <a:xfrm>
              <a:off x="2175350" y="3842350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10183" y="13952"/>
                  </a:moveTo>
                  <a:lnTo>
                    <a:pt x="376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69" y="0"/>
                  </a:cubicBezTo>
                  <a:lnTo>
                    <a:pt x="10183" y="0"/>
                  </a:lnTo>
                  <a:cubicBezTo>
                    <a:pt x="12280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0" y="13952"/>
                    <a:pt x="10183" y="139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2"/>
            <p:cNvSpPr/>
            <p:nvPr/>
          </p:nvSpPr>
          <p:spPr>
            <a:xfrm>
              <a:off x="23364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3" y="0"/>
                    <a:pt x="2990" y="20"/>
                    <a:pt x="2918" y="63"/>
                  </a:cubicBezTo>
                  <a:lnTo>
                    <a:pt x="243" y="1735"/>
                  </a:lnTo>
                  <a:cubicBezTo>
                    <a:pt x="0" y="1947"/>
                    <a:pt x="0" y="2312"/>
                    <a:pt x="243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6" y="4054"/>
                    <a:pt x="3556" y="3802"/>
                  </a:cubicBezTo>
                  <a:lnTo>
                    <a:pt x="3556" y="458"/>
                  </a:lnTo>
                  <a:cubicBezTo>
                    <a:pt x="3556" y="203"/>
                    <a:pt x="3361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2"/>
            <p:cNvSpPr/>
            <p:nvPr/>
          </p:nvSpPr>
          <p:spPr>
            <a:xfrm>
              <a:off x="22718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4" y="0"/>
                    <a:pt x="2990" y="20"/>
                    <a:pt x="2918" y="63"/>
                  </a:cubicBezTo>
                  <a:lnTo>
                    <a:pt x="244" y="1735"/>
                  </a:lnTo>
                  <a:cubicBezTo>
                    <a:pt x="0" y="1947"/>
                    <a:pt x="0" y="2312"/>
                    <a:pt x="244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7" y="4054"/>
                    <a:pt x="3557" y="3802"/>
                  </a:cubicBezTo>
                  <a:lnTo>
                    <a:pt x="3557" y="458"/>
                  </a:lnTo>
                  <a:cubicBezTo>
                    <a:pt x="3557" y="203"/>
                    <a:pt x="3362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B9751F-B657-CA0C-A44A-2C8844FC120A}"/>
              </a:ext>
            </a:extLst>
          </p:cNvPr>
          <p:cNvSpPr txBox="1"/>
          <p:nvPr/>
        </p:nvSpPr>
        <p:spPr>
          <a:xfrm>
            <a:off x="1465692" y="1604367"/>
            <a:ext cx="6164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Quicksand"/>
              </a:rPr>
              <a:t>SVM got the best F1 score of 0.82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6DE47DC-307B-D802-FA67-A9B76AE3D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39958"/>
              </p:ext>
            </p:extLst>
          </p:nvPr>
        </p:nvGraphicFramePr>
        <p:xfrm>
          <a:off x="1453504" y="2107453"/>
          <a:ext cx="3762552" cy="1578796"/>
        </p:xfrm>
        <a:graphic>
          <a:graphicData uri="http://schemas.openxmlformats.org/drawingml/2006/table">
            <a:tbl>
              <a:tblPr firstRow="1" bandRow="1">
                <a:tableStyleId>{A8B0A3C5-9A3E-4F1E-875A-EBE2AFC8F716}</a:tableStyleId>
              </a:tblPr>
              <a:tblGrid>
                <a:gridCol w="2315414">
                  <a:extLst>
                    <a:ext uri="{9D8B030D-6E8A-4147-A177-3AD203B41FA5}">
                      <a16:colId xmlns:a16="http://schemas.microsoft.com/office/drawing/2014/main" val="1988096247"/>
                    </a:ext>
                  </a:extLst>
                </a:gridCol>
                <a:gridCol w="1447138">
                  <a:extLst>
                    <a:ext uri="{9D8B030D-6E8A-4147-A177-3AD203B41FA5}">
                      <a16:colId xmlns:a16="http://schemas.microsoft.com/office/drawing/2014/main" val="2888646099"/>
                    </a:ext>
                  </a:extLst>
                </a:gridCol>
              </a:tblGrid>
              <a:tr h="39469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icksand"/>
                          <a:cs typeface="Arial"/>
                          <a:sym typeface="Arial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icksand"/>
                          <a:cs typeface="Arial"/>
                          <a:sym typeface="Arial"/>
                        </a:rPr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36857"/>
                  </a:ext>
                </a:extLst>
              </a:tr>
              <a:tr h="39469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icksand"/>
                          <a:cs typeface="Arial"/>
                          <a:sym typeface="Arial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icksand"/>
                          <a:cs typeface="Arial"/>
                          <a:sym typeface="Arial"/>
                        </a:rP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964590"/>
                  </a:ext>
                </a:extLst>
              </a:tr>
              <a:tr h="39469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icksand"/>
                          <a:cs typeface="Arial"/>
                          <a:sym typeface="Arial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icksand"/>
                          <a:cs typeface="Arial"/>
                          <a:sym typeface="Arial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10713"/>
                  </a:ext>
                </a:extLst>
              </a:tr>
              <a:tr h="39469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icksand"/>
                          <a:cs typeface="Arial"/>
                          <a:sym typeface="Arial"/>
                        </a:rPr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icksand"/>
                          <a:cs typeface="Arial"/>
                          <a:sym typeface="Arial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5164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325614A-6190-577D-17AD-0C2CF0AAC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52" y="1454885"/>
            <a:ext cx="2601969" cy="25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503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62"/>
          <p:cNvGrpSpPr/>
          <p:nvPr/>
        </p:nvGrpSpPr>
        <p:grpSpPr>
          <a:xfrm>
            <a:off x="3353075" y="540100"/>
            <a:ext cx="5016450" cy="4024575"/>
            <a:chOff x="5306650" y="688225"/>
            <a:chExt cx="5016450" cy="4024575"/>
          </a:xfrm>
        </p:grpSpPr>
        <p:sp>
          <p:nvSpPr>
            <p:cNvPr id="1313" name="Google Shape;1313;p62"/>
            <p:cNvSpPr/>
            <p:nvPr/>
          </p:nvSpPr>
          <p:spPr>
            <a:xfrm>
              <a:off x="9966675" y="6882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2"/>
            <p:cNvSpPr/>
            <p:nvPr/>
          </p:nvSpPr>
          <p:spPr>
            <a:xfrm>
              <a:off x="5306650" y="44620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62"/>
          <p:cNvSpPr txBox="1">
            <a:spLocks noGrp="1"/>
          </p:cNvSpPr>
          <p:nvPr>
            <p:ph type="title"/>
          </p:nvPr>
        </p:nvSpPr>
        <p:spPr>
          <a:xfrm>
            <a:off x="1314979" y="393744"/>
            <a:ext cx="6501153" cy="6483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Things that I tried that didn't work .. Why? </a:t>
            </a:r>
            <a:endParaRPr sz="6600" dirty="0"/>
          </a:p>
        </p:txBody>
      </p:sp>
      <p:grpSp>
        <p:nvGrpSpPr>
          <p:cNvPr id="1316" name="Google Shape;1316;p62"/>
          <p:cNvGrpSpPr/>
          <p:nvPr/>
        </p:nvGrpSpPr>
        <p:grpSpPr>
          <a:xfrm>
            <a:off x="7088092" y="2948651"/>
            <a:ext cx="1335901" cy="888060"/>
            <a:chOff x="3903179" y="2390563"/>
            <a:chExt cx="1335901" cy="888060"/>
          </a:xfrm>
        </p:grpSpPr>
        <p:grpSp>
          <p:nvGrpSpPr>
            <p:cNvPr id="1317" name="Google Shape;1317;p62"/>
            <p:cNvGrpSpPr/>
            <p:nvPr/>
          </p:nvGrpSpPr>
          <p:grpSpPr>
            <a:xfrm>
              <a:off x="3903179" y="2390563"/>
              <a:ext cx="1335901" cy="888060"/>
              <a:chOff x="4981963" y="3755000"/>
              <a:chExt cx="1001575" cy="735575"/>
            </a:xfrm>
          </p:grpSpPr>
          <p:sp>
            <p:nvSpPr>
              <p:cNvPr id="1318" name="Google Shape;1318;p62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62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62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62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1322;p62"/>
            <p:cNvGrpSpPr/>
            <p:nvPr/>
          </p:nvGrpSpPr>
          <p:grpSpPr>
            <a:xfrm>
              <a:off x="4037359" y="2434200"/>
              <a:ext cx="468224" cy="468207"/>
              <a:chOff x="5921438" y="1923500"/>
              <a:chExt cx="707500" cy="707475"/>
            </a:xfrm>
          </p:grpSpPr>
          <p:sp>
            <p:nvSpPr>
              <p:cNvPr id="1323" name="Google Shape;1323;p62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62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62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1326;p62"/>
            <p:cNvGrpSpPr/>
            <p:nvPr/>
          </p:nvGrpSpPr>
          <p:grpSpPr>
            <a:xfrm>
              <a:off x="4571821" y="2645769"/>
              <a:ext cx="500473" cy="228451"/>
              <a:chOff x="5092913" y="4207125"/>
              <a:chExt cx="779675" cy="189225"/>
            </a:xfrm>
          </p:grpSpPr>
          <p:sp>
            <p:nvSpPr>
              <p:cNvPr id="1327" name="Google Shape;1327;p62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62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62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0" name="Google Shape;1330;p62"/>
            <p:cNvSpPr/>
            <p:nvPr/>
          </p:nvSpPr>
          <p:spPr>
            <a:xfrm>
              <a:off x="4571821" y="2548146"/>
              <a:ext cx="500473" cy="36732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62"/>
          <p:cNvGrpSpPr/>
          <p:nvPr/>
        </p:nvGrpSpPr>
        <p:grpSpPr>
          <a:xfrm>
            <a:off x="6794302" y="3514136"/>
            <a:ext cx="485166" cy="485122"/>
            <a:chOff x="3933325" y="3806050"/>
            <a:chExt cx="633707" cy="633733"/>
          </a:xfrm>
        </p:grpSpPr>
        <p:sp>
          <p:nvSpPr>
            <p:cNvPr id="1332" name="Google Shape;1332;p62"/>
            <p:cNvSpPr/>
            <p:nvPr/>
          </p:nvSpPr>
          <p:spPr>
            <a:xfrm>
              <a:off x="3933325" y="3806050"/>
              <a:ext cx="633707" cy="633733"/>
            </a:xfrm>
            <a:custGeom>
              <a:avLst/>
              <a:gdLst/>
              <a:ahLst/>
              <a:cxnLst/>
              <a:rect l="l" t="t" r="r" b="b"/>
              <a:pathLst>
                <a:path w="24986" h="24987" extrusionOk="0">
                  <a:moveTo>
                    <a:pt x="4863" y="1"/>
                  </a:moveTo>
                  <a:cubicBezTo>
                    <a:pt x="2158" y="1"/>
                    <a:pt x="0" y="2189"/>
                    <a:pt x="0" y="4864"/>
                  </a:cubicBezTo>
                  <a:lnTo>
                    <a:pt x="0" y="20123"/>
                  </a:lnTo>
                  <a:cubicBezTo>
                    <a:pt x="0" y="22828"/>
                    <a:pt x="2189" y="24986"/>
                    <a:pt x="4863" y="24986"/>
                  </a:cubicBezTo>
                  <a:lnTo>
                    <a:pt x="20122" y="24986"/>
                  </a:lnTo>
                  <a:cubicBezTo>
                    <a:pt x="22827" y="24986"/>
                    <a:pt x="24985" y="22828"/>
                    <a:pt x="24985" y="20123"/>
                  </a:cubicBezTo>
                  <a:lnTo>
                    <a:pt x="24985" y="4864"/>
                  </a:lnTo>
                  <a:cubicBezTo>
                    <a:pt x="24985" y="2159"/>
                    <a:pt x="22797" y="1"/>
                    <a:pt x="201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2"/>
            <p:cNvSpPr/>
            <p:nvPr/>
          </p:nvSpPr>
          <p:spPr>
            <a:xfrm>
              <a:off x="4038151" y="3846150"/>
              <a:ext cx="424036" cy="403974"/>
            </a:xfrm>
            <a:custGeom>
              <a:avLst/>
              <a:gdLst/>
              <a:ahLst/>
              <a:cxnLst/>
              <a:rect l="l" t="t" r="r" b="b"/>
              <a:pathLst>
                <a:path w="16719" h="15928" extrusionOk="0">
                  <a:moveTo>
                    <a:pt x="8360" y="0"/>
                  </a:moveTo>
                  <a:lnTo>
                    <a:pt x="5776" y="5259"/>
                  </a:lnTo>
                  <a:lnTo>
                    <a:pt x="1" y="6080"/>
                  </a:lnTo>
                  <a:lnTo>
                    <a:pt x="4196" y="10153"/>
                  </a:lnTo>
                  <a:lnTo>
                    <a:pt x="3192" y="15928"/>
                  </a:lnTo>
                  <a:lnTo>
                    <a:pt x="8360" y="13192"/>
                  </a:lnTo>
                  <a:lnTo>
                    <a:pt x="13527" y="15928"/>
                  </a:lnTo>
                  <a:lnTo>
                    <a:pt x="12554" y="10153"/>
                  </a:lnTo>
                  <a:lnTo>
                    <a:pt x="16719" y="6080"/>
                  </a:lnTo>
                  <a:lnTo>
                    <a:pt x="10943" y="525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2"/>
            <p:cNvSpPr/>
            <p:nvPr/>
          </p:nvSpPr>
          <p:spPr>
            <a:xfrm>
              <a:off x="4079011" y="4365773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2"/>
            <p:cNvSpPr/>
            <p:nvPr/>
          </p:nvSpPr>
          <p:spPr>
            <a:xfrm>
              <a:off x="4079011" y="4314869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62"/>
          <p:cNvGrpSpPr/>
          <p:nvPr/>
        </p:nvGrpSpPr>
        <p:grpSpPr>
          <a:xfrm>
            <a:off x="1218479" y="3836707"/>
            <a:ext cx="1196850" cy="348800"/>
            <a:chOff x="2175350" y="3842350"/>
            <a:chExt cx="1196850" cy="348800"/>
          </a:xfrm>
        </p:grpSpPr>
        <p:sp>
          <p:nvSpPr>
            <p:cNvPr id="1349" name="Google Shape;1349;p62"/>
            <p:cNvSpPr/>
            <p:nvPr/>
          </p:nvSpPr>
          <p:spPr>
            <a:xfrm>
              <a:off x="2597075" y="3842350"/>
              <a:ext cx="348825" cy="348800"/>
            </a:xfrm>
            <a:custGeom>
              <a:avLst/>
              <a:gdLst/>
              <a:ahLst/>
              <a:cxnLst/>
              <a:rect l="l" t="t" r="r" b="b"/>
              <a:pathLst>
                <a:path w="13953" h="13952" extrusionOk="0">
                  <a:moveTo>
                    <a:pt x="10183" y="13952"/>
                  </a:moveTo>
                  <a:lnTo>
                    <a:pt x="3770" y="13952"/>
                  </a:lnTo>
                  <a:cubicBezTo>
                    <a:pt x="1673" y="13952"/>
                    <a:pt x="1" y="12280"/>
                    <a:pt x="1" y="10183"/>
                  </a:cubicBezTo>
                  <a:lnTo>
                    <a:pt x="1" y="3769"/>
                  </a:lnTo>
                  <a:cubicBezTo>
                    <a:pt x="1" y="1672"/>
                    <a:pt x="1673" y="0"/>
                    <a:pt x="3770" y="0"/>
                  </a:cubicBezTo>
                  <a:lnTo>
                    <a:pt x="10183" y="0"/>
                  </a:lnTo>
                  <a:cubicBezTo>
                    <a:pt x="12281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1" y="13952"/>
                    <a:pt x="10183" y="13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2"/>
            <p:cNvSpPr/>
            <p:nvPr/>
          </p:nvSpPr>
          <p:spPr>
            <a:xfrm>
              <a:off x="2673075" y="3915300"/>
              <a:ext cx="201400" cy="201375"/>
            </a:xfrm>
            <a:custGeom>
              <a:avLst/>
              <a:gdLst/>
              <a:ahLst/>
              <a:cxnLst/>
              <a:rect l="l" t="t" r="r" b="b"/>
              <a:pathLst>
                <a:path w="8056" h="8055" extrusionOk="0">
                  <a:moveTo>
                    <a:pt x="4043" y="608"/>
                  </a:moveTo>
                  <a:cubicBezTo>
                    <a:pt x="5897" y="608"/>
                    <a:pt x="7447" y="2128"/>
                    <a:pt x="7447" y="4043"/>
                  </a:cubicBezTo>
                  <a:cubicBezTo>
                    <a:pt x="7447" y="5927"/>
                    <a:pt x="5897" y="7447"/>
                    <a:pt x="4043" y="7447"/>
                  </a:cubicBezTo>
                  <a:cubicBezTo>
                    <a:pt x="2128" y="7447"/>
                    <a:pt x="608" y="5897"/>
                    <a:pt x="608" y="4043"/>
                  </a:cubicBezTo>
                  <a:cubicBezTo>
                    <a:pt x="608" y="2128"/>
                    <a:pt x="2189" y="608"/>
                    <a:pt x="4043" y="608"/>
                  </a:cubicBezTo>
                  <a:close/>
                  <a:moveTo>
                    <a:pt x="4043" y="0"/>
                  </a:moveTo>
                  <a:cubicBezTo>
                    <a:pt x="1824" y="0"/>
                    <a:pt x="0" y="1793"/>
                    <a:pt x="0" y="4043"/>
                  </a:cubicBezTo>
                  <a:cubicBezTo>
                    <a:pt x="0" y="6231"/>
                    <a:pt x="1794" y="8055"/>
                    <a:pt x="4043" y="8055"/>
                  </a:cubicBezTo>
                  <a:cubicBezTo>
                    <a:pt x="6292" y="8055"/>
                    <a:pt x="8055" y="6292"/>
                    <a:pt x="8055" y="4043"/>
                  </a:cubicBezTo>
                  <a:cubicBezTo>
                    <a:pt x="8055" y="1824"/>
                    <a:pt x="6262" y="0"/>
                    <a:pt x="4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2"/>
            <p:cNvSpPr/>
            <p:nvPr/>
          </p:nvSpPr>
          <p:spPr>
            <a:xfrm>
              <a:off x="2750575" y="3973950"/>
              <a:ext cx="72975" cy="85600"/>
            </a:xfrm>
            <a:custGeom>
              <a:avLst/>
              <a:gdLst/>
              <a:ahLst/>
              <a:cxnLst/>
              <a:rect l="l" t="t" r="r" b="b"/>
              <a:pathLst>
                <a:path w="2919" h="3424" extrusionOk="0">
                  <a:moveTo>
                    <a:pt x="347" y="0"/>
                  </a:moveTo>
                  <a:cubicBezTo>
                    <a:pt x="172" y="0"/>
                    <a:pt x="1" y="154"/>
                    <a:pt x="1" y="359"/>
                  </a:cubicBezTo>
                  <a:lnTo>
                    <a:pt x="1" y="3065"/>
                  </a:lnTo>
                  <a:cubicBezTo>
                    <a:pt x="1" y="3270"/>
                    <a:pt x="172" y="3424"/>
                    <a:pt x="347" y="3424"/>
                  </a:cubicBezTo>
                  <a:cubicBezTo>
                    <a:pt x="405" y="3424"/>
                    <a:pt x="464" y="3407"/>
                    <a:pt x="517" y="3369"/>
                  </a:cubicBezTo>
                  <a:lnTo>
                    <a:pt x="2676" y="2001"/>
                  </a:lnTo>
                  <a:cubicBezTo>
                    <a:pt x="2919" y="1849"/>
                    <a:pt x="2919" y="1545"/>
                    <a:pt x="2676" y="1423"/>
                  </a:cubicBezTo>
                  <a:lnTo>
                    <a:pt x="517" y="55"/>
                  </a:lnTo>
                  <a:cubicBezTo>
                    <a:pt x="464" y="17"/>
                    <a:pt x="405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2"/>
            <p:cNvSpPr/>
            <p:nvPr/>
          </p:nvSpPr>
          <p:spPr>
            <a:xfrm>
              <a:off x="3024150" y="3842350"/>
              <a:ext cx="348050" cy="348800"/>
            </a:xfrm>
            <a:custGeom>
              <a:avLst/>
              <a:gdLst/>
              <a:ahLst/>
              <a:cxnLst/>
              <a:rect l="l" t="t" r="r" b="b"/>
              <a:pathLst>
                <a:path w="13922" h="13952" extrusionOk="0">
                  <a:moveTo>
                    <a:pt x="10183" y="13952"/>
                  </a:moveTo>
                  <a:lnTo>
                    <a:pt x="373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39" y="0"/>
                  </a:cubicBezTo>
                  <a:lnTo>
                    <a:pt x="10183" y="0"/>
                  </a:lnTo>
                  <a:cubicBezTo>
                    <a:pt x="12250" y="0"/>
                    <a:pt x="13921" y="1672"/>
                    <a:pt x="13921" y="3769"/>
                  </a:cubicBezTo>
                  <a:lnTo>
                    <a:pt x="13921" y="10183"/>
                  </a:lnTo>
                  <a:cubicBezTo>
                    <a:pt x="13921" y="12250"/>
                    <a:pt x="12250" y="13952"/>
                    <a:pt x="10183" y="13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2"/>
            <p:cNvSpPr/>
            <p:nvPr/>
          </p:nvSpPr>
          <p:spPr>
            <a:xfrm>
              <a:off x="3122925" y="3963425"/>
              <a:ext cx="88925" cy="105875"/>
            </a:xfrm>
            <a:custGeom>
              <a:avLst/>
              <a:gdLst/>
              <a:ahLst/>
              <a:cxnLst/>
              <a:rect l="l" t="t" r="r" b="b"/>
              <a:pathLst>
                <a:path w="3557" h="4235" extrusionOk="0">
                  <a:moveTo>
                    <a:pt x="445" y="1"/>
                  </a:moveTo>
                  <a:cubicBezTo>
                    <a:pt x="220" y="1"/>
                    <a:pt x="1" y="187"/>
                    <a:pt x="1" y="446"/>
                  </a:cubicBezTo>
                  <a:lnTo>
                    <a:pt x="1" y="3790"/>
                  </a:lnTo>
                  <a:cubicBezTo>
                    <a:pt x="1" y="4037"/>
                    <a:pt x="184" y="4234"/>
                    <a:pt x="402" y="4234"/>
                  </a:cubicBezTo>
                  <a:cubicBezTo>
                    <a:pt x="479" y="4234"/>
                    <a:pt x="560" y="4210"/>
                    <a:pt x="639" y="4154"/>
                  </a:cubicBezTo>
                  <a:lnTo>
                    <a:pt x="3283" y="2483"/>
                  </a:lnTo>
                  <a:cubicBezTo>
                    <a:pt x="3557" y="2300"/>
                    <a:pt x="3557" y="1935"/>
                    <a:pt x="3283" y="1723"/>
                  </a:cubicBezTo>
                  <a:lnTo>
                    <a:pt x="639" y="51"/>
                  </a:lnTo>
                  <a:cubicBezTo>
                    <a:pt x="577" y="17"/>
                    <a:pt x="511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2"/>
            <p:cNvSpPr/>
            <p:nvPr/>
          </p:nvSpPr>
          <p:spPr>
            <a:xfrm>
              <a:off x="3186000" y="3963425"/>
              <a:ext cx="90450" cy="105875"/>
            </a:xfrm>
            <a:custGeom>
              <a:avLst/>
              <a:gdLst/>
              <a:ahLst/>
              <a:cxnLst/>
              <a:rect l="l" t="t" r="r" b="b"/>
              <a:pathLst>
                <a:path w="3618" h="4235" extrusionOk="0">
                  <a:moveTo>
                    <a:pt x="472" y="1"/>
                  </a:moveTo>
                  <a:cubicBezTo>
                    <a:pt x="238" y="1"/>
                    <a:pt x="0" y="187"/>
                    <a:pt x="0" y="446"/>
                  </a:cubicBezTo>
                  <a:lnTo>
                    <a:pt x="0" y="3790"/>
                  </a:lnTo>
                  <a:cubicBezTo>
                    <a:pt x="0" y="4037"/>
                    <a:pt x="200" y="4234"/>
                    <a:pt x="427" y="4234"/>
                  </a:cubicBezTo>
                  <a:cubicBezTo>
                    <a:pt x="507" y="4234"/>
                    <a:pt x="590" y="4210"/>
                    <a:pt x="669" y="4154"/>
                  </a:cubicBezTo>
                  <a:lnTo>
                    <a:pt x="3314" y="2483"/>
                  </a:lnTo>
                  <a:cubicBezTo>
                    <a:pt x="3618" y="2300"/>
                    <a:pt x="3618" y="1935"/>
                    <a:pt x="3314" y="1723"/>
                  </a:cubicBezTo>
                  <a:lnTo>
                    <a:pt x="669" y="51"/>
                  </a:lnTo>
                  <a:cubicBezTo>
                    <a:pt x="608" y="17"/>
                    <a:pt x="540" y="1"/>
                    <a:pt x="4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2"/>
            <p:cNvSpPr/>
            <p:nvPr/>
          </p:nvSpPr>
          <p:spPr>
            <a:xfrm>
              <a:off x="2175350" y="3842350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10183" y="13952"/>
                  </a:moveTo>
                  <a:lnTo>
                    <a:pt x="376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69" y="0"/>
                  </a:cubicBezTo>
                  <a:lnTo>
                    <a:pt x="10183" y="0"/>
                  </a:lnTo>
                  <a:cubicBezTo>
                    <a:pt x="12280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0" y="13952"/>
                    <a:pt x="10183" y="139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2"/>
            <p:cNvSpPr/>
            <p:nvPr/>
          </p:nvSpPr>
          <p:spPr>
            <a:xfrm>
              <a:off x="23364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3" y="0"/>
                    <a:pt x="2990" y="20"/>
                    <a:pt x="2918" y="63"/>
                  </a:cubicBezTo>
                  <a:lnTo>
                    <a:pt x="243" y="1735"/>
                  </a:lnTo>
                  <a:cubicBezTo>
                    <a:pt x="0" y="1947"/>
                    <a:pt x="0" y="2312"/>
                    <a:pt x="243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6" y="4054"/>
                    <a:pt x="3556" y="3802"/>
                  </a:cubicBezTo>
                  <a:lnTo>
                    <a:pt x="3556" y="458"/>
                  </a:lnTo>
                  <a:cubicBezTo>
                    <a:pt x="3556" y="203"/>
                    <a:pt x="3361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2"/>
            <p:cNvSpPr/>
            <p:nvPr/>
          </p:nvSpPr>
          <p:spPr>
            <a:xfrm>
              <a:off x="22718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4" y="0"/>
                    <a:pt x="2990" y="20"/>
                    <a:pt x="2918" y="63"/>
                  </a:cubicBezTo>
                  <a:lnTo>
                    <a:pt x="244" y="1735"/>
                  </a:lnTo>
                  <a:cubicBezTo>
                    <a:pt x="0" y="1947"/>
                    <a:pt x="0" y="2312"/>
                    <a:pt x="244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7" y="4054"/>
                    <a:pt x="3557" y="3802"/>
                  </a:cubicBezTo>
                  <a:lnTo>
                    <a:pt x="3557" y="458"/>
                  </a:lnTo>
                  <a:cubicBezTo>
                    <a:pt x="3557" y="203"/>
                    <a:pt x="3362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C6FE37-D473-7037-27CA-D8103F5BB6D6}"/>
              </a:ext>
            </a:extLst>
          </p:cNvPr>
          <p:cNvSpPr txBox="1"/>
          <p:nvPr/>
        </p:nvSpPr>
        <p:spPr>
          <a:xfrm>
            <a:off x="2254979" y="1400983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400" dirty="0">
                <a:uFill>
                  <a:noFill/>
                </a:uFill>
              </a:rPr>
              <a:t>Removing repeated characters</a:t>
            </a:r>
          </a:p>
          <a:p>
            <a:pPr marL="152400"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US" dirty="0">
              <a:uFill>
                <a:noFill/>
              </a:uFill>
            </a:endParaRPr>
          </a:p>
          <a:p>
            <a:pPr marL="152400"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dirty="0">
                <a:uFill>
                  <a:noFill/>
                </a:uFill>
              </a:rPr>
              <a:t> </a:t>
            </a:r>
            <a:r>
              <a:rPr lang="ar-SA" dirty="0" err="1">
                <a:uFill>
                  <a:noFill/>
                </a:uFill>
              </a:rPr>
              <a:t>راائع</a:t>
            </a:r>
            <a:r>
              <a:rPr lang="ar-SA" dirty="0">
                <a:uFill>
                  <a:noFill/>
                </a:uFill>
              </a:rPr>
              <a:t> </a:t>
            </a:r>
            <a:r>
              <a:rPr lang="en-US" dirty="0">
                <a:uFill>
                  <a:noFill/>
                </a:uFill>
              </a:rPr>
              <a:t> -&gt; </a:t>
            </a:r>
            <a:r>
              <a:rPr lang="ar-SA" dirty="0">
                <a:uFill>
                  <a:noFill/>
                </a:uFill>
              </a:rPr>
              <a:t>رائع</a:t>
            </a:r>
          </a:p>
          <a:p>
            <a:pPr marL="152400"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ar-SA" sz="1400" dirty="0">
                <a:uFill>
                  <a:noFill/>
                </a:uFill>
              </a:rPr>
              <a:t> ممتاز  </a:t>
            </a:r>
            <a:r>
              <a:rPr lang="en-US" sz="1400" dirty="0">
                <a:uFill>
                  <a:noFill/>
                </a:uFill>
              </a:rPr>
              <a:t>-&gt; </a:t>
            </a:r>
            <a:r>
              <a:rPr lang="ar-SA" sz="1400" dirty="0" err="1">
                <a:uFill>
                  <a:noFill/>
                </a:uFill>
              </a:rPr>
              <a:t>متاز</a:t>
            </a:r>
            <a:endParaRPr lang="ar-SA" sz="1400" dirty="0">
              <a:uFill>
                <a:noFill/>
              </a:uFill>
            </a:endParaRPr>
          </a:p>
          <a:p>
            <a:pPr marL="152400"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US" sz="1400" dirty="0">
              <a:uFill>
                <a:noFill/>
              </a:u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dirty="0">
                <a:uFill>
                  <a:noFill/>
                </a:uFill>
              </a:rPr>
              <a:t>Topic modeling  </a:t>
            </a:r>
          </a:p>
          <a:p>
            <a:pPr marL="152400"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ar-SA" sz="1400" dirty="0">
              <a:uFill>
                <a:noFill/>
              </a:uFill>
            </a:endParaRPr>
          </a:p>
          <a:p>
            <a:pPr marL="152400" marR="50800">
              <a:buClr>
                <a:schemeClr val="dk1"/>
              </a:buClr>
              <a:buSzPts val="1200"/>
            </a:pPr>
            <a:r>
              <a:rPr lang="en-US" dirty="0">
                <a:uFill>
                  <a:noFill/>
                </a:uFill>
              </a:rPr>
              <a:t>Hard to interpret</a:t>
            </a:r>
          </a:p>
          <a:p>
            <a:pPr marL="152400" marR="50800">
              <a:buClr>
                <a:schemeClr val="dk1"/>
              </a:buClr>
              <a:buSzPts val="1200"/>
            </a:pPr>
            <a:r>
              <a:rPr lang="en-US" dirty="0"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Ambiguity of results.</a:t>
            </a:r>
            <a:endParaRPr lang="en-US" dirty="0"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76874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62"/>
          <p:cNvGrpSpPr/>
          <p:nvPr/>
        </p:nvGrpSpPr>
        <p:grpSpPr>
          <a:xfrm>
            <a:off x="3353075" y="540100"/>
            <a:ext cx="5016450" cy="4024575"/>
            <a:chOff x="5306650" y="688225"/>
            <a:chExt cx="5016450" cy="4024575"/>
          </a:xfrm>
        </p:grpSpPr>
        <p:sp>
          <p:nvSpPr>
            <p:cNvPr id="1313" name="Google Shape;1313;p62"/>
            <p:cNvSpPr/>
            <p:nvPr/>
          </p:nvSpPr>
          <p:spPr>
            <a:xfrm>
              <a:off x="9966675" y="6882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2"/>
            <p:cNvSpPr/>
            <p:nvPr/>
          </p:nvSpPr>
          <p:spPr>
            <a:xfrm>
              <a:off x="5306650" y="44620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62"/>
          <p:cNvSpPr txBox="1">
            <a:spLocks noGrp="1"/>
          </p:cNvSpPr>
          <p:nvPr>
            <p:ph type="title"/>
          </p:nvPr>
        </p:nvSpPr>
        <p:spPr>
          <a:xfrm>
            <a:off x="1314979" y="393744"/>
            <a:ext cx="6501153" cy="6483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Challenges</a:t>
            </a:r>
            <a:endParaRPr sz="23900" dirty="0"/>
          </a:p>
        </p:txBody>
      </p:sp>
      <p:grpSp>
        <p:nvGrpSpPr>
          <p:cNvPr id="1316" name="Google Shape;1316;p62"/>
          <p:cNvGrpSpPr/>
          <p:nvPr/>
        </p:nvGrpSpPr>
        <p:grpSpPr>
          <a:xfrm>
            <a:off x="7088092" y="2948651"/>
            <a:ext cx="1335901" cy="888060"/>
            <a:chOff x="3903179" y="2390563"/>
            <a:chExt cx="1335901" cy="888060"/>
          </a:xfrm>
        </p:grpSpPr>
        <p:grpSp>
          <p:nvGrpSpPr>
            <p:cNvPr id="1317" name="Google Shape;1317;p62"/>
            <p:cNvGrpSpPr/>
            <p:nvPr/>
          </p:nvGrpSpPr>
          <p:grpSpPr>
            <a:xfrm>
              <a:off x="3903179" y="2390563"/>
              <a:ext cx="1335901" cy="888060"/>
              <a:chOff x="4981963" y="3755000"/>
              <a:chExt cx="1001575" cy="735575"/>
            </a:xfrm>
          </p:grpSpPr>
          <p:sp>
            <p:nvSpPr>
              <p:cNvPr id="1318" name="Google Shape;1318;p62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62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62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62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1322;p62"/>
            <p:cNvGrpSpPr/>
            <p:nvPr/>
          </p:nvGrpSpPr>
          <p:grpSpPr>
            <a:xfrm>
              <a:off x="4037359" y="2434200"/>
              <a:ext cx="468224" cy="468207"/>
              <a:chOff x="5921438" y="1923500"/>
              <a:chExt cx="707500" cy="707475"/>
            </a:xfrm>
          </p:grpSpPr>
          <p:sp>
            <p:nvSpPr>
              <p:cNvPr id="1323" name="Google Shape;1323;p62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62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62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1326;p62"/>
            <p:cNvGrpSpPr/>
            <p:nvPr/>
          </p:nvGrpSpPr>
          <p:grpSpPr>
            <a:xfrm>
              <a:off x="4571821" y="2645769"/>
              <a:ext cx="500473" cy="228451"/>
              <a:chOff x="5092913" y="4207125"/>
              <a:chExt cx="779675" cy="189225"/>
            </a:xfrm>
          </p:grpSpPr>
          <p:sp>
            <p:nvSpPr>
              <p:cNvPr id="1327" name="Google Shape;1327;p62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62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62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0" name="Google Shape;1330;p62"/>
            <p:cNvSpPr/>
            <p:nvPr/>
          </p:nvSpPr>
          <p:spPr>
            <a:xfrm>
              <a:off x="4571821" y="2548146"/>
              <a:ext cx="500473" cy="36732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62"/>
          <p:cNvGrpSpPr/>
          <p:nvPr/>
        </p:nvGrpSpPr>
        <p:grpSpPr>
          <a:xfrm>
            <a:off x="6794302" y="3514136"/>
            <a:ext cx="485166" cy="485122"/>
            <a:chOff x="3933325" y="3806050"/>
            <a:chExt cx="633707" cy="633733"/>
          </a:xfrm>
        </p:grpSpPr>
        <p:sp>
          <p:nvSpPr>
            <p:cNvPr id="1332" name="Google Shape;1332;p62"/>
            <p:cNvSpPr/>
            <p:nvPr/>
          </p:nvSpPr>
          <p:spPr>
            <a:xfrm>
              <a:off x="3933325" y="3806050"/>
              <a:ext cx="633707" cy="633733"/>
            </a:xfrm>
            <a:custGeom>
              <a:avLst/>
              <a:gdLst/>
              <a:ahLst/>
              <a:cxnLst/>
              <a:rect l="l" t="t" r="r" b="b"/>
              <a:pathLst>
                <a:path w="24986" h="24987" extrusionOk="0">
                  <a:moveTo>
                    <a:pt x="4863" y="1"/>
                  </a:moveTo>
                  <a:cubicBezTo>
                    <a:pt x="2158" y="1"/>
                    <a:pt x="0" y="2189"/>
                    <a:pt x="0" y="4864"/>
                  </a:cubicBezTo>
                  <a:lnTo>
                    <a:pt x="0" y="20123"/>
                  </a:lnTo>
                  <a:cubicBezTo>
                    <a:pt x="0" y="22828"/>
                    <a:pt x="2189" y="24986"/>
                    <a:pt x="4863" y="24986"/>
                  </a:cubicBezTo>
                  <a:lnTo>
                    <a:pt x="20122" y="24986"/>
                  </a:lnTo>
                  <a:cubicBezTo>
                    <a:pt x="22827" y="24986"/>
                    <a:pt x="24985" y="22828"/>
                    <a:pt x="24985" y="20123"/>
                  </a:cubicBezTo>
                  <a:lnTo>
                    <a:pt x="24985" y="4864"/>
                  </a:lnTo>
                  <a:cubicBezTo>
                    <a:pt x="24985" y="2159"/>
                    <a:pt x="22797" y="1"/>
                    <a:pt x="201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2"/>
            <p:cNvSpPr/>
            <p:nvPr/>
          </p:nvSpPr>
          <p:spPr>
            <a:xfrm>
              <a:off x="4038151" y="3846150"/>
              <a:ext cx="424036" cy="403974"/>
            </a:xfrm>
            <a:custGeom>
              <a:avLst/>
              <a:gdLst/>
              <a:ahLst/>
              <a:cxnLst/>
              <a:rect l="l" t="t" r="r" b="b"/>
              <a:pathLst>
                <a:path w="16719" h="15928" extrusionOk="0">
                  <a:moveTo>
                    <a:pt x="8360" y="0"/>
                  </a:moveTo>
                  <a:lnTo>
                    <a:pt x="5776" y="5259"/>
                  </a:lnTo>
                  <a:lnTo>
                    <a:pt x="1" y="6080"/>
                  </a:lnTo>
                  <a:lnTo>
                    <a:pt x="4196" y="10153"/>
                  </a:lnTo>
                  <a:lnTo>
                    <a:pt x="3192" y="15928"/>
                  </a:lnTo>
                  <a:lnTo>
                    <a:pt x="8360" y="13192"/>
                  </a:lnTo>
                  <a:lnTo>
                    <a:pt x="13527" y="15928"/>
                  </a:lnTo>
                  <a:lnTo>
                    <a:pt x="12554" y="10153"/>
                  </a:lnTo>
                  <a:lnTo>
                    <a:pt x="16719" y="6080"/>
                  </a:lnTo>
                  <a:lnTo>
                    <a:pt x="10943" y="525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2"/>
            <p:cNvSpPr/>
            <p:nvPr/>
          </p:nvSpPr>
          <p:spPr>
            <a:xfrm>
              <a:off x="4079011" y="4365773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2"/>
            <p:cNvSpPr/>
            <p:nvPr/>
          </p:nvSpPr>
          <p:spPr>
            <a:xfrm>
              <a:off x="4079011" y="4314869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62"/>
          <p:cNvGrpSpPr/>
          <p:nvPr/>
        </p:nvGrpSpPr>
        <p:grpSpPr>
          <a:xfrm>
            <a:off x="1218479" y="3836707"/>
            <a:ext cx="1196850" cy="348800"/>
            <a:chOff x="2175350" y="3842350"/>
            <a:chExt cx="1196850" cy="348800"/>
          </a:xfrm>
        </p:grpSpPr>
        <p:sp>
          <p:nvSpPr>
            <p:cNvPr id="1349" name="Google Shape;1349;p62"/>
            <p:cNvSpPr/>
            <p:nvPr/>
          </p:nvSpPr>
          <p:spPr>
            <a:xfrm>
              <a:off x="2597075" y="3842350"/>
              <a:ext cx="348825" cy="348800"/>
            </a:xfrm>
            <a:custGeom>
              <a:avLst/>
              <a:gdLst/>
              <a:ahLst/>
              <a:cxnLst/>
              <a:rect l="l" t="t" r="r" b="b"/>
              <a:pathLst>
                <a:path w="13953" h="13952" extrusionOk="0">
                  <a:moveTo>
                    <a:pt x="10183" y="13952"/>
                  </a:moveTo>
                  <a:lnTo>
                    <a:pt x="3770" y="13952"/>
                  </a:lnTo>
                  <a:cubicBezTo>
                    <a:pt x="1673" y="13952"/>
                    <a:pt x="1" y="12280"/>
                    <a:pt x="1" y="10183"/>
                  </a:cubicBezTo>
                  <a:lnTo>
                    <a:pt x="1" y="3769"/>
                  </a:lnTo>
                  <a:cubicBezTo>
                    <a:pt x="1" y="1672"/>
                    <a:pt x="1673" y="0"/>
                    <a:pt x="3770" y="0"/>
                  </a:cubicBezTo>
                  <a:lnTo>
                    <a:pt x="10183" y="0"/>
                  </a:lnTo>
                  <a:cubicBezTo>
                    <a:pt x="12281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1" y="13952"/>
                    <a:pt x="10183" y="13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2"/>
            <p:cNvSpPr/>
            <p:nvPr/>
          </p:nvSpPr>
          <p:spPr>
            <a:xfrm>
              <a:off x="2673075" y="3915300"/>
              <a:ext cx="201400" cy="201375"/>
            </a:xfrm>
            <a:custGeom>
              <a:avLst/>
              <a:gdLst/>
              <a:ahLst/>
              <a:cxnLst/>
              <a:rect l="l" t="t" r="r" b="b"/>
              <a:pathLst>
                <a:path w="8056" h="8055" extrusionOk="0">
                  <a:moveTo>
                    <a:pt x="4043" y="608"/>
                  </a:moveTo>
                  <a:cubicBezTo>
                    <a:pt x="5897" y="608"/>
                    <a:pt x="7447" y="2128"/>
                    <a:pt x="7447" y="4043"/>
                  </a:cubicBezTo>
                  <a:cubicBezTo>
                    <a:pt x="7447" y="5927"/>
                    <a:pt x="5897" y="7447"/>
                    <a:pt x="4043" y="7447"/>
                  </a:cubicBezTo>
                  <a:cubicBezTo>
                    <a:pt x="2128" y="7447"/>
                    <a:pt x="608" y="5897"/>
                    <a:pt x="608" y="4043"/>
                  </a:cubicBezTo>
                  <a:cubicBezTo>
                    <a:pt x="608" y="2128"/>
                    <a:pt x="2189" y="608"/>
                    <a:pt x="4043" y="608"/>
                  </a:cubicBezTo>
                  <a:close/>
                  <a:moveTo>
                    <a:pt x="4043" y="0"/>
                  </a:moveTo>
                  <a:cubicBezTo>
                    <a:pt x="1824" y="0"/>
                    <a:pt x="0" y="1793"/>
                    <a:pt x="0" y="4043"/>
                  </a:cubicBezTo>
                  <a:cubicBezTo>
                    <a:pt x="0" y="6231"/>
                    <a:pt x="1794" y="8055"/>
                    <a:pt x="4043" y="8055"/>
                  </a:cubicBezTo>
                  <a:cubicBezTo>
                    <a:pt x="6292" y="8055"/>
                    <a:pt x="8055" y="6292"/>
                    <a:pt x="8055" y="4043"/>
                  </a:cubicBezTo>
                  <a:cubicBezTo>
                    <a:pt x="8055" y="1824"/>
                    <a:pt x="6262" y="0"/>
                    <a:pt x="4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2"/>
            <p:cNvSpPr/>
            <p:nvPr/>
          </p:nvSpPr>
          <p:spPr>
            <a:xfrm>
              <a:off x="2750575" y="3973950"/>
              <a:ext cx="72975" cy="85600"/>
            </a:xfrm>
            <a:custGeom>
              <a:avLst/>
              <a:gdLst/>
              <a:ahLst/>
              <a:cxnLst/>
              <a:rect l="l" t="t" r="r" b="b"/>
              <a:pathLst>
                <a:path w="2919" h="3424" extrusionOk="0">
                  <a:moveTo>
                    <a:pt x="347" y="0"/>
                  </a:moveTo>
                  <a:cubicBezTo>
                    <a:pt x="172" y="0"/>
                    <a:pt x="1" y="154"/>
                    <a:pt x="1" y="359"/>
                  </a:cubicBezTo>
                  <a:lnTo>
                    <a:pt x="1" y="3065"/>
                  </a:lnTo>
                  <a:cubicBezTo>
                    <a:pt x="1" y="3270"/>
                    <a:pt x="172" y="3424"/>
                    <a:pt x="347" y="3424"/>
                  </a:cubicBezTo>
                  <a:cubicBezTo>
                    <a:pt x="405" y="3424"/>
                    <a:pt x="464" y="3407"/>
                    <a:pt x="517" y="3369"/>
                  </a:cubicBezTo>
                  <a:lnTo>
                    <a:pt x="2676" y="2001"/>
                  </a:lnTo>
                  <a:cubicBezTo>
                    <a:pt x="2919" y="1849"/>
                    <a:pt x="2919" y="1545"/>
                    <a:pt x="2676" y="1423"/>
                  </a:cubicBezTo>
                  <a:lnTo>
                    <a:pt x="517" y="55"/>
                  </a:lnTo>
                  <a:cubicBezTo>
                    <a:pt x="464" y="17"/>
                    <a:pt x="405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2"/>
            <p:cNvSpPr/>
            <p:nvPr/>
          </p:nvSpPr>
          <p:spPr>
            <a:xfrm>
              <a:off x="3024150" y="3842350"/>
              <a:ext cx="348050" cy="348800"/>
            </a:xfrm>
            <a:custGeom>
              <a:avLst/>
              <a:gdLst/>
              <a:ahLst/>
              <a:cxnLst/>
              <a:rect l="l" t="t" r="r" b="b"/>
              <a:pathLst>
                <a:path w="13922" h="13952" extrusionOk="0">
                  <a:moveTo>
                    <a:pt x="10183" y="13952"/>
                  </a:moveTo>
                  <a:lnTo>
                    <a:pt x="373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39" y="0"/>
                  </a:cubicBezTo>
                  <a:lnTo>
                    <a:pt x="10183" y="0"/>
                  </a:lnTo>
                  <a:cubicBezTo>
                    <a:pt x="12250" y="0"/>
                    <a:pt x="13921" y="1672"/>
                    <a:pt x="13921" y="3769"/>
                  </a:cubicBezTo>
                  <a:lnTo>
                    <a:pt x="13921" y="10183"/>
                  </a:lnTo>
                  <a:cubicBezTo>
                    <a:pt x="13921" y="12250"/>
                    <a:pt x="12250" y="13952"/>
                    <a:pt x="10183" y="13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2"/>
            <p:cNvSpPr/>
            <p:nvPr/>
          </p:nvSpPr>
          <p:spPr>
            <a:xfrm>
              <a:off x="3122925" y="3963425"/>
              <a:ext cx="88925" cy="105875"/>
            </a:xfrm>
            <a:custGeom>
              <a:avLst/>
              <a:gdLst/>
              <a:ahLst/>
              <a:cxnLst/>
              <a:rect l="l" t="t" r="r" b="b"/>
              <a:pathLst>
                <a:path w="3557" h="4235" extrusionOk="0">
                  <a:moveTo>
                    <a:pt x="445" y="1"/>
                  </a:moveTo>
                  <a:cubicBezTo>
                    <a:pt x="220" y="1"/>
                    <a:pt x="1" y="187"/>
                    <a:pt x="1" y="446"/>
                  </a:cubicBezTo>
                  <a:lnTo>
                    <a:pt x="1" y="3790"/>
                  </a:lnTo>
                  <a:cubicBezTo>
                    <a:pt x="1" y="4037"/>
                    <a:pt x="184" y="4234"/>
                    <a:pt x="402" y="4234"/>
                  </a:cubicBezTo>
                  <a:cubicBezTo>
                    <a:pt x="479" y="4234"/>
                    <a:pt x="560" y="4210"/>
                    <a:pt x="639" y="4154"/>
                  </a:cubicBezTo>
                  <a:lnTo>
                    <a:pt x="3283" y="2483"/>
                  </a:lnTo>
                  <a:cubicBezTo>
                    <a:pt x="3557" y="2300"/>
                    <a:pt x="3557" y="1935"/>
                    <a:pt x="3283" y="1723"/>
                  </a:cubicBezTo>
                  <a:lnTo>
                    <a:pt x="639" y="51"/>
                  </a:lnTo>
                  <a:cubicBezTo>
                    <a:pt x="577" y="17"/>
                    <a:pt x="511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2"/>
            <p:cNvSpPr/>
            <p:nvPr/>
          </p:nvSpPr>
          <p:spPr>
            <a:xfrm>
              <a:off x="3186000" y="3963425"/>
              <a:ext cx="90450" cy="105875"/>
            </a:xfrm>
            <a:custGeom>
              <a:avLst/>
              <a:gdLst/>
              <a:ahLst/>
              <a:cxnLst/>
              <a:rect l="l" t="t" r="r" b="b"/>
              <a:pathLst>
                <a:path w="3618" h="4235" extrusionOk="0">
                  <a:moveTo>
                    <a:pt x="472" y="1"/>
                  </a:moveTo>
                  <a:cubicBezTo>
                    <a:pt x="238" y="1"/>
                    <a:pt x="0" y="187"/>
                    <a:pt x="0" y="446"/>
                  </a:cubicBezTo>
                  <a:lnTo>
                    <a:pt x="0" y="3790"/>
                  </a:lnTo>
                  <a:cubicBezTo>
                    <a:pt x="0" y="4037"/>
                    <a:pt x="200" y="4234"/>
                    <a:pt x="427" y="4234"/>
                  </a:cubicBezTo>
                  <a:cubicBezTo>
                    <a:pt x="507" y="4234"/>
                    <a:pt x="590" y="4210"/>
                    <a:pt x="669" y="4154"/>
                  </a:cubicBezTo>
                  <a:lnTo>
                    <a:pt x="3314" y="2483"/>
                  </a:lnTo>
                  <a:cubicBezTo>
                    <a:pt x="3618" y="2300"/>
                    <a:pt x="3618" y="1935"/>
                    <a:pt x="3314" y="1723"/>
                  </a:cubicBezTo>
                  <a:lnTo>
                    <a:pt x="669" y="51"/>
                  </a:lnTo>
                  <a:cubicBezTo>
                    <a:pt x="608" y="17"/>
                    <a:pt x="540" y="1"/>
                    <a:pt x="4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2"/>
            <p:cNvSpPr/>
            <p:nvPr/>
          </p:nvSpPr>
          <p:spPr>
            <a:xfrm>
              <a:off x="2175350" y="3842350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10183" y="13952"/>
                  </a:moveTo>
                  <a:lnTo>
                    <a:pt x="376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69" y="0"/>
                  </a:cubicBezTo>
                  <a:lnTo>
                    <a:pt x="10183" y="0"/>
                  </a:lnTo>
                  <a:cubicBezTo>
                    <a:pt x="12280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0" y="13952"/>
                    <a:pt x="10183" y="139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2"/>
            <p:cNvSpPr/>
            <p:nvPr/>
          </p:nvSpPr>
          <p:spPr>
            <a:xfrm>
              <a:off x="23364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3" y="0"/>
                    <a:pt x="2990" y="20"/>
                    <a:pt x="2918" y="63"/>
                  </a:cubicBezTo>
                  <a:lnTo>
                    <a:pt x="243" y="1735"/>
                  </a:lnTo>
                  <a:cubicBezTo>
                    <a:pt x="0" y="1947"/>
                    <a:pt x="0" y="2312"/>
                    <a:pt x="243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6" y="4054"/>
                    <a:pt x="3556" y="3802"/>
                  </a:cubicBezTo>
                  <a:lnTo>
                    <a:pt x="3556" y="458"/>
                  </a:lnTo>
                  <a:cubicBezTo>
                    <a:pt x="3556" y="203"/>
                    <a:pt x="3361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2"/>
            <p:cNvSpPr/>
            <p:nvPr/>
          </p:nvSpPr>
          <p:spPr>
            <a:xfrm>
              <a:off x="22718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4" y="0"/>
                    <a:pt x="2990" y="20"/>
                    <a:pt x="2918" y="63"/>
                  </a:cubicBezTo>
                  <a:lnTo>
                    <a:pt x="244" y="1735"/>
                  </a:lnTo>
                  <a:cubicBezTo>
                    <a:pt x="0" y="1947"/>
                    <a:pt x="0" y="2312"/>
                    <a:pt x="244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7" y="4054"/>
                    <a:pt x="3557" y="3802"/>
                  </a:cubicBezTo>
                  <a:lnTo>
                    <a:pt x="3557" y="458"/>
                  </a:lnTo>
                  <a:cubicBezTo>
                    <a:pt x="3557" y="203"/>
                    <a:pt x="3362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3D69F4-2693-7C15-7656-58ED0608237F}"/>
              </a:ext>
            </a:extLst>
          </p:cNvPr>
          <p:cNvSpPr txBox="1"/>
          <p:nvPr/>
        </p:nvSpPr>
        <p:spPr>
          <a:xfrm>
            <a:off x="1793704" y="170836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50" marR="508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uFill>
                  <a:noFill/>
                </a:uFill>
              </a:rPr>
              <a:t>Cleaning the data :)</a:t>
            </a:r>
          </a:p>
          <a:p>
            <a:pPr marL="152400"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US" sz="1800" dirty="0">
              <a:uFill>
                <a:noFill/>
              </a:uFill>
            </a:endParaRPr>
          </a:p>
          <a:p>
            <a:pPr marL="152400"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Helvetica Neue"/>
              </a:rPr>
              <a:t>Data cleaning is tricky and 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Helvetica Neue"/>
              </a:rPr>
              <a:t>time-consuming</a:t>
            </a:r>
            <a:r>
              <a:rPr lang="en-US" sz="1200" dirty="0">
                <a:uFill>
                  <a:noFill/>
                </a:uFill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4561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104"/>
          <p:cNvSpPr txBox="1">
            <a:spLocks noGrp="1"/>
          </p:cNvSpPr>
          <p:nvPr>
            <p:ph type="body" idx="2"/>
          </p:nvPr>
        </p:nvSpPr>
        <p:spPr>
          <a:xfrm>
            <a:off x="909612" y="1019399"/>
            <a:ext cx="3852000" cy="14383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Orbitron"/>
                <a:ea typeface="Orbitron"/>
                <a:cs typeface="Orbitron"/>
                <a:sym typeface="Orbitron"/>
              </a:rPr>
              <a:t>Limitations</a:t>
            </a: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Time !</a:t>
            </a: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Most reviews are short </a:t>
            </a: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Limited features</a:t>
            </a: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Some of the reviews are not written in Arabic</a:t>
            </a:r>
          </a:p>
        </p:txBody>
      </p:sp>
      <p:grpSp>
        <p:nvGrpSpPr>
          <p:cNvPr id="2802" name="Google Shape;2802;p104"/>
          <p:cNvGrpSpPr/>
          <p:nvPr/>
        </p:nvGrpSpPr>
        <p:grpSpPr>
          <a:xfrm>
            <a:off x="784225" y="1247050"/>
            <a:ext cx="7582625" cy="3293975"/>
            <a:chOff x="2737800" y="1395175"/>
            <a:chExt cx="7582625" cy="3293975"/>
          </a:xfrm>
        </p:grpSpPr>
        <p:sp>
          <p:nvSpPr>
            <p:cNvPr id="2803" name="Google Shape;2803;p104"/>
            <p:cNvSpPr/>
            <p:nvPr/>
          </p:nvSpPr>
          <p:spPr>
            <a:xfrm>
              <a:off x="9964000" y="139517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04"/>
            <p:cNvSpPr/>
            <p:nvPr/>
          </p:nvSpPr>
          <p:spPr>
            <a:xfrm>
              <a:off x="2737800" y="44383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1;p104">
            <a:extLst>
              <a:ext uri="{FF2B5EF4-FFF2-40B4-BE49-F238E27FC236}">
                <a16:creationId xmlns:a16="http://schemas.microsoft.com/office/drawing/2014/main" id="{57B988B3-EE4E-B3E5-2CD4-9B1B89FB58DC}"/>
              </a:ext>
            </a:extLst>
          </p:cNvPr>
          <p:cNvSpPr txBox="1">
            <a:spLocks/>
          </p:cNvSpPr>
          <p:nvPr/>
        </p:nvSpPr>
        <p:spPr>
          <a:xfrm>
            <a:off x="4158425" y="2977254"/>
            <a:ext cx="3852000" cy="14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800" b="1" dirty="0">
                <a:latin typeface="Orbitron"/>
                <a:ea typeface="Orbitron"/>
                <a:cs typeface="Orbitron"/>
                <a:sym typeface="Orbitron"/>
              </a:rPr>
              <a:t>Future Work</a:t>
            </a: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Scrape more recent reviews.</a:t>
            </a: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Add new apps to the dataset such as( </a:t>
            </a:r>
            <a:r>
              <a:rPr lang="en-US" sz="1200" dirty="0" err="1">
                <a:uFill>
                  <a:noFill/>
                </a:uFill>
              </a:rPr>
              <a:t>Abser</a:t>
            </a:r>
            <a:r>
              <a:rPr lang="en-US" sz="1200" dirty="0">
                <a:uFill>
                  <a:noFill/>
                </a:uFill>
              </a:rPr>
              <a:t>, </a:t>
            </a:r>
            <a:r>
              <a:rPr lang="en-US" sz="1200" dirty="0" err="1">
                <a:uFill>
                  <a:noFill/>
                </a:uFill>
              </a:rPr>
              <a:t>Nafath</a:t>
            </a:r>
            <a:r>
              <a:rPr lang="en-US" sz="1200" dirty="0">
                <a:uFill>
                  <a:noFill/>
                </a:uFill>
              </a:rPr>
              <a:t>, ...</a:t>
            </a:r>
            <a:r>
              <a:rPr lang="en-US" sz="1200" dirty="0" err="1">
                <a:uFill>
                  <a:noFill/>
                </a:uFill>
              </a:rPr>
              <a:t>etc</a:t>
            </a:r>
            <a:r>
              <a:rPr lang="en-US" sz="1200" dirty="0">
                <a:uFill>
                  <a:noFill/>
                </a:uFill>
              </a:rPr>
              <a:t>)</a:t>
            </a: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Re-</a:t>
            </a:r>
            <a:r>
              <a:rPr lang="en-US" sz="1200" dirty="0" err="1">
                <a:uFill>
                  <a:noFill/>
                </a:uFill>
              </a:rPr>
              <a:t>lablel</a:t>
            </a:r>
            <a:r>
              <a:rPr lang="en-US" sz="1200" dirty="0">
                <a:uFill>
                  <a:noFill/>
                </a:uFill>
              </a:rPr>
              <a:t> the data using dialect specific tool</a:t>
            </a: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Study the gap of the user requirements needs between males and females and study functional and non-functional issues that every category notes and cares about improving.</a:t>
            </a: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Study the satisfaction rate based on the version of the app.</a:t>
            </a:r>
          </a:p>
          <a:p>
            <a:pPr marR="50800" indent="-304800" fontAlgn="base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Extract more features such as Size, Installs, Age, Genre</a:t>
            </a:r>
          </a:p>
          <a:p>
            <a:pPr marR="50800" indent="-304800" fontAlgn="base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Translate non</a:t>
            </a:r>
            <a:r>
              <a:rPr lang="ar-SA" sz="1200" dirty="0">
                <a:uFill>
                  <a:noFill/>
                </a:uFill>
              </a:rPr>
              <a:t>-</a:t>
            </a:r>
            <a:r>
              <a:rPr lang="en-US" sz="1200" dirty="0">
                <a:uFill>
                  <a:noFill/>
                </a:uFill>
              </a:rPr>
              <a:t>Arabic reviews</a:t>
            </a:r>
            <a:endParaRPr lang="ar-SA" sz="1200" dirty="0">
              <a:uFill>
                <a:noFill/>
              </a:uFill>
            </a:endParaRPr>
          </a:p>
          <a:p>
            <a:pPr marR="50800" indent="-304800" fontAlgn="base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Build an interface</a:t>
            </a: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endParaRPr lang="en-US" sz="1200" dirty="0"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26032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4" name="Google Shape;2544;p100"/>
          <p:cNvGrpSpPr/>
          <p:nvPr/>
        </p:nvGrpSpPr>
        <p:grpSpPr>
          <a:xfrm>
            <a:off x="7731706" y="2323998"/>
            <a:ext cx="525118" cy="621976"/>
            <a:chOff x="5863600" y="2377975"/>
            <a:chExt cx="683925" cy="810075"/>
          </a:xfrm>
        </p:grpSpPr>
        <p:sp>
          <p:nvSpPr>
            <p:cNvPr id="2545" name="Google Shape;2545;p100"/>
            <p:cNvSpPr/>
            <p:nvPr/>
          </p:nvSpPr>
          <p:spPr>
            <a:xfrm>
              <a:off x="5863600" y="2377975"/>
              <a:ext cx="683925" cy="810075"/>
            </a:xfrm>
            <a:custGeom>
              <a:avLst/>
              <a:gdLst/>
              <a:ahLst/>
              <a:cxnLst/>
              <a:rect l="l" t="t" r="r" b="b"/>
              <a:pathLst>
                <a:path w="27357" h="32403" extrusionOk="0">
                  <a:moveTo>
                    <a:pt x="3800" y="1"/>
                  </a:moveTo>
                  <a:cubicBezTo>
                    <a:pt x="1703" y="1"/>
                    <a:pt x="0" y="1703"/>
                    <a:pt x="0" y="3800"/>
                  </a:cubicBezTo>
                  <a:lnTo>
                    <a:pt x="0" y="28603"/>
                  </a:lnTo>
                  <a:cubicBezTo>
                    <a:pt x="0" y="30700"/>
                    <a:pt x="1703" y="32403"/>
                    <a:pt x="3800" y="32403"/>
                  </a:cubicBezTo>
                  <a:lnTo>
                    <a:pt x="23496" y="32403"/>
                  </a:lnTo>
                  <a:cubicBezTo>
                    <a:pt x="25624" y="32403"/>
                    <a:pt x="27357" y="30700"/>
                    <a:pt x="27296" y="28603"/>
                  </a:cubicBezTo>
                  <a:lnTo>
                    <a:pt x="27296" y="3800"/>
                  </a:lnTo>
                  <a:cubicBezTo>
                    <a:pt x="27296" y="1703"/>
                    <a:pt x="25594" y="1"/>
                    <a:pt x="234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00"/>
            <p:cNvSpPr/>
            <p:nvPr/>
          </p:nvSpPr>
          <p:spPr>
            <a:xfrm>
              <a:off x="5974550" y="2814925"/>
              <a:ext cx="461275" cy="245475"/>
            </a:xfrm>
            <a:custGeom>
              <a:avLst/>
              <a:gdLst/>
              <a:ahLst/>
              <a:cxnLst/>
              <a:rect l="l" t="t" r="r" b="b"/>
              <a:pathLst>
                <a:path w="18451" h="9819" extrusionOk="0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5654"/>
                    <a:pt x="4134" y="9818"/>
                    <a:pt x="9240" y="9818"/>
                  </a:cubicBezTo>
                  <a:cubicBezTo>
                    <a:pt x="14317" y="9818"/>
                    <a:pt x="18450" y="5654"/>
                    <a:pt x="18450" y="578"/>
                  </a:cubicBezTo>
                  <a:cubicBezTo>
                    <a:pt x="18450" y="274"/>
                    <a:pt x="18177" y="0"/>
                    <a:pt x="17903" y="0"/>
                  </a:cubicBezTo>
                  <a:cubicBezTo>
                    <a:pt x="17599" y="0"/>
                    <a:pt x="17326" y="274"/>
                    <a:pt x="17326" y="578"/>
                  </a:cubicBezTo>
                  <a:cubicBezTo>
                    <a:pt x="17326" y="5016"/>
                    <a:pt x="13678" y="8663"/>
                    <a:pt x="9240" y="8663"/>
                  </a:cubicBezTo>
                  <a:cubicBezTo>
                    <a:pt x="4772" y="8663"/>
                    <a:pt x="1125" y="5016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00"/>
            <p:cNvSpPr/>
            <p:nvPr/>
          </p:nvSpPr>
          <p:spPr>
            <a:xfrm>
              <a:off x="5958575" y="2799725"/>
              <a:ext cx="59300" cy="58525"/>
            </a:xfrm>
            <a:custGeom>
              <a:avLst/>
              <a:gdLst/>
              <a:ahLst/>
              <a:cxnLst/>
              <a:rect l="l" t="t" r="r" b="b"/>
              <a:pathLst>
                <a:path w="2372" h="2341" extrusionOk="0">
                  <a:moveTo>
                    <a:pt x="1" y="0"/>
                  </a:moveTo>
                  <a:lnTo>
                    <a:pt x="1" y="2341"/>
                  </a:lnTo>
                  <a:lnTo>
                    <a:pt x="2372" y="2341"/>
                  </a:lnTo>
                  <a:lnTo>
                    <a:pt x="23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00"/>
            <p:cNvSpPr/>
            <p:nvPr/>
          </p:nvSpPr>
          <p:spPr>
            <a:xfrm>
              <a:off x="6175150" y="3017050"/>
              <a:ext cx="59300" cy="58550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" y="1"/>
                  </a:moveTo>
                  <a:lnTo>
                    <a:pt x="1" y="2341"/>
                  </a:lnTo>
                  <a:lnTo>
                    <a:pt x="2371" y="2341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00"/>
            <p:cNvSpPr/>
            <p:nvPr/>
          </p:nvSpPr>
          <p:spPr>
            <a:xfrm>
              <a:off x="6391725" y="2799725"/>
              <a:ext cx="59300" cy="58525"/>
            </a:xfrm>
            <a:custGeom>
              <a:avLst/>
              <a:gdLst/>
              <a:ahLst/>
              <a:cxnLst/>
              <a:rect l="l" t="t" r="r" b="b"/>
              <a:pathLst>
                <a:path w="2372" h="2341" extrusionOk="0">
                  <a:moveTo>
                    <a:pt x="0" y="0"/>
                  </a:moveTo>
                  <a:lnTo>
                    <a:pt x="0" y="2341"/>
                  </a:lnTo>
                  <a:lnTo>
                    <a:pt x="2371" y="234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00"/>
            <p:cNvSpPr/>
            <p:nvPr/>
          </p:nvSpPr>
          <p:spPr>
            <a:xfrm>
              <a:off x="5948700" y="3031500"/>
              <a:ext cx="512950" cy="28900"/>
            </a:xfrm>
            <a:custGeom>
              <a:avLst/>
              <a:gdLst/>
              <a:ahLst/>
              <a:cxnLst/>
              <a:rect l="l" t="t" r="r" b="b"/>
              <a:pathLst>
                <a:path w="20518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2"/>
                    <a:pt x="274" y="1155"/>
                    <a:pt x="578" y="1155"/>
                  </a:cubicBezTo>
                  <a:lnTo>
                    <a:pt x="19940" y="1155"/>
                  </a:lnTo>
                  <a:cubicBezTo>
                    <a:pt x="20244" y="1155"/>
                    <a:pt x="20518" y="912"/>
                    <a:pt x="20518" y="578"/>
                  </a:cubicBezTo>
                  <a:cubicBezTo>
                    <a:pt x="20518" y="274"/>
                    <a:pt x="20244" y="0"/>
                    <a:pt x="199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00"/>
            <p:cNvSpPr/>
            <p:nvPr/>
          </p:nvSpPr>
          <p:spPr>
            <a:xfrm>
              <a:off x="5940350" y="3023900"/>
              <a:ext cx="43325" cy="44125"/>
            </a:xfrm>
            <a:custGeom>
              <a:avLst/>
              <a:gdLst/>
              <a:ahLst/>
              <a:cxnLst/>
              <a:rect l="l" t="t" r="r" b="b"/>
              <a:pathLst>
                <a:path w="1733" h="1765" extrusionOk="0">
                  <a:moveTo>
                    <a:pt x="851" y="0"/>
                  </a:moveTo>
                  <a:cubicBezTo>
                    <a:pt x="365" y="0"/>
                    <a:pt x="0" y="395"/>
                    <a:pt x="0" y="882"/>
                  </a:cubicBezTo>
                  <a:cubicBezTo>
                    <a:pt x="0" y="1351"/>
                    <a:pt x="398" y="1765"/>
                    <a:pt x="808" y="1765"/>
                  </a:cubicBezTo>
                  <a:cubicBezTo>
                    <a:pt x="823" y="1765"/>
                    <a:pt x="837" y="1764"/>
                    <a:pt x="851" y="1763"/>
                  </a:cubicBezTo>
                  <a:cubicBezTo>
                    <a:pt x="1368" y="1763"/>
                    <a:pt x="1733" y="1368"/>
                    <a:pt x="1733" y="882"/>
                  </a:cubicBezTo>
                  <a:cubicBezTo>
                    <a:pt x="1733" y="395"/>
                    <a:pt x="1368" y="0"/>
                    <a:pt x="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00"/>
            <p:cNvSpPr/>
            <p:nvPr/>
          </p:nvSpPr>
          <p:spPr>
            <a:xfrm>
              <a:off x="6425925" y="3023900"/>
              <a:ext cx="43325" cy="44125"/>
            </a:xfrm>
            <a:custGeom>
              <a:avLst/>
              <a:gdLst/>
              <a:ahLst/>
              <a:cxnLst/>
              <a:rect l="l" t="t" r="r" b="b"/>
              <a:pathLst>
                <a:path w="1733" h="1765" extrusionOk="0">
                  <a:moveTo>
                    <a:pt x="851" y="0"/>
                  </a:moveTo>
                  <a:cubicBezTo>
                    <a:pt x="365" y="0"/>
                    <a:pt x="0" y="395"/>
                    <a:pt x="0" y="882"/>
                  </a:cubicBezTo>
                  <a:cubicBezTo>
                    <a:pt x="0" y="1351"/>
                    <a:pt x="341" y="1765"/>
                    <a:pt x="802" y="1765"/>
                  </a:cubicBezTo>
                  <a:cubicBezTo>
                    <a:pt x="819" y="1765"/>
                    <a:pt x="835" y="1764"/>
                    <a:pt x="851" y="1763"/>
                  </a:cubicBezTo>
                  <a:cubicBezTo>
                    <a:pt x="1338" y="176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00"/>
            <p:cNvSpPr/>
            <p:nvPr/>
          </p:nvSpPr>
          <p:spPr>
            <a:xfrm>
              <a:off x="6099925" y="2491200"/>
              <a:ext cx="212025" cy="459375"/>
            </a:xfrm>
            <a:custGeom>
              <a:avLst/>
              <a:gdLst/>
              <a:ahLst/>
              <a:cxnLst/>
              <a:rect l="l" t="t" r="r" b="b"/>
              <a:pathLst>
                <a:path w="8481" h="18375" extrusionOk="0">
                  <a:moveTo>
                    <a:pt x="1976" y="1"/>
                  </a:moveTo>
                  <a:cubicBezTo>
                    <a:pt x="1490" y="1"/>
                    <a:pt x="1095" y="366"/>
                    <a:pt x="1095" y="882"/>
                  </a:cubicBezTo>
                  <a:lnTo>
                    <a:pt x="1095" y="5320"/>
                  </a:lnTo>
                  <a:cubicBezTo>
                    <a:pt x="1095" y="5381"/>
                    <a:pt x="1125" y="5472"/>
                    <a:pt x="1125" y="5533"/>
                  </a:cubicBezTo>
                  <a:cubicBezTo>
                    <a:pt x="639" y="5533"/>
                    <a:pt x="274" y="5928"/>
                    <a:pt x="274" y="6414"/>
                  </a:cubicBezTo>
                  <a:lnTo>
                    <a:pt x="274" y="6901"/>
                  </a:lnTo>
                  <a:cubicBezTo>
                    <a:pt x="304" y="7326"/>
                    <a:pt x="669" y="7721"/>
                    <a:pt x="1186" y="7721"/>
                  </a:cubicBezTo>
                  <a:lnTo>
                    <a:pt x="1368" y="7721"/>
                  </a:lnTo>
                  <a:lnTo>
                    <a:pt x="456" y="8633"/>
                  </a:lnTo>
                  <a:cubicBezTo>
                    <a:pt x="61" y="8998"/>
                    <a:pt x="0" y="9545"/>
                    <a:pt x="183" y="10001"/>
                  </a:cubicBezTo>
                  <a:lnTo>
                    <a:pt x="3861" y="18147"/>
                  </a:lnTo>
                  <a:cubicBezTo>
                    <a:pt x="3922" y="18299"/>
                    <a:pt x="4058" y="18375"/>
                    <a:pt x="4199" y="18375"/>
                  </a:cubicBezTo>
                  <a:cubicBezTo>
                    <a:pt x="4339" y="18375"/>
                    <a:pt x="4484" y="18299"/>
                    <a:pt x="4560" y="18147"/>
                  </a:cubicBezTo>
                  <a:lnTo>
                    <a:pt x="8238" y="10001"/>
                  </a:lnTo>
                  <a:cubicBezTo>
                    <a:pt x="8481" y="9545"/>
                    <a:pt x="8359" y="8968"/>
                    <a:pt x="7964" y="8633"/>
                  </a:cubicBezTo>
                  <a:lnTo>
                    <a:pt x="7052" y="7721"/>
                  </a:lnTo>
                  <a:lnTo>
                    <a:pt x="7265" y="7721"/>
                  </a:lnTo>
                  <a:cubicBezTo>
                    <a:pt x="7751" y="7721"/>
                    <a:pt x="8116" y="7326"/>
                    <a:pt x="8116" y="6840"/>
                  </a:cubicBezTo>
                  <a:lnTo>
                    <a:pt x="8116" y="6323"/>
                  </a:lnTo>
                  <a:cubicBezTo>
                    <a:pt x="8116" y="5837"/>
                    <a:pt x="7751" y="5472"/>
                    <a:pt x="7265" y="5472"/>
                  </a:cubicBezTo>
                  <a:cubicBezTo>
                    <a:pt x="7295" y="5381"/>
                    <a:pt x="7295" y="5320"/>
                    <a:pt x="7295" y="5229"/>
                  </a:cubicBezTo>
                  <a:lnTo>
                    <a:pt x="7295" y="882"/>
                  </a:lnTo>
                  <a:cubicBezTo>
                    <a:pt x="7295" y="366"/>
                    <a:pt x="6900" y="1"/>
                    <a:pt x="6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00"/>
            <p:cNvSpPr/>
            <p:nvPr/>
          </p:nvSpPr>
          <p:spPr>
            <a:xfrm>
              <a:off x="6191100" y="2764775"/>
              <a:ext cx="28150" cy="193025"/>
            </a:xfrm>
            <a:custGeom>
              <a:avLst/>
              <a:gdLst/>
              <a:ahLst/>
              <a:cxnLst/>
              <a:rect l="l" t="t" r="r" b="b"/>
              <a:pathLst>
                <a:path w="1126" h="7721" extrusionOk="0">
                  <a:moveTo>
                    <a:pt x="578" y="0"/>
                  </a:moveTo>
                  <a:cubicBezTo>
                    <a:pt x="275" y="0"/>
                    <a:pt x="1" y="274"/>
                    <a:pt x="1" y="578"/>
                  </a:cubicBezTo>
                  <a:lnTo>
                    <a:pt x="1" y="7143"/>
                  </a:lnTo>
                  <a:cubicBezTo>
                    <a:pt x="1" y="7447"/>
                    <a:pt x="275" y="7721"/>
                    <a:pt x="578" y="7721"/>
                  </a:cubicBezTo>
                  <a:cubicBezTo>
                    <a:pt x="882" y="7721"/>
                    <a:pt x="1126" y="7447"/>
                    <a:pt x="1126" y="7143"/>
                  </a:cubicBezTo>
                  <a:lnTo>
                    <a:pt x="1126" y="578"/>
                  </a:lnTo>
                  <a:cubicBezTo>
                    <a:pt x="112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00"/>
            <p:cNvSpPr/>
            <p:nvPr/>
          </p:nvSpPr>
          <p:spPr>
            <a:xfrm>
              <a:off x="6181225" y="2756400"/>
              <a:ext cx="45625" cy="45675"/>
            </a:xfrm>
            <a:custGeom>
              <a:avLst/>
              <a:gdLst/>
              <a:ahLst/>
              <a:cxnLst/>
              <a:rect l="l" t="t" r="r" b="b"/>
              <a:pathLst>
                <a:path w="1825" h="1827" extrusionOk="0">
                  <a:moveTo>
                    <a:pt x="913" y="1"/>
                  </a:moveTo>
                  <a:cubicBezTo>
                    <a:pt x="426" y="1"/>
                    <a:pt x="1" y="396"/>
                    <a:pt x="1" y="913"/>
                  </a:cubicBezTo>
                  <a:cubicBezTo>
                    <a:pt x="1" y="1412"/>
                    <a:pt x="398" y="1826"/>
                    <a:pt x="864" y="1826"/>
                  </a:cubicBezTo>
                  <a:cubicBezTo>
                    <a:pt x="880" y="1826"/>
                    <a:pt x="896" y="1826"/>
                    <a:pt x="913" y="1825"/>
                  </a:cubicBezTo>
                  <a:cubicBezTo>
                    <a:pt x="1429" y="1825"/>
                    <a:pt x="1825" y="1399"/>
                    <a:pt x="1825" y="913"/>
                  </a:cubicBezTo>
                  <a:cubicBezTo>
                    <a:pt x="1825" y="396"/>
                    <a:pt x="1429" y="1"/>
                    <a:pt x="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6" name="Google Shape;2556;p100"/>
          <p:cNvGrpSpPr/>
          <p:nvPr/>
        </p:nvGrpSpPr>
        <p:grpSpPr>
          <a:xfrm>
            <a:off x="5428267" y="1424924"/>
            <a:ext cx="1528632" cy="2451643"/>
            <a:chOff x="2863550" y="1207000"/>
            <a:chExt cx="1990925" cy="3193075"/>
          </a:xfrm>
        </p:grpSpPr>
        <p:sp>
          <p:nvSpPr>
            <p:cNvPr id="2557" name="Google Shape;2557;p100"/>
            <p:cNvSpPr/>
            <p:nvPr/>
          </p:nvSpPr>
          <p:spPr>
            <a:xfrm>
              <a:off x="2905325" y="1207000"/>
              <a:ext cx="1907375" cy="3193075"/>
            </a:xfrm>
            <a:custGeom>
              <a:avLst/>
              <a:gdLst/>
              <a:ahLst/>
              <a:cxnLst/>
              <a:rect l="l" t="t" r="r" b="b"/>
              <a:pathLst>
                <a:path w="76295" h="127723" extrusionOk="0">
                  <a:moveTo>
                    <a:pt x="6262" y="0"/>
                  </a:moveTo>
                  <a:cubicBezTo>
                    <a:pt x="2828" y="0"/>
                    <a:pt x="1" y="2797"/>
                    <a:pt x="1" y="6262"/>
                  </a:cubicBezTo>
                  <a:lnTo>
                    <a:pt x="1" y="121461"/>
                  </a:lnTo>
                  <a:cubicBezTo>
                    <a:pt x="1" y="124926"/>
                    <a:pt x="2828" y="127723"/>
                    <a:pt x="6262" y="127723"/>
                  </a:cubicBezTo>
                  <a:lnTo>
                    <a:pt x="70033" y="127723"/>
                  </a:lnTo>
                  <a:cubicBezTo>
                    <a:pt x="73498" y="127723"/>
                    <a:pt x="76294" y="124926"/>
                    <a:pt x="76294" y="121461"/>
                  </a:cubicBezTo>
                  <a:lnTo>
                    <a:pt x="76294" y="6262"/>
                  </a:lnTo>
                  <a:cubicBezTo>
                    <a:pt x="76294" y="2797"/>
                    <a:pt x="73498" y="0"/>
                    <a:pt x="70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00"/>
            <p:cNvSpPr/>
            <p:nvPr/>
          </p:nvSpPr>
          <p:spPr>
            <a:xfrm>
              <a:off x="4771625" y="2159900"/>
              <a:ext cx="82850" cy="452150"/>
            </a:xfrm>
            <a:custGeom>
              <a:avLst/>
              <a:gdLst/>
              <a:ahLst/>
              <a:cxnLst/>
              <a:rect l="l" t="t" r="r" b="b"/>
              <a:pathLst>
                <a:path w="3314" h="18086" extrusionOk="0">
                  <a:moveTo>
                    <a:pt x="1" y="0"/>
                  </a:moveTo>
                  <a:lnTo>
                    <a:pt x="1" y="18086"/>
                  </a:lnTo>
                  <a:cubicBezTo>
                    <a:pt x="1825" y="18086"/>
                    <a:pt x="3284" y="16596"/>
                    <a:pt x="3314" y="14803"/>
                  </a:cubicBezTo>
                  <a:lnTo>
                    <a:pt x="3314" y="3283"/>
                  </a:lnTo>
                  <a:cubicBezTo>
                    <a:pt x="3314" y="1459"/>
                    <a:pt x="182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00"/>
            <p:cNvSpPr/>
            <p:nvPr/>
          </p:nvSpPr>
          <p:spPr>
            <a:xfrm>
              <a:off x="2863550" y="2017800"/>
              <a:ext cx="82850" cy="344250"/>
            </a:xfrm>
            <a:custGeom>
              <a:avLst/>
              <a:gdLst/>
              <a:ahLst/>
              <a:cxnLst/>
              <a:rect l="l" t="t" r="r" b="b"/>
              <a:pathLst>
                <a:path w="3314" h="13770" extrusionOk="0">
                  <a:moveTo>
                    <a:pt x="3313" y="0"/>
                  </a:moveTo>
                  <a:cubicBezTo>
                    <a:pt x="1490" y="0"/>
                    <a:pt x="0" y="1490"/>
                    <a:pt x="0" y="3314"/>
                  </a:cubicBezTo>
                  <a:lnTo>
                    <a:pt x="0" y="10456"/>
                  </a:lnTo>
                  <a:cubicBezTo>
                    <a:pt x="0" y="12280"/>
                    <a:pt x="1490" y="13770"/>
                    <a:pt x="3313" y="13770"/>
                  </a:cubicBez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00"/>
            <p:cNvSpPr/>
            <p:nvPr/>
          </p:nvSpPr>
          <p:spPr>
            <a:xfrm>
              <a:off x="2863550" y="2407625"/>
              <a:ext cx="82850" cy="343500"/>
            </a:xfrm>
            <a:custGeom>
              <a:avLst/>
              <a:gdLst/>
              <a:ahLst/>
              <a:cxnLst/>
              <a:rect l="l" t="t" r="r" b="b"/>
              <a:pathLst>
                <a:path w="3314" h="13740" extrusionOk="0">
                  <a:moveTo>
                    <a:pt x="3313" y="0"/>
                  </a:moveTo>
                  <a:cubicBezTo>
                    <a:pt x="1490" y="0"/>
                    <a:pt x="0" y="1490"/>
                    <a:pt x="0" y="3313"/>
                  </a:cubicBezTo>
                  <a:lnTo>
                    <a:pt x="0" y="10456"/>
                  </a:lnTo>
                  <a:cubicBezTo>
                    <a:pt x="0" y="12280"/>
                    <a:pt x="1490" y="13739"/>
                    <a:pt x="3313" y="13739"/>
                  </a:cubicBez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1" name="Google Shape;2561;p100"/>
            <p:cNvGrpSpPr/>
            <p:nvPr/>
          </p:nvGrpSpPr>
          <p:grpSpPr>
            <a:xfrm>
              <a:off x="2991200" y="1248025"/>
              <a:ext cx="1736375" cy="3066950"/>
              <a:chOff x="2991200" y="1248025"/>
              <a:chExt cx="1736375" cy="3066950"/>
            </a:xfrm>
          </p:grpSpPr>
          <p:sp>
            <p:nvSpPr>
              <p:cNvPr id="2562" name="Google Shape;2562;p100"/>
              <p:cNvSpPr/>
              <p:nvPr/>
            </p:nvSpPr>
            <p:spPr>
              <a:xfrm>
                <a:off x="2991200" y="1292100"/>
                <a:ext cx="1736375" cy="3022875"/>
              </a:xfrm>
              <a:custGeom>
                <a:avLst/>
                <a:gdLst/>
                <a:ahLst/>
                <a:cxnLst/>
                <a:rect l="l" t="t" r="r" b="b"/>
                <a:pathLst>
                  <a:path w="69455" h="120915" extrusionOk="0">
                    <a:moveTo>
                      <a:pt x="2827" y="1"/>
                    </a:moveTo>
                    <a:cubicBezTo>
                      <a:pt x="1277" y="1"/>
                      <a:pt x="1" y="1308"/>
                      <a:pt x="1" y="2858"/>
                    </a:cubicBezTo>
                    <a:lnTo>
                      <a:pt x="1" y="118057"/>
                    </a:lnTo>
                    <a:cubicBezTo>
                      <a:pt x="1" y="119607"/>
                      <a:pt x="1277" y="120914"/>
                      <a:pt x="2827" y="120914"/>
                    </a:cubicBezTo>
                    <a:lnTo>
                      <a:pt x="66598" y="120914"/>
                    </a:lnTo>
                    <a:cubicBezTo>
                      <a:pt x="68148" y="120914"/>
                      <a:pt x="69455" y="119607"/>
                      <a:pt x="69455" y="118057"/>
                    </a:cubicBezTo>
                    <a:lnTo>
                      <a:pt x="69455" y="2858"/>
                    </a:lnTo>
                    <a:cubicBezTo>
                      <a:pt x="69455" y="1308"/>
                      <a:pt x="68148" y="1"/>
                      <a:pt x="665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100"/>
              <p:cNvSpPr/>
              <p:nvPr/>
            </p:nvSpPr>
            <p:spPr>
              <a:xfrm>
                <a:off x="3529200" y="4192600"/>
                <a:ext cx="6596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6385" h="2281" extrusionOk="0">
                    <a:moveTo>
                      <a:pt x="1156" y="1"/>
                    </a:moveTo>
                    <a:cubicBezTo>
                      <a:pt x="518" y="1"/>
                      <a:pt x="1" y="487"/>
                      <a:pt x="1" y="1125"/>
                    </a:cubicBezTo>
                    <a:cubicBezTo>
                      <a:pt x="1" y="1763"/>
                      <a:pt x="548" y="2280"/>
                      <a:pt x="1156" y="2280"/>
                    </a:cubicBezTo>
                    <a:lnTo>
                      <a:pt x="25229" y="2280"/>
                    </a:lnTo>
                    <a:cubicBezTo>
                      <a:pt x="25898" y="2280"/>
                      <a:pt x="26384" y="1733"/>
                      <a:pt x="26384" y="1125"/>
                    </a:cubicBezTo>
                    <a:cubicBezTo>
                      <a:pt x="26384" y="487"/>
                      <a:pt x="25837" y="1"/>
                      <a:pt x="25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00"/>
              <p:cNvSpPr/>
              <p:nvPr/>
            </p:nvSpPr>
            <p:spPr>
              <a:xfrm>
                <a:off x="3333925" y="1248025"/>
                <a:ext cx="104942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41977" h="5928" extrusionOk="0">
                    <a:moveTo>
                      <a:pt x="0" y="1"/>
                    </a:moveTo>
                    <a:cubicBezTo>
                      <a:pt x="0" y="3253"/>
                      <a:pt x="2645" y="5928"/>
                      <a:pt x="5927" y="5928"/>
                    </a:cubicBezTo>
                    <a:lnTo>
                      <a:pt x="36049" y="5928"/>
                    </a:lnTo>
                    <a:cubicBezTo>
                      <a:pt x="39332" y="5928"/>
                      <a:pt x="41977" y="3283"/>
                      <a:pt x="419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00"/>
              <p:cNvSpPr/>
              <p:nvPr/>
            </p:nvSpPr>
            <p:spPr>
              <a:xfrm>
                <a:off x="3478300" y="1300450"/>
                <a:ext cx="433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64" extrusionOk="0">
                    <a:moveTo>
                      <a:pt x="851" y="1"/>
                    </a:moveTo>
                    <a:cubicBezTo>
                      <a:pt x="395" y="1"/>
                      <a:pt x="0" y="396"/>
                      <a:pt x="0" y="882"/>
                    </a:cubicBezTo>
                    <a:cubicBezTo>
                      <a:pt x="0" y="1369"/>
                      <a:pt x="395" y="1764"/>
                      <a:pt x="851" y="1764"/>
                    </a:cubicBezTo>
                    <a:cubicBezTo>
                      <a:pt x="1338" y="1764"/>
                      <a:pt x="1733" y="1369"/>
                      <a:pt x="1733" y="882"/>
                    </a:cubicBezTo>
                    <a:cubicBezTo>
                      <a:pt x="1733" y="396"/>
                      <a:pt x="1338" y="1"/>
                      <a:pt x="8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00"/>
              <p:cNvSpPr/>
              <p:nvPr/>
            </p:nvSpPr>
            <p:spPr>
              <a:xfrm>
                <a:off x="3581650" y="1300450"/>
                <a:ext cx="433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64" extrusionOk="0">
                    <a:moveTo>
                      <a:pt x="882" y="1"/>
                    </a:moveTo>
                    <a:cubicBezTo>
                      <a:pt x="395" y="1"/>
                      <a:pt x="0" y="396"/>
                      <a:pt x="0" y="882"/>
                    </a:cubicBezTo>
                    <a:cubicBezTo>
                      <a:pt x="0" y="1369"/>
                      <a:pt x="395" y="1764"/>
                      <a:pt x="882" y="1764"/>
                    </a:cubicBezTo>
                    <a:cubicBezTo>
                      <a:pt x="1368" y="1764"/>
                      <a:pt x="1733" y="1369"/>
                      <a:pt x="1733" y="882"/>
                    </a:cubicBezTo>
                    <a:cubicBezTo>
                      <a:pt x="1733" y="396"/>
                      <a:pt x="1368" y="1"/>
                      <a:pt x="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00"/>
              <p:cNvSpPr/>
              <p:nvPr/>
            </p:nvSpPr>
            <p:spPr>
              <a:xfrm>
                <a:off x="4158400" y="1279950"/>
                <a:ext cx="851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435" extrusionOk="0">
                    <a:moveTo>
                      <a:pt x="1703" y="0"/>
                    </a:moveTo>
                    <a:cubicBezTo>
                      <a:pt x="760" y="0"/>
                      <a:pt x="0" y="760"/>
                      <a:pt x="0" y="1702"/>
                    </a:cubicBezTo>
                    <a:cubicBezTo>
                      <a:pt x="0" y="2675"/>
                      <a:pt x="760" y="3435"/>
                      <a:pt x="1703" y="3435"/>
                    </a:cubicBezTo>
                    <a:cubicBezTo>
                      <a:pt x="2645" y="3435"/>
                      <a:pt x="3405" y="2675"/>
                      <a:pt x="3405" y="1702"/>
                    </a:cubicBezTo>
                    <a:cubicBezTo>
                      <a:pt x="3405" y="760"/>
                      <a:pt x="2645" y="0"/>
                      <a:pt x="1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00"/>
              <p:cNvSpPr/>
              <p:nvPr/>
            </p:nvSpPr>
            <p:spPr>
              <a:xfrm>
                <a:off x="3659900" y="1310350"/>
                <a:ext cx="4468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17874" h="943" extrusionOk="0">
                    <a:moveTo>
                      <a:pt x="1" y="0"/>
                    </a:moveTo>
                    <a:lnTo>
                      <a:pt x="1" y="942"/>
                    </a:lnTo>
                    <a:lnTo>
                      <a:pt x="17874" y="942"/>
                    </a:lnTo>
                    <a:lnTo>
                      <a:pt x="178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00"/>
              <p:cNvSpPr/>
              <p:nvPr/>
            </p:nvSpPr>
            <p:spPr>
              <a:xfrm>
                <a:off x="3143950" y="2684225"/>
                <a:ext cx="1446100" cy="730275"/>
              </a:xfrm>
              <a:custGeom>
                <a:avLst/>
                <a:gdLst/>
                <a:ahLst/>
                <a:cxnLst/>
                <a:rect l="l" t="t" r="r" b="b"/>
                <a:pathLst>
                  <a:path w="57844" h="29211" extrusionOk="0">
                    <a:moveTo>
                      <a:pt x="0" y="0"/>
                    </a:moveTo>
                    <a:lnTo>
                      <a:pt x="0" y="29210"/>
                    </a:lnTo>
                    <a:lnTo>
                      <a:pt x="57843" y="29210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00"/>
              <p:cNvSpPr/>
              <p:nvPr/>
            </p:nvSpPr>
            <p:spPr>
              <a:xfrm>
                <a:off x="3659900" y="2780725"/>
                <a:ext cx="413425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16537" h="16567" extrusionOk="0">
                    <a:moveTo>
                      <a:pt x="8268" y="1"/>
                    </a:moveTo>
                    <a:cubicBezTo>
                      <a:pt x="3709" y="1"/>
                      <a:pt x="1" y="3709"/>
                      <a:pt x="1" y="8299"/>
                    </a:cubicBezTo>
                    <a:cubicBezTo>
                      <a:pt x="1" y="12858"/>
                      <a:pt x="3709" y="16566"/>
                      <a:pt x="8268" y="16566"/>
                    </a:cubicBezTo>
                    <a:cubicBezTo>
                      <a:pt x="12828" y="16566"/>
                      <a:pt x="16536" y="12858"/>
                      <a:pt x="16536" y="8299"/>
                    </a:cubicBezTo>
                    <a:cubicBezTo>
                      <a:pt x="16536" y="3709"/>
                      <a:pt x="12828" y="1"/>
                      <a:pt x="8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00"/>
              <p:cNvSpPr/>
              <p:nvPr/>
            </p:nvSpPr>
            <p:spPr>
              <a:xfrm>
                <a:off x="3798200" y="2882550"/>
                <a:ext cx="181650" cy="209750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8390" extrusionOk="0">
                    <a:moveTo>
                      <a:pt x="1" y="1"/>
                    </a:moveTo>
                    <a:lnTo>
                      <a:pt x="1" y="8390"/>
                    </a:lnTo>
                    <a:lnTo>
                      <a:pt x="7265" y="42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00"/>
              <p:cNvSpPr/>
              <p:nvPr/>
            </p:nvSpPr>
            <p:spPr>
              <a:xfrm>
                <a:off x="3270075" y="3269325"/>
                <a:ext cx="11938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47753" h="1278" extrusionOk="0">
                    <a:moveTo>
                      <a:pt x="639" y="1"/>
                    </a:moveTo>
                    <a:cubicBezTo>
                      <a:pt x="274" y="1"/>
                      <a:pt x="1" y="305"/>
                      <a:pt x="1" y="639"/>
                    </a:cubicBezTo>
                    <a:cubicBezTo>
                      <a:pt x="1" y="1004"/>
                      <a:pt x="305" y="1278"/>
                      <a:pt x="639" y="1278"/>
                    </a:cubicBezTo>
                    <a:lnTo>
                      <a:pt x="47084" y="1278"/>
                    </a:lnTo>
                    <a:cubicBezTo>
                      <a:pt x="47449" y="1278"/>
                      <a:pt x="47722" y="974"/>
                      <a:pt x="47753" y="639"/>
                    </a:cubicBezTo>
                    <a:cubicBezTo>
                      <a:pt x="47753" y="244"/>
                      <a:pt x="47449" y="1"/>
                      <a:pt x="47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00"/>
              <p:cNvSpPr/>
              <p:nvPr/>
            </p:nvSpPr>
            <p:spPr>
              <a:xfrm>
                <a:off x="3439550" y="3224500"/>
                <a:ext cx="121600" cy="12160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864" extrusionOk="0">
                    <a:moveTo>
                      <a:pt x="2432" y="1"/>
                    </a:moveTo>
                    <a:cubicBezTo>
                      <a:pt x="1094" y="1"/>
                      <a:pt x="0" y="1064"/>
                      <a:pt x="0" y="2432"/>
                    </a:cubicBezTo>
                    <a:cubicBezTo>
                      <a:pt x="0" y="3770"/>
                      <a:pt x="1064" y="4864"/>
                      <a:pt x="2432" y="4864"/>
                    </a:cubicBezTo>
                    <a:cubicBezTo>
                      <a:pt x="3739" y="4864"/>
                      <a:pt x="4863" y="3800"/>
                      <a:pt x="4863" y="2432"/>
                    </a:cubicBezTo>
                    <a:cubicBezTo>
                      <a:pt x="4863" y="1064"/>
                      <a:pt x="3739" y="1"/>
                      <a:pt x="2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00"/>
              <p:cNvSpPr/>
              <p:nvPr/>
            </p:nvSpPr>
            <p:spPr>
              <a:xfrm>
                <a:off x="3476025" y="3262500"/>
                <a:ext cx="456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825" extrusionOk="0">
                    <a:moveTo>
                      <a:pt x="912" y="0"/>
                    </a:moveTo>
                    <a:cubicBezTo>
                      <a:pt x="426" y="0"/>
                      <a:pt x="0" y="426"/>
                      <a:pt x="0" y="912"/>
                    </a:cubicBezTo>
                    <a:cubicBezTo>
                      <a:pt x="0" y="1399"/>
                      <a:pt x="426" y="1824"/>
                      <a:pt x="912" y="1824"/>
                    </a:cubicBezTo>
                    <a:cubicBezTo>
                      <a:pt x="1429" y="1824"/>
                      <a:pt x="1824" y="1399"/>
                      <a:pt x="1824" y="912"/>
                    </a:cubicBezTo>
                    <a:cubicBezTo>
                      <a:pt x="1824" y="426"/>
                      <a:pt x="1459" y="0"/>
                      <a:pt x="9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00"/>
              <p:cNvSpPr/>
              <p:nvPr/>
            </p:nvSpPr>
            <p:spPr>
              <a:xfrm>
                <a:off x="4371925" y="1494800"/>
                <a:ext cx="65375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312" extrusionOk="0">
                    <a:moveTo>
                      <a:pt x="1293" y="0"/>
                    </a:moveTo>
                    <a:cubicBezTo>
                      <a:pt x="1048" y="0"/>
                      <a:pt x="806" y="73"/>
                      <a:pt x="609" y="221"/>
                    </a:cubicBezTo>
                    <a:cubicBezTo>
                      <a:pt x="122" y="616"/>
                      <a:pt x="1" y="1315"/>
                      <a:pt x="396" y="1862"/>
                    </a:cubicBezTo>
                    <a:cubicBezTo>
                      <a:pt x="612" y="2151"/>
                      <a:pt x="957" y="2311"/>
                      <a:pt x="1310" y="2311"/>
                    </a:cubicBezTo>
                    <a:cubicBezTo>
                      <a:pt x="1551" y="2311"/>
                      <a:pt x="1797" y="2236"/>
                      <a:pt x="2007" y="2075"/>
                    </a:cubicBezTo>
                    <a:cubicBezTo>
                      <a:pt x="2523" y="1710"/>
                      <a:pt x="2615" y="981"/>
                      <a:pt x="2250" y="464"/>
                    </a:cubicBezTo>
                    <a:cubicBezTo>
                      <a:pt x="2015" y="157"/>
                      <a:pt x="1651" y="0"/>
                      <a:pt x="1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00"/>
              <p:cNvSpPr/>
              <p:nvPr/>
            </p:nvSpPr>
            <p:spPr>
              <a:xfrm>
                <a:off x="4385600" y="1507475"/>
                <a:ext cx="38025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330" extrusionOk="0">
                    <a:moveTo>
                      <a:pt x="748" y="0"/>
                    </a:moveTo>
                    <a:cubicBezTo>
                      <a:pt x="617" y="0"/>
                      <a:pt x="485" y="44"/>
                      <a:pt x="366" y="140"/>
                    </a:cubicBezTo>
                    <a:cubicBezTo>
                      <a:pt x="62" y="352"/>
                      <a:pt x="1" y="747"/>
                      <a:pt x="214" y="1051"/>
                    </a:cubicBezTo>
                    <a:cubicBezTo>
                      <a:pt x="360" y="1234"/>
                      <a:pt x="551" y="1329"/>
                      <a:pt x="745" y="1329"/>
                    </a:cubicBezTo>
                    <a:cubicBezTo>
                      <a:pt x="874" y="1329"/>
                      <a:pt x="1005" y="1288"/>
                      <a:pt x="1125" y="1203"/>
                    </a:cubicBezTo>
                    <a:cubicBezTo>
                      <a:pt x="1429" y="960"/>
                      <a:pt x="1521" y="595"/>
                      <a:pt x="1277" y="292"/>
                    </a:cubicBezTo>
                    <a:cubicBezTo>
                      <a:pt x="1148" y="107"/>
                      <a:pt x="951" y="0"/>
                      <a:pt x="7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00"/>
              <p:cNvSpPr/>
              <p:nvPr/>
            </p:nvSpPr>
            <p:spPr>
              <a:xfrm>
                <a:off x="4412200" y="1537775"/>
                <a:ext cx="40300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884" extrusionOk="0">
                    <a:moveTo>
                      <a:pt x="369" y="1"/>
                    </a:moveTo>
                    <a:cubicBezTo>
                      <a:pt x="313" y="1"/>
                      <a:pt x="259" y="18"/>
                      <a:pt x="213" y="52"/>
                    </a:cubicBezTo>
                    <a:lnTo>
                      <a:pt x="183" y="113"/>
                    </a:lnTo>
                    <a:cubicBezTo>
                      <a:pt x="31" y="204"/>
                      <a:pt x="1" y="417"/>
                      <a:pt x="92" y="508"/>
                    </a:cubicBezTo>
                    <a:lnTo>
                      <a:pt x="1004" y="1785"/>
                    </a:lnTo>
                    <a:cubicBezTo>
                      <a:pt x="1077" y="1839"/>
                      <a:pt x="1171" y="1883"/>
                      <a:pt x="1268" y="1883"/>
                    </a:cubicBezTo>
                    <a:cubicBezTo>
                      <a:pt x="1333" y="1883"/>
                      <a:pt x="1399" y="1864"/>
                      <a:pt x="1460" y="1815"/>
                    </a:cubicBezTo>
                    <a:cubicBezTo>
                      <a:pt x="1612" y="1724"/>
                      <a:pt x="1612" y="1542"/>
                      <a:pt x="1551" y="1390"/>
                    </a:cubicBezTo>
                    <a:lnTo>
                      <a:pt x="639" y="143"/>
                    </a:lnTo>
                    <a:cubicBezTo>
                      <a:pt x="563" y="48"/>
                      <a:pt x="463" y="1"/>
                      <a:pt x="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00"/>
              <p:cNvSpPr/>
              <p:nvPr/>
            </p:nvSpPr>
            <p:spPr>
              <a:xfrm>
                <a:off x="4523150" y="1507150"/>
                <a:ext cx="1071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518" extrusionOk="0">
                    <a:moveTo>
                      <a:pt x="274" y="1"/>
                    </a:moveTo>
                    <a:cubicBezTo>
                      <a:pt x="122" y="1"/>
                      <a:pt x="0" y="122"/>
                      <a:pt x="0" y="274"/>
                    </a:cubicBezTo>
                    <a:cubicBezTo>
                      <a:pt x="0" y="426"/>
                      <a:pt x="122" y="517"/>
                      <a:pt x="274" y="517"/>
                    </a:cubicBezTo>
                    <a:lnTo>
                      <a:pt x="4013" y="517"/>
                    </a:lnTo>
                    <a:cubicBezTo>
                      <a:pt x="4165" y="517"/>
                      <a:pt x="4286" y="426"/>
                      <a:pt x="4286" y="274"/>
                    </a:cubicBezTo>
                    <a:cubicBezTo>
                      <a:pt x="4286" y="122"/>
                      <a:pt x="4165" y="1"/>
                      <a:pt x="4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00"/>
              <p:cNvSpPr/>
              <p:nvPr/>
            </p:nvSpPr>
            <p:spPr>
              <a:xfrm>
                <a:off x="4523150" y="1533000"/>
                <a:ext cx="1071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517" extrusionOk="0">
                    <a:moveTo>
                      <a:pt x="274" y="0"/>
                    </a:moveTo>
                    <a:cubicBezTo>
                      <a:pt x="122" y="0"/>
                      <a:pt x="0" y="91"/>
                      <a:pt x="0" y="243"/>
                    </a:cubicBezTo>
                    <a:cubicBezTo>
                      <a:pt x="0" y="395"/>
                      <a:pt x="122" y="517"/>
                      <a:pt x="274" y="517"/>
                    </a:cubicBezTo>
                    <a:lnTo>
                      <a:pt x="4013" y="517"/>
                    </a:lnTo>
                    <a:cubicBezTo>
                      <a:pt x="4165" y="517"/>
                      <a:pt x="4286" y="395"/>
                      <a:pt x="4286" y="243"/>
                    </a:cubicBezTo>
                    <a:cubicBezTo>
                      <a:pt x="4286" y="91"/>
                      <a:pt x="4165" y="0"/>
                      <a:pt x="40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00"/>
              <p:cNvSpPr/>
              <p:nvPr/>
            </p:nvSpPr>
            <p:spPr>
              <a:xfrm>
                <a:off x="4523150" y="1559575"/>
                <a:ext cx="1071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518" extrusionOk="0">
                    <a:moveTo>
                      <a:pt x="274" y="1"/>
                    </a:moveTo>
                    <a:cubicBezTo>
                      <a:pt x="122" y="1"/>
                      <a:pt x="0" y="92"/>
                      <a:pt x="0" y="244"/>
                    </a:cubicBezTo>
                    <a:cubicBezTo>
                      <a:pt x="0" y="396"/>
                      <a:pt x="122" y="518"/>
                      <a:pt x="274" y="518"/>
                    </a:cubicBezTo>
                    <a:lnTo>
                      <a:pt x="4013" y="518"/>
                    </a:lnTo>
                    <a:cubicBezTo>
                      <a:pt x="4165" y="518"/>
                      <a:pt x="4286" y="396"/>
                      <a:pt x="4286" y="244"/>
                    </a:cubicBezTo>
                    <a:cubicBezTo>
                      <a:pt x="4286" y="92"/>
                      <a:pt x="4165" y="1"/>
                      <a:pt x="4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00"/>
              <p:cNvSpPr/>
              <p:nvPr/>
            </p:nvSpPr>
            <p:spPr>
              <a:xfrm>
                <a:off x="3102900" y="1482075"/>
                <a:ext cx="1226500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49060" h="4560" extrusionOk="0">
                    <a:moveTo>
                      <a:pt x="2280" y="1"/>
                    </a:moveTo>
                    <a:cubicBezTo>
                      <a:pt x="1034" y="1"/>
                      <a:pt x="1" y="1034"/>
                      <a:pt x="1" y="2280"/>
                    </a:cubicBezTo>
                    <a:cubicBezTo>
                      <a:pt x="1" y="3557"/>
                      <a:pt x="1034" y="4560"/>
                      <a:pt x="2280" y="4560"/>
                    </a:cubicBezTo>
                    <a:lnTo>
                      <a:pt x="46780" y="4560"/>
                    </a:lnTo>
                    <a:cubicBezTo>
                      <a:pt x="48026" y="4560"/>
                      <a:pt x="49059" y="3587"/>
                      <a:pt x="49059" y="2280"/>
                    </a:cubicBezTo>
                    <a:cubicBezTo>
                      <a:pt x="49059" y="1034"/>
                      <a:pt x="48026" y="1"/>
                      <a:pt x="46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00"/>
              <p:cNvSpPr/>
              <p:nvPr/>
            </p:nvSpPr>
            <p:spPr>
              <a:xfrm>
                <a:off x="3233600" y="1777675"/>
                <a:ext cx="437725" cy="436950"/>
              </a:xfrm>
              <a:custGeom>
                <a:avLst/>
                <a:gdLst/>
                <a:ahLst/>
                <a:cxnLst/>
                <a:rect l="l" t="t" r="r" b="b"/>
                <a:pathLst>
                  <a:path w="17509" h="17478" extrusionOk="0">
                    <a:moveTo>
                      <a:pt x="8755" y="0"/>
                    </a:moveTo>
                    <a:cubicBezTo>
                      <a:pt x="3922" y="0"/>
                      <a:pt x="1" y="3921"/>
                      <a:pt x="1" y="8754"/>
                    </a:cubicBezTo>
                    <a:cubicBezTo>
                      <a:pt x="1" y="13557"/>
                      <a:pt x="3922" y="17478"/>
                      <a:pt x="8755" y="17478"/>
                    </a:cubicBezTo>
                    <a:cubicBezTo>
                      <a:pt x="13588" y="17478"/>
                      <a:pt x="17509" y="13557"/>
                      <a:pt x="17509" y="8754"/>
                    </a:cubicBezTo>
                    <a:cubicBezTo>
                      <a:pt x="17509" y="3921"/>
                      <a:pt x="13588" y="0"/>
                      <a:pt x="8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00"/>
              <p:cNvSpPr/>
              <p:nvPr/>
            </p:nvSpPr>
            <p:spPr>
              <a:xfrm>
                <a:off x="3395475" y="1873425"/>
                <a:ext cx="114000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4560" extrusionOk="0">
                    <a:moveTo>
                      <a:pt x="2280" y="0"/>
                    </a:moveTo>
                    <a:cubicBezTo>
                      <a:pt x="1034" y="0"/>
                      <a:pt x="0" y="1034"/>
                      <a:pt x="0" y="2280"/>
                    </a:cubicBezTo>
                    <a:cubicBezTo>
                      <a:pt x="0" y="3557"/>
                      <a:pt x="1034" y="4560"/>
                      <a:pt x="2280" y="4560"/>
                    </a:cubicBezTo>
                    <a:cubicBezTo>
                      <a:pt x="3526" y="4560"/>
                      <a:pt x="4560" y="3557"/>
                      <a:pt x="4560" y="2280"/>
                    </a:cubicBezTo>
                    <a:cubicBezTo>
                      <a:pt x="4560" y="1034"/>
                      <a:pt x="3526" y="0"/>
                      <a:pt x="2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00"/>
              <p:cNvSpPr/>
              <p:nvPr/>
            </p:nvSpPr>
            <p:spPr>
              <a:xfrm>
                <a:off x="3326325" y="2002600"/>
                <a:ext cx="25077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4651" extrusionOk="0">
                    <a:moveTo>
                      <a:pt x="5015" y="0"/>
                    </a:moveTo>
                    <a:cubicBezTo>
                      <a:pt x="2341" y="0"/>
                      <a:pt x="213" y="2067"/>
                      <a:pt x="0" y="4651"/>
                    </a:cubicBezTo>
                    <a:lnTo>
                      <a:pt x="10031" y="4651"/>
                    </a:lnTo>
                    <a:cubicBezTo>
                      <a:pt x="9848" y="2067"/>
                      <a:pt x="7660" y="0"/>
                      <a:pt x="50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00"/>
              <p:cNvSpPr/>
              <p:nvPr/>
            </p:nvSpPr>
            <p:spPr>
              <a:xfrm>
                <a:off x="3143950" y="2335425"/>
                <a:ext cx="683925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27357" h="8998" extrusionOk="0">
                    <a:moveTo>
                      <a:pt x="0" y="1"/>
                    </a:moveTo>
                    <a:lnTo>
                      <a:pt x="0" y="8998"/>
                    </a:lnTo>
                    <a:lnTo>
                      <a:pt x="27356" y="8998"/>
                    </a:lnTo>
                    <a:lnTo>
                      <a:pt x="2735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00"/>
              <p:cNvSpPr/>
              <p:nvPr/>
            </p:nvSpPr>
            <p:spPr>
              <a:xfrm>
                <a:off x="3194850" y="2412175"/>
                <a:ext cx="581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1" extrusionOk="0">
                    <a:moveTo>
                      <a:pt x="1" y="1"/>
                    </a:moveTo>
                    <a:lnTo>
                      <a:pt x="232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00"/>
              <p:cNvSpPr/>
              <p:nvPr/>
            </p:nvSpPr>
            <p:spPr>
              <a:xfrm>
                <a:off x="3194850" y="2412175"/>
                <a:ext cx="581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1" fill="none" extrusionOk="0">
                    <a:moveTo>
                      <a:pt x="1" y="1"/>
                    </a:moveTo>
                    <a:lnTo>
                      <a:pt x="23253" y="1"/>
                    </a:lnTo>
                  </a:path>
                </a:pathLst>
              </a:custGeom>
              <a:noFill/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00"/>
              <p:cNvSpPr/>
              <p:nvPr/>
            </p:nvSpPr>
            <p:spPr>
              <a:xfrm>
                <a:off x="3194850" y="2484375"/>
                <a:ext cx="463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" extrusionOk="0">
                    <a:moveTo>
                      <a:pt x="1" y="0"/>
                    </a:moveTo>
                    <a:lnTo>
                      <a:pt x="18542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00"/>
              <p:cNvSpPr/>
              <p:nvPr/>
            </p:nvSpPr>
            <p:spPr>
              <a:xfrm>
                <a:off x="3194850" y="2484375"/>
                <a:ext cx="463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" fill="none" extrusionOk="0">
                    <a:moveTo>
                      <a:pt x="1" y="0"/>
                    </a:moveTo>
                    <a:lnTo>
                      <a:pt x="18542" y="0"/>
                    </a:lnTo>
                  </a:path>
                </a:pathLst>
              </a:custGeom>
              <a:noFill/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00"/>
              <p:cNvSpPr/>
              <p:nvPr/>
            </p:nvSpPr>
            <p:spPr>
              <a:xfrm>
                <a:off x="3905350" y="1808825"/>
                <a:ext cx="683925" cy="751550"/>
              </a:xfrm>
              <a:custGeom>
                <a:avLst/>
                <a:gdLst/>
                <a:ahLst/>
                <a:cxnLst/>
                <a:rect l="l" t="t" r="r" b="b"/>
                <a:pathLst>
                  <a:path w="27357" h="30062" extrusionOk="0">
                    <a:moveTo>
                      <a:pt x="1" y="1"/>
                    </a:moveTo>
                    <a:lnTo>
                      <a:pt x="1" y="30062"/>
                    </a:lnTo>
                    <a:lnTo>
                      <a:pt x="27357" y="30062"/>
                    </a:lnTo>
                    <a:lnTo>
                      <a:pt x="2735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00"/>
              <p:cNvSpPr/>
              <p:nvPr/>
            </p:nvSpPr>
            <p:spPr>
              <a:xfrm>
                <a:off x="3991225" y="224957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00"/>
              <p:cNvSpPr/>
              <p:nvPr/>
            </p:nvSpPr>
            <p:spPr>
              <a:xfrm>
                <a:off x="3991225" y="224957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fill="none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00"/>
              <p:cNvSpPr/>
              <p:nvPr/>
            </p:nvSpPr>
            <p:spPr>
              <a:xfrm>
                <a:off x="3991225" y="216522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00"/>
              <p:cNvSpPr/>
              <p:nvPr/>
            </p:nvSpPr>
            <p:spPr>
              <a:xfrm>
                <a:off x="3991225" y="216522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fill="none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00"/>
              <p:cNvSpPr/>
              <p:nvPr/>
            </p:nvSpPr>
            <p:spPr>
              <a:xfrm>
                <a:off x="3991225" y="208087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00"/>
              <p:cNvSpPr/>
              <p:nvPr/>
            </p:nvSpPr>
            <p:spPr>
              <a:xfrm>
                <a:off x="3991225" y="208087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fill="none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00"/>
              <p:cNvSpPr/>
              <p:nvPr/>
            </p:nvSpPr>
            <p:spPr>
              <a:xfrm>
                <a:off x="3991225" y="199652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00"/>
              <p:cNvSpPr/>
              <p:nvPr/>
            </p:nvSpPr>
            <p:spPr>
              <a:xfrm>
                <a:off x="3991225" y="199652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fill="none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00"/>
              <p:cNvSpPr/>
              <p:nvPr/>
            </p:nvSpPr>
            <p:spPr>
              <a:xfrm>
                <a:off x="3991225" y="1900025"/>
                <a:ext cx="303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1" extrusionOk="0">
                    <a:moveTo>
                      <a:pt x="0" y="0"/>
                    </a:moveTo>
                    <a:lnTo>
                      <a:pt x="1212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100"/>
              <p:cNvSpPr/>
              <p:nvPr/>
            </p:nvSpPr>
            <p:spPr>
              <a:xfrm>
                <a:off x="3991225" y="1900025"/>
                <a:ext cx="303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1" fill="none" extrusionOk="0">
                    <a:moveTo>
                      <a:pt x="0" y="0"/>
                    </a:moveTo>
                    <a:lnTo>
                      <a:pt x="12128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100"/>
              <p:cNvSpPr/>
              <p:nvPr/>
            </p:nvSpPr>
            <p:spPr>
              <a:xfrm>
                <a:off x="3991225" y="2333900"/>
                <a:ext cx="424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1" extrusionOk="0">
                    <a:moveTo>
                      <a:pt x="0" y="1"/>
                    </a:moveTo>
                    <a:lnTo>
                      <a:pt x="1696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00"/>
              <p:cNvSpPr/>
              <p:nvPr/>
            </p:nvSpPr>
            <p:spPr>
              <a:xfrm>
                <a:off x="3991225" y="2333900"/>
                <a:ext cx="424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1" fill="none" extrusionOk="0">
                    <a:moveTo>
                      <a:pt x="0" y="1"/>
                    </a:moveTo>
                    <a:lnTo>
                      <a:pt x="16961" y="1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00"/>
              <p:cNvSpPr/>
              <p:nvPr/>
            </p:nvSpPr>
            <p:spPr>
              <a:xfrm>
                <a:off x="3972225" y="2419025"/>
                <a:ext cx="262950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2341" extrusionOk="0">
                    <a:moveTo>
                      <a:pt x="1186" y="0"/>
                    </a:moveTo>
                    <a:cubicBezTo>
                      <a:pt x="517" y="0"/>
                      <a:pt x="0" y="517"/>
                      <a:pt x="0" y="1186"/>
                    </a:cubicBezTo>
                    <a:cubicBezTo>
                      <a:pt x="0" y="1824"/>
                      <a:pt x="517" y="2341"/>
                      <a:pt x="1186" y="2341"/>
                    </a:cubicBezTo>
                    <a:lnTo>
                      <a:pt x="9332" y="2341"/>
                    </a:lnTo>
                    <a:cubicBezTo>
                      <a:pt x="10001" y="2341"/>
                      <a:pt x="10517" y="1824"/>
                      <a:pt x="10517" y="1186"/>
                    </a:cubicBezTo>
                    <a:cubicBezTo>
                      <a:pt x="10517" y="517"/>
                      <a:pt x="10001" y="0"/>
                      <a:pt x="93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00"/>
              <p:cNvSpPr/>
              <p:nvPr/>
            </p:nvSpPr>
            <p:spPr>
              <a:xfrm>
                <a:off x="4268575" y="2419025"/>
                <a:ext cx="262950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2341" extrusionOk="0">
                    <a:moveTo>
                      <a:pt x="1186" y="0"/>
                    </a:moveTo>
                    <a:cubicBezTo>
                      <a:pt x="518" y="0"/>
                      <a:pt x="1" y="517"/>
                      <a:pt x="1" y="1186"/>
                    </a:cubicBezTo>
                    <a:cubicBezTo>
                      <a:pt x="1" y="1824"/>
                      <a:pt x="518" y="2341"/>
                      <a:pt x="1186" y="2341"/>
                    </a:cubicBezTo>
                    <a:lnTo>
                      <a:pt x="9332" y="2341"/>
                    </a:lnTo>
                    <a:cubicBezTo>
                      <a:pt x="10001" y="2341"/>
                      <a:pt x="10518" y="1824"/>
                      <a:pt x="10518" y="1186"/>
                    </a:cubicBezTo>
                    <a:cubicBezTo>
                      <a:pt x="10518" y="517"/>
                      <a:pt x="10001" y="0"/>
                      <a:pt x="93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00"/>
              <p:cNvSpPr/>
              <p:nvPr/>
            </p:nvSpPr>
            <p:spPr>
              <a:xfrm>
                <a:off x="3141650" y="3543650"/>
                <a:ext cx="393650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15716" extrusionOk="0">
                    <a:moveTo>
                      <a:pt x="1" y="1"/>
                    </a:moveTo>
                    <a:lnTo>
                      <a:pt x="1" y="15715"/>
                    </a:lnTo>
                    <a:lnTo>
                      <a:pt x="15746" y="15715"/>
                    </a:lnTo>
                    <a:lnTo>
                      <a:pt x="157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00"/>
              <p:cNvSpPr/>
              <p:nvPr/>
            </p:nvSpPr>
            <p:spPr>
              <a:xfrm>
                <a:off x="3180425" y="3590000"/>
                <a:ext cx="89675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3558" extrusionOk="0">
                    <a:moveTo>
                      <a:pt x="0" y="1"/>
                    </a:moveTo>
                    <a:lnTo>
                      <a:pt x="0" y="3557"/>
                    </a:lnTo>
                    <a:lnTo>
                      <a:pt x="3587" y="3557"/>
                    </a:lnTo>
                    <a:lnTo>
                      <a:pt x="35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00"/>
              <p:cNvSpPr/>
              <p:nvPr/>
            </p:nvSpPr>
            <p:spPr>
              <a:xfrm>
                <a:off x="3174325" y="3871925"/>
                <a:ext cx="327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" extrusionOk="0">
                    <a:moveTo>
                      <a:pt x="1" y="1"/>
                    </a:moveTo>
                    <a:lnTo>
                      <a:pt x="13102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00"/>
              <p:cNvSpPr/>
              <p:nvPr/>
            </p:nvSpPr>
            <p:spPr>
              <a:xfrm>
                <a:off x="3174325" y="3871925"/>
                <a:ext cx="327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" fill="none" extrusionOk="0">
                    <a:moveTo>
                      <a:pt x="1" y="1"/>
                    </a:moveTo>
                    <a:lnTo>
                      <a:pt x="13102" y="1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00"/>
              <p:cNvSpPr/>
              <p:nvPr/>
            </p:nvSpPr>
            <p:spPr>
              <a:xfrm>
                <a:off x="3174325" y="3806575"/>
                <a:ext cx="327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" extrusionOk="0">
                    <a:moveTo>
                      <a:pt x="1" y="1"/>
                    </a:moveTo>
                    <a:lnTo>
                      <a:pt x="13102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00"/>
              <p:cNvSpPr/>
              <p:nvPr/>
            </p:nvSpPr>
            <p:spPr>
              <a:xfrm>
                <a:off x="3174325" y="3806575"/>
                <a:ext cx="327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" fill="none" extrusionOk="0">
                    <a:moveTo>
                      <a:pt x="1" y="1"/>
                    </a:moveTo>
                    <a:lnTo>
                      <a:pt x="13102" y="1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00"/>
              <p:cNvSpPr/>
              <p:nvPr/>
            </p:nvSpPr>
            <p:spPr>
              <a:xfrm>
                <a:off x="3174325" y="3740475"/>
                <a:ext cx="327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" extrusionOk="0">
                    <a:moveTo>
                      <a:pt x="1" y="0"/>
                    </a:moveTo>
                    <a:lnTo>
                      <a:pt x="13102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00"/>
              <p:cNvSpPr/>
              <p:nvPr/>
            </p:nvSpPr>
            <p:spPr>
              <a:xfrm>
                <a:off x="3174325" y="3740475"/>
                <a:ext cx="327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" fill="none" extrusionOk="0">
                    <a:moveTo>
                      <a:pt x="1" y="0"/>
                    </a:moveTo>
                    <a:lnTo>
                      <a:pt x="13102" y="0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00"/>
              <p:cNvSpPr/>
              <p:nvPr/>
            </p:nvSpPr>
            <p:spPr>
              <a:xfrm>
                <a:off x="3315675" y="3665250"/>
                <a:ext cx="18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448" extrusionOk="0">
                    <a:moveTo>
                      <a:pt x="1" y="0"/>
                    </a:moveTo>
                    <a:lnTo>
                      <a:pt x="744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00"/>
              <p:cNvSpPr/>
              <p:nvPr/>
            </p:nvSpPr>
            <p:spPr>
              <a:xfrm>
                <a:off x="3315675" y="3665250"/>
                <a:ext cx="18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448" fill="none" extrusionOk="0">
                    <a:moveTo>
                      <a:pt x="1" y="0"/>
                    </a:moveTo>
                    <a:lnTo>
                      <a:pt x="7448" y="0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00"/>
              <p:cNvSpPr/>
              <p:nvPr/>
            </p:nvSpPr>
            <p:spPr>
              <a:xfrm>
                <a:off x="3669025" y="3543650"/>
                <a:ext cx="393650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15716" extrusionOk="0">
                    <a:moveTo>
                      <a:pt x="1" y="1"/>
                    </a:moveTo>
                    <a:lnTo>
                      <a:pt x="1" y="15715"/>
                    </a:lnTo>
                    <a:lnTo>
                      <a:pt x="15746" y="15715"/>
                    </a:lnTo>
                    <a:lnTo>
                      <a:pt x="157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00"/>
              <p:cNvSpPr/>
              <p:nvPr/>
            </p:nvSpPr>
            <p:spPr>
              <a:xfrm>
                <a:off x="3707775" y="3590000"/>
                <a:ext cx="89700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3558" extrusionOk="0">
                    <a:moveTo>
                      <a:pt x="1" y="1"/>
                    </a:moveTo>
                    <a:lnTo>
                      <a:pt x="1" y="3557"/>
                    </a:lnTo>
                    <a:lnTo>
                      <a:pt x="3587" y="3557"/>
                    </a:lnTo>
                    <a:lnTo>
                      <a:pt x="35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00"/>
              <p:cNvSpPr/>
              <p:nvPr/>
            </p:nvSpPr>
            <p:spPr>
              <a:xfrm>
                <a:off x="3702475" y="387192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extrusionOk="0">
                    <a:moveTo>
                      <a:pt x="0" y="1"/>
                    </a:moveTo>
                    <a:lnTo>
                      <a:pt x="1307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00"/>
              <p:cNvSpPr/>
              <p:nvPr/>
            </p:nvSpPr>
            <p:spPr>
              <a:xfrm>
                <a:off x="3702475" y="387192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fill="none" extrusionOk="0">
                    <a:moveTo>
                      <a:pt x="0" y="1"/>
                    </a:moveTo>
                    <a:lnTo>
                      <a:pt x="13070" y="1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00"/>
              <p:cNvSpPr/>
              <p:nvPr/>
            </p:nvSpPr>
            <p:spPr>
              <a:xfrm>
                <a:off x="3702475" y="38065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extrusionOk="0">
                    <a:moveTo>
                      <a:pt x="0" y="1"/>
                    </a:moveTo>
                    <a:lnTo>
                      <a:pt x="1307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00"/>
              <p:cNvSpPr/>
              <p:nvPr/>
            </p:nvSpPr>
            <p:spPr>
              <a:xfrm>
                <a:off x="3702475" y="38065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fill="none" extrusionOk="0">
                    <a:moveTo>
                      <a:pt x="0" y="1"/>
                    </a:moveTo>
                    <a:lnTo>
                      <a:pt x="13070" y="1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00"/>
              <p:cNvSpPr/>
              <p:nvPr/>
            </p:nvSpPr>
            <p:spPr>
              <a:xfrm>
                <a:off x="3702475" y="37404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extrusionOk="0">
                    <a:moveTo>
                      <a:pt x="0" y="0"/>
                    </a:moveTo>
                    <a:lnTo>
                      <a:pt x="1307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00"/>
              <p:cNvSpPr/>
              <p:nvPr/>
            </p:nvSpPr>
            <p:spPr>
              <a:xfrm>
                <a:off x="3702475" y="37404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fill="none" extrusionOk="0">
                    <a:moveTo>
                      <a:pt x="0" y="0"/>
                    </a:moveTo>
                    <a:lnTo>
                      <a:pt x="13070" y="0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00"/>
              <p:cNvSpPr/>
              <p:nvPr/>
            </p:nvSpPr>
            <p:spPr>
              <a:xfrm>
                <a:off x="3843050" y="3665250"/>
                <a:ext cx="18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448" extrusionOk="0">
                    <a:moveTo>
                      <a:pt x="0" y="0"/>
                    </a:moveTo>
                    <a:lnTo>
                      <a:pt x="744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00"/>
              <p:cNvSpPr/>
              <p:nvPr/>
            </p:nvSpPr>
            <p:spPr>
              <a:xfrm>
                <a:off x="3843050" y="3665250"/>
                <a:ext cx="18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448" fill="none" extrusionOk="0">
                    <a:moveTo>
                      <a:pt x="0" y="0"/>
                    </a:moveTo>
                    <a:lnTo>
                      <a:pt x="7447" y="0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00"/>
              <p:cNvSpPr/>
              <p:nvPr/>
            </p:nvSpPr>
            <p:spPr>
              <a:xfrm>
                <a:off x="4196400" y="3543650"/>
                <a:ext cx="392875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15715" h="15716" extrusionOk="0">
                    <a:moveTo>
                      <a:pt x="0" y="1"/>
                    </a:moveTo>
                    <a:lnTo>
                      <a:pt x="0" y="15715"/>
                    </a:lnTo>
                    <a:lnTo>
                      <a:pt x="15715" y="15715"/>
                    </a:lnTo>
                    <a:lnTo>
                      <a:pt x="157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00"/>
              <p:cNvSpPr/>
              <p:nvPr/>
            </p:nvSpPr>
            <p:spPr>
              <a:xfrm>
                <a:off x="4235900" y="3590000"/>
                <a:ext cx="89700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3558" extrusionOk="0">
                    <a:moveTo>
                      <a:pt x="1" y="1"/>
                    </a:moveTo>
                    <a:lnTo>
                      <a:pt x="1" y="3557"/>
                    </a:lnTo>
                    <a:lnTo>
                      <a:pt x="3587" y="3557"/>
                    </a:lnTo>
                    <a:lnTo>
                      <a:pt x="35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00"/>
              <p:cNvSpPr/>
              <p:nvPr/>
            </p:nvSpPr>
            <p:spPr>
              <a:xfrm>
                <a:off x="4229825" y="387192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extrusionOk="0">
                    <a:moveTo>
                      <a:pt x="1" y="1"/>
                    </a:moveTo>
                    <a:lnTo>
                      <a:pt x="1307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00"/>
              <p:cNvSpPr/>
              <p:nvPr/>
            </p:nvSpPr>
            <p:spPr>
              <a:xfrm>
                <a:off x="4229825" y="387192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fill="none" extrusionOk="0">
                    <a:moveTo>
                      <a:pt x="1" y="1"/>
                    </a:moveTo>
                    <a:lnTo>
                      <a:pt x="13071" y="1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00"/>
              <p:cNvSpPr/>
              <p:nvPr/>
            </p:nvSpPr>
            <p:spPr>
              <a:xfrm>
                <a:off x="4229825" y="38065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extrusionOk="0">
                    <a:moveTo>
                      <a:pt x="1" y="1"/>
                    </a:moveTo>
                    <a:lnTo>
                      <a:pt x="1307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00"/>
              <p:cNvSpPr/>
              <p:nvPr/>
            </p:nvSpPr>
            <p:spPr>
              <a:xfrm>
                <a:off x="4229825" y="38065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fill="none" extrusionOk="0">
                    <a:moveTo>
                      <a:pt x="1" y="1"/>
                    </a:moveTo>
                    <a:lnTo>
                      <a:pt x="13071" y="1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00"/>
              <p:cNvSpPr/>
              <p:nvPr/>
            </p:nvSpPr>
            <p:spPr>
              <a:xfrm>
                <a:off x="4229825" y="37404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extrusionOk="0">
                    <a:moveTo>
                      <a:pt x="1" y="0"/>
                    </a:moveTo>
                    <a:lnTo>
                      <a:pt x="1307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00"/>
              <p:cNvSpPr/>
              <p:nvPr/>
            </p:nvSpPr>
            <p:spPr>
              <a:xfrm>
                <a:off x="4229825" y="37404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fill="none" extrusionOk="0">
                    <a:moveTo>
                      <a:pt x="1" y="0"/>
                    </a:moveTo>
                    <a:lnTo>
                      <a:pt x="13071" y="0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00"/>
              <p:cNvSpPr/>
              <p:nvPr/>
            </p:nvSpPr>
            <p:spPr>
              <a:xfrm>
                <a:off x="4370400" y="3665250"/>
                <a:ext cx="18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448" extrusionOk="0">
                    <a:moveTo>
                      <a:pt x="1" y="0"/>
                    </a:moveTo>
                    <a:lnTo>
                      <a:pt x="744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00"/>
              <p:cNvSpPr/>
              <p:nvPr/>
            </p:nvSpPr>
            <p:spPr>
              <a:xfrm>
                <a:off x="4370400" y="3665250"/>
                <a:ext cx="18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448" fill="none" extrusionOk="0">
                    <a:moveTo>
                      <a:pt x="1" y="0"/>
                    </a:moveTo>
                    <a:lnTo>
                      <a:pt x="7448" y="0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5" name="Google Shape;2635;p100"/>
          <p:cNvGrpSpPr/>
          <p:nvPr/>
        </p:nvGrpSpPr>
        <p:grpSpPr>
          <a:xfrm>
            <a:off x="7266707" y="1513605"/>
            <a:ext cx="609134" cy="521624"/>
            <a:chOff x="5257975" y="1322500"/>
            <a:chExt cx="793350" cy="679375"/>
          </a:xfrm>
        </p:grpSpPr>
        <p:sp>
          <p:nvSpPr>
            <p:cNvPr id="2636" name="Google Shape;2636;p100"/>
            <p:cNvSpPr/>
            <p:nvPr/>
          </p:nvSpPr>
          <p:spPr>
            <a:xfrm>
              <a:off x="5257975" y="1322500"/>
              <a:ext cx="793350" cy="679375"/>
            </a:xfrm>
            <a:custGeom>
              <a:avLst/>
              <a:gdLst/>
              <a:ahLst/>
              <a:cxnLst/>
              <a:rect l="l" t="t" r="r" b="b"/>
              <a:pathLst>
                <a:path w="31734" h="27175" extrusionOk="0">
                  <a:moveTo>
                    <a:pt x="2553" y="0"/>
                  </a:moveTo>
                  <a:cubicBezTo>
                    <a:pt x="1155" y="0"/>
                    <a:pt x="0" y="1155"/>
                    <a:pt x="0" y="2554"/>
                  </a:cubicBezTo>
                  <a:lnTo>
                    <a:pt x="0" y="24621"/>
                  </a:lnTo>
                  <a:cubicBezTo>
                    <a:pt x="0" y="26019"/>
                    <a:pt x="1155" y="27174"/>
                    <a:pt x="2553" y="27174"/>
                  </a:cubicBezTo>
                  <a:lnTo>
                    <a:pt x="29149" y="27174"/>
                  </a:lnTo>
                  <a:cubicBezTo>
                    <a:pt x="30608" y="27174"/>
                    <a:pt x="31733" y="26019"/>
                    <a:pt x="31703" y="24621"/>
                  </a:cubicBezTo>
                  <a:lnTo>
                    <a:pt x="31703" y="2554"/>
                  </a:lnTo>
                  <a:cubicBezTo>
                    <a:pt x="31703" y="1155"/>
                    <a:pt x="30548" y="0"/>
                    <a:pt x="29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00"/>
            <p:cNvSpPr/>
            <p:nvPr/>
          </p:nvSpPr>
          <p:spPr>
            <a:xfrm>
              <a:off x="5288350" y="1580100"/>
              <a:ext cx="512950" cy="259150"/>
            </a:xfrm>
            <a:custGeom>
              <a:avLst/>
              <a:gdLst/>
              <a:ahLst/>
              <a:cxnLst/>
              <a:rect l="l" t="t" r="r" b="b"/>
              <a:pathLst>
                <a:path w="20518" h="10366" extrusionOk="0">
                  <a:moveTo>
                    <a:pt x="10275" y="1"/>
                  </a:moveTo>
                  <a:lnTo>
                    <a:pt x="1" y="10365"/>
                  </a:lnTo>
                  <a:lnTo>
                    <a:pt x="20518" y="10365"/>
                  </a:lnTo>
                  <a:lnTo>
                    <a:pt x="10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00"/>
            <p:cNvSpPr/>
            <p:nvPr/>
          </p:nvSpPr>
          <p:spPr>
            <a:xfrm>
              <a:off x="5705550" y="1679650"/>
              <a:ext cx="315375" cy="159600"/>
            </a:xfrm>
            <a:custGeom>
              <a:avLst/>
              <a:gdLst/>
              <a:ahLst/>
              <a:cxnLst/>
              <a:rect l="l" t="t" r="r" b="b"/>
              <a:pathLst>
                <a:path w="12615" h="6384" extrusionOk="0">
                  <a:moveTo>
                    <a:pt x="6322" y="0"/>
                  </a:moveTo>
                  <a:lnTo>
                    <a:pt x="0" y="6383"/>
                  </a:lnTo>
                  <a:lnTo>
                    <a:pt x="12614" y="6383"/>
                  </a:lnTo>
                  <a:lnTo>
                    <a:pt x="63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00"/>
            <p:cNvSpPr/>
            <p:nvPr/>
          </p:nvSpPr>
          <p:spPr>
            <a:xfrm>
              <a:off x="5646275" y="1415050"/>
              <a:ext cx="194550" cy="176625"/>
            </a:xfrm>
            <a:custGeom>
              <a:avLst/>
              <a:gdLst/>
              <a:ahLst/>
              <a:cxnLst/>
              <a:rect l="l" t="t" r="r" b="b"/>
              <a:pathLst>
                <a:path w="7782" h="7065" extrusionOk="0">
                  <a:moveTo>
                    <a:pt x="3895" y="0"/>
                  </a:moveTo>
                  <a:cubicBezTo>
                    <a:pt x="2303" y="0"/>
                    <a:pt x="846" y="1100"/>
                    <a:pt x="456" y="2712"/>
                  </a:cubicBezTo>
                  <a:cubicBezTo>
                    <a:pt x="0" y="4627"/>
                    <a:pt x="1186" y="6511"/>
                    <a:pt x="3101" y="6967"/>
                  </a:cubicBezTo>
                  <a:cubicBezTo>
                    <a:pt x="3374" y="7033"/>
                    <a:pt x="3647" y="7065"/>
                    <a:pt x="3917" y="7065"/>
                  </a:cubicBezTo>
                  <a:cubicBezTo>
                    <a:pt x="5509" y="7065"/>
                    <a:pt x="6962" y="5965"/>
                    <a:pt x="7326" y="4353"/>
                  </a:cubicBezTo>
                  <a:cubicBezTo>
                    <a:pt x="7782" y="2438"/>
                    <a:pt x="6596" y="523"/>
                    <a:pt x="4712" y="98"/>
                  </a:cubicBezTo>
                  <a:cubicBezTo>
                    <a:pt x="4438" y="32"/>
                    <a:pt x="4165" y="0"/>
                    <a:pt x="3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0" name="Google Shape;2640;p100"/>
          <p:cNvGrpSpPr/>
          <p:nvPr/>
        </p:nvGrpSpPr>
        <p:grpSpPr>
          <a:xfrm>
            <a:off x="7403222" y="3001390"/>
            <a:ext cx="968541" cy="727567"/>
            <a:chOff x="5435775" y="3260225"/>
            <a:chExt cx="1261450" cy="947600"/>
          </a:xfrm>
        </p:grpSpPr>
        <p:sp>
          <p:nvSpPr>
            <p:cNvPr id="2641" name="Google Shape;2641;p100"/>
            <p:cNvSpPr/>
            <p:nvPr/>
          </p:nvSpPr>
          <p:spPr>
            <a:xfrm>
              <a:off x="5435775" y="3260225"/>
              <a:ext cx="1261450" cy="947600"/>
            </a:xfrm>
            <a:custGeom>
              <a:avLst/>
              <a:gdLst/>
              <a:ahLst/>
              <a:cxnLst/>
              <a:rect l="l" t="t" r="r" b="b"/>
              <a:pathLst>
                <a:path w="50458" h="37904" extrusionOk="0">
                  <a:moveTo>
                    <a:pt x="4074" y="0"/>
                  </a:moveTo>
                  <a:cubicBezTo>
                    <a:pt x="1824" y="0"/>
                    <a:pt x="1" y="1824"/>
                    <a:pt x="1" y="4073"/>
                  </a:cubicBezTo>
                  <a:lnTo>
                    <a:pt x="1" y="33830"/>
                  </a:lnTo>
                  <a:cubicBezTo>
                    <a:pt x="1" y="36080"/>
                    <a:pt x="1824" y="37903"/>
                    <a:pt x="4074" y="37903"/>
                  </a:cubicBezTo>
                  <a:lnTo>
                    <a:pt x="46354" y="37903"/>
                  </a:lnTo>
                  <a:cubicBezTo>
                    <a:pt x="48634" y="37903"/>
                    <a:pt x="50457" y="36080"/>
                    <a:pt x="50457" y="33830"/>
                  </a:cubicBezTo>
                  <a:lnTo>
                    <a:pt x="50457" y="4073"/>
                  </a:lnTo>
                  <a:cubicBezTo>
                    <a:pt x="50457" y="1824"/>
                    <a:pt x="48634" y="0"/>
                    <a:pt x="46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00"/>
            <p:cNvSpPr/>
            <p:nvPr/>
          </p:nvSpPr>
          <p:spPr>
            <a:xfrm>
              <a:off x="5599925" y="3922850"/>
              <a:ext cx="932400" cy="199100"/>
            </a:xfrm>
            <a:custGeom>
              <a:avLst/>
              <a:gdLst/>
              <a:ahLst/>
              <a:cxnLst/>
              <a:rect l="l" t="t" r="r" b="b"/>
              <a:pathLst>
                <a:path w="37296" h="7964" extrusionOk="0">
                  <a:moveTo>
                    <a:pt x="4012" y="0"/>
                  </a:moveTo>
                  <a:cubicBezTo>
                    <a:pt x="1793" y="0"/>
                    <a:pt x="0" y="1763"/>
                    <a:pt x="0" y="3982"/>
                  </a:cubicBezTo>
                  <a:cubicBezTo>
                    <a:pt x="0" y="6170"/>
                    <a:pt x="1793" y="7964"/>
                    <a:pt x="4012" y="7964"/>
                  </a:cubicBezTo>
                  <a:lnTo>
                    <a:pt x="33283" y="7964"/>
                  </a:lnTo>
                  <a:cubicBezTo>
                    <a:pt x="35502" y="7964"/>
                    <a:pt x="37296" y="6170"/>
                    <a:pt x="37296" y="3982"/>
                  </a:cubicBezTo>
                  <a:cubicBezTo>
                    <a:pt x="37296" y="1763"/>
                    <a:pt x="35502" y="0"/>
                    <a:pt x="33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00"/>
            <p:cNvSpPr/>
            <p:nvPr/>
          </p:nvSpPr>
          <p:spPr>
            <a:xfrm>
              <a:off x="6342325" y="3938800"/>
              <a:ext cx="167200" cy="167200"/>
            </a:xfrm>
            <a:custGeom>
              <a:avLst/>
              <a:gdLst/>
              <a:ahLst/>
              <a:cxnLst/>
              <a:rect l="l" t="t" r="r" b="b"/>
              <a:pathLst>
                <a:path w="6688" h="6688" extrusionOk="0">
                  <a:moveTo>
                    <a:pt x="3344" y="0"/>
                  </a:moveTo>
                  <a:cubicBezTo>
                    <a:pt x="1490" y="0"/>
                    <a:pt x="1" y="1490"/>
                    <a:pt x="1" y="3344"/>
                  </a:cubicBezTo>
                  <a:cubicBezTo>
                    <a:pt x="1" y="5198"/>
                    <a:pt x="1490" y="6687"/>
                    <a:pt x="3344" y="6687"/>
                  </a:cubicBezTo>
                  <a:cubicBezTo>
                    <a:pt x="5168" y="6687"/>
                    <a:pt x="6688" y="5198"/>
                    <a:pt x="6688" y="3344"/>
                  </a:cubicBezTo>
                  <a:cubicBezTo>
                    <a:pt x="6688" y="1490"/>
                    <a:pt x="5168" y="0"/>
                    <a:pt x="3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00"/>
            <p:cNvSpPr/>
            <p:nvPr/>
          </p:nvSpPr>
          <p:spPr>
            <a:xfrm>
              <a:off x="6386400" y="3959325"/>
              <a:ext cx="79050" cy="125400"/>
            </a:xfrm>
            <a:custGeom>
              <a:avLst/>
              <a:gdLst/>
              <a:ahLst/>
              <a:cxnLst/>
              <a:rect l="l" t="t" r="r" b="b"/>
              <a:pathLst>
                <a:path w="3162" h="5016" extrusionOk="0">
                  <a:moveTo>
                    <a:pt x="882" y="0"/>
                  </a:moveTo>
                  <a:lnTo>
                    <a:pt x="882" y="2857"/>
                  </a:lnTo>
                  <a:lnTo>
                    <a:pt x="1" y="2857"/>
                  </a:lnTo>
                  <a:lnTo>
                    <a:pt x="1581" y="5015"/>
                  </a:lnTo>
                  <a:lnTo>
                    <a:pt x="3162" y="2857"/>
                  </a:lnTo>
                  <a:lnTo>
                    <a:pt x="2250" y="2857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00"/>
            <p:cNvSpPr/>
            <p:nvPr/>
          </p:nvSpPr>
          <p:spPr>
            <a:xfrm>
              <a:off x="5599925" y="3721475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00"/>
            <p:cNvSpPr/>
            <p:nvPr/>
          </p:nvSpPr>
          <p:spPr>
            <a:xfrm>
              <a:off x="5599925" y="3721475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fill="none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noFill/>
            <a:ln w="19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00"/>
            <p:cNvSpPr/>
            <p:nvPr/>
          </p:nvSpPr>
          <p:spPr>
            <a:xfrm>
              <a:off x="5599925" y="3608250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00"/>
            <p:cNvSpPr/>
            <p:nvPr/>
          </p:nvSpPr>
          <p:spPr>
            <a:xfrm>
              <a:off x="5599925" y="3608250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fill="none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noFill/>
            <a:ln w="19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00"/>
            <p:cNvSpPr/>
            <p:nvPr/>
          </p:nvSpPr>
          <p:spPr>
            <a:xfrm>
              <a:off x="5599925" y="3495025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00"/>
            <p:cNvSpPr/>
            <p:nvPr/>
          </p:nvSpPr>
          <p:spPr>
            <a:xfrm>
              <a:off x="5599925" y="3495025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fill="none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noFill/>
            <a:ln w="19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00"/>
            <p:cNvSpPr/>
            <p:nvPr/>
          </p:nvSpPr>
          <p:spPr>
            <a:xfrm>
              <a:off x="5599925" y="3381050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00"/>
            <p:cNvSpPr/>
            <p:nvPr/>
          </p:nvSpPr>
          <p:spPr>
            <a:xfrm>
              <a:off x="5599925" y="3381050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fill="none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noFill/>
            <a:ln w="19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00"/>
            <p:cNvSpPr/>
            <p:nvPr/>
          </p:nvSpPr>
          <p:spPr>
            <a:xfrm>
              <a:off x="5599925" y="3835450"/>
              <a:ext cx="778900" cy="25"/>
            </a:xfrm>
            <a:custGeom>
              <a:avLst/>
              <a:gdLst/>
              <a:ahLst/>
              <a:cxnLst/>
              <a:rect l="l" t="t" r="r" b="b"/>
              <a:pathLst>
                <a:path w="31156" h="1" extrusionOk="0">
                  <a:moveTo>
                    <a:pt x="0" y="1"/>
                  </a:moveTo>
                  <a:lnTo>
                    <a:pt x="3115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00"/>
            <p:cNvSpPr/>
            <p:nvPr/>
          </p:nvSpPr>
          <p:spPr>
            <a:xfrm>
              <a:off x="5599925" y="3835450"/>
              <a:ext cx="778900" cy="25"/>
            </a:xfrm>
            <a:custGeom>
              <a:avLst/>
              <a:gdLst/>
              <a:ahLst/>
              <a:cxnLst/>
              <a:rect l="l" t="t" r="r" b="b"/>
              <a:pathLst>
                <a:path w="31156" h="1" fill="none" extrusionOk="0">
                  <a:moveTo>
                    <a:pt x="0" y="1"/>
                  </a:moveTo>
                  <a:lnTo>
                    <a:pt x="31156" y="1"/>
                  </a:lnTo>
                </a:path>
              </a:pathLst>
            </a:custGeom>
            <a:noFill/>
            <a:ln w="19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5" name="Google Shape;2655;p100"/>
          <p:cNvGrpSpPr/>
          <p:nvPr/>
        </p:nvGrpSpPr>
        <p:grpSpPr>
          <a:xfrm>
            <a:off x="4524887" y="1643755"/>
            <a:ext cx="772134" cy="1114007"/>
            <a:chOff x="1302725" y="1466875"/>
            <a:chExt cx="1261450" cy="1819975"/>
          </a:xfrm>
        </p:grpSpPr>
        <p:sp>
          <p:nvSpPr>
            <p:cNvPr id="2656" name="Google Shape;2656;p100"/>
            <p:cNvSpPr/>
            <p:nvPr/>
          </p:nvSpPr>
          <p:spPr>
            <a:xfrm>
              <a:off x="1302725" y="1466875"/>
              <a:ext cx="1261450" cy="1819975"/>
            </a:xfrm>
            <a:custGeom>
              <a:avLst/>
              <a:gdLst/>
              <a:ahLst/>
              <a:cxnLst/>
              <a:rect l="l" t="t" r="r" b="b"/>
              <a:pathLst>
                <a:path w="50458" h="72799" extrusionOk="0">
                  <a:moveTo>
                    <a:pt x="4073" y="1"/>
                  </a:moveTo>
                  <a:cubicBezTo>
                    <a:pt x="1824" y="1"/>
                    <a:pt x="0" y="1824"/>
                    <a:pt x="0" y="4074"/>
                  </a:cubicBezTo>
                  <a:lnTo>
                    <a:pt x="0" y="68755"/>
                  </a:lnTo>
                  <a:cubicBezTo>
                    <a:pt x="0" y="70974"/>
                    <a:pt x="1824" y="72798"/>
                    <a:pt x="4073" y="72798"/>
                  </a:cubicBezTo>
                  <a:lnTo>
                    <a:pt x="46354" y="72798"/>
                  </a:lnTo>
                  <a:cubicBezTo>
                    <a:pt x="48603" y="72798"/>
                    <a:pt x="50427" y="70974"/>
                    <a:pt x="50457" y="68695"/>
                  </a:cubicBezTo>
                  <a:lnTo>
                    <a:pt x="50457" y="4074"/>
                  </a:lnTo>
                  <a:cubicBezTo>
                    <a:pt x="50457" y="1824"/>
                    <a:pt x="48634" y="1"/>
                    <a:pt x="46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00"/>
            <p:cNvSpPr/>
            <p:nvPr/>
          </p:nvSpPr>
          <p:spPr>
            <a:xfrm>
              <a:off x="1410625" y="2677375"/>
              <a:ext cx="1045650" cy="31950"/>
            </a:xfrm>
            <a:custGeom>
              <a:avLst/>
              <a:gdLst/>
              <a:ahLst/>
              <a:cxnLst/>
              <a:rect l="l" t="t" r="r" b="b"/>
              <a:pathLst>
                <a:path w="41826" h="1278" extrusionOk="0">
                  <a:moveTo>
                    <a:pt x="639" y="1"/>
                  </a:moveTo>
                  <a:cubicBezTo>
                    <a:pt x="305" y="1"/>
                    <a:pt x="1" y="274"/>
                    <a:pt x="1" y="639"/>
                  </a:cubicBezTo>
                  <a:cubicBezTo>
                    <a:pt x="1" y="1034"/>
                    <a:pt x="274" y="1277"/>
                    <a:pt x="639" y="1277"/>
                  </a:cubicBezTo>
                  <a:lnTo>
                    <a:pt x="41187" y="1277"/>
                  </a:lnTo>
                  <a:cubicBezTo>
                    <a:pt x="41551" y="1277"/>
                    <a:pt x="41825" y="973"/>
                    <a:pt x="41825" y="639"/>
                  </a:cubicBezTo>
                  <a:cubicBezTo>
                    <a:pt x="41825" y="274"/>
                    <a:pt x="41521" y="1"/>
                    <a:pt x="41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00"/>
            <p:cNvSpPr/>
            <p:nvPr/>
          </p:nvSpPr>
          <p:spPr>
            <a:xfrm>
              <a:off x="2219900" y="2676625"/>
              <a:ext cx="236375" cy="31925"/>
            </a:xfrm>
            <a:custGeom>
              <a:avLst/>
              <a:gdLst/>
              <a:ahLst/>
              <a:cxnLst/>
              <a:rect l="l" t="t" r="r" b="b"/>
              <a:pathLst>
                <a:path w="9455" h="1277" extrusionOk="0">
                  <a:moveTo>
                    <a:pt x="1" y="0"/>
                  </a:moveTo>
                  <a:lnTo>
                    <a:pt x="1" y="1277"/>
                  </a:lnTo>
                  <a:lnTo>
                    <a:pt x="8816" y="1277"/>
                  </a:lnTo>
                  <a:cubicBezTo>
                    <a:pt x="9150" y="1277"/>
                    <a:pt x="9454" y="1003"/>
                    <a:pt x="9454" y="639"/>
                  </a:cubicBezTo>
                  <a:cubicBezTo>
                    <a:pt x="9454" y="304"/>
                    <a:pt x="9180" y="0"/>
                    <a:pt x="881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00"/>
            <p:cNvSpPr/>
            <p:nvPr/>
          </p:nvSpPr>
          <p:spPr>
            <a:xfrm>
              <a:off x="2159125" y="2631800"/>
              <a:ext cx="121600" cy="121600"/>
            </a:xfrm>
            <a:custGeom>
              <a:avLst/>
              <a:gdLst/>
              <a:ahLst/>
              <a:cxnLst/>
              <a:rect l="l" t="t" r="r" b="b"/>
              <a:pathLst>
                <a:path w="4864" h="4864" extrusionOk="0">
                  <a:moveTo>
                    <a:pt x="2432" y="0"/>
                  </a:moveTo>
                  <a:cubicBezTo>
                    <a:pt x="1095" y="0"/>
                    <a:pt x="0" y="1064"/>
                    <a:pt x="0" y="2432"/>
                  </a:cubicBezTo>
                  <a:cubicBezTo>
                    <a:pt x="0" y="3781"/>
                    <a:pt x="1065" y="4864"/>
                    <a:pt x="2378" y="4864"/>
                  </a:cubicBezTo>
                  <a:cubicBezTo>
                    <a:pt x="2396" y="4864"/>
                    <a:pt x="2414" y="4864"/>
                    <a:pt x="2432" y="4863"/>
                  </a:cubicBezTo>
                  <a:cubicBezTo>
                    <a:pt x="3739" y="4863"/>
                    <a:pt x="4864" y="3799"/>
                    <a:pt x="4864" y="2432"/>
                  </a:cubicBezTo>
                  <a:cubicBezTo>
                    <a:pt x="4864" y="1094"/>
                    <a:pt x="3800" y="0"/>
                    <a:pt x="2432" y="0"/>
                  </a:cubicBezTo>
                  <a:close/>
                </a:path>
              </a:pathLst>
            </a:custGeom>
            <a:solidFill>
              <a:srgbClr val="8BD4F0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00"/>
            <p:cNvSpPr/>
            <p:nvPr/>
          </p:nvSpPr>
          <p:spPr>
            <a:xfrm>
              <a:off x="2197875" y="2669775"/>
              <a:ext cx="45625" cy="45625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912" y="1"/>
                  </a:moveTo>
                  <a:cubicBezTo>
                    <a:pt x="426" y="1"/>
                    <a:pt x="1" y="426"/>
                    <a:pt x="1" y="913"/>
                  </a:cubicBezTo>
                  <a:cubicBezTo>
                    <a:pt x="1" y="1429"/>
                    <a:pt x="365" y="1825"/>
                    <a:pt x="912" y="1825"/>
                  </a:cubicBezTo>
                  <a:cubicBezTo>
                    <a:pt x="1399" y="1825"/>
                    <a:pt x="1824" y="1399"/>
                    <a:pt x="1824" y="913"/>
                  </a:cubicBezTo>
                  <a:cubicBezTo>
                    <a:pt x="1824" y="426"/>
                    <a:pt x="1399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00"/>
            <p:cNvSpPr/>
            <p:nvPr/>
          </p:nvSpPr>
          <p:spPr>
            <a:xfrm>
              <a:off x="1410625" y="2453975"/>
              <a:ext cx="1045650" cy="32700"/>
            </a:xfrm>
            <a:custGeom>
              <a:avLst/>
              <a:gdLst/>
              <a:ahLst/>
              <a:cxnLst/>
              <a:rect l="l" t="t" r="r" b="b"/>
              <a:pathLst>
                <a:path w="41826" h="1308" extrusionOk="0">
                  <a:moveTo>
                    <a:pt x="639" y="0"/>
                  </a:moveTo>
                  <a:cubicBezTo>
                    <a:pt x="305" y="0"/>
                    <a:pt x="1" y="274"/>
                    <a:pt x="1" y="639"/>
                  </a:cubicBezTo>
                  <a:cubicBezTo>
                    <a:pt x="1" y="1034"/>
                    <a:pt x="274" y="1307"/>
                    <a:pt x="639" y="1307"/>
                  </a:cubicBezTo>
                  <a:lnTo>
                    <a:pt x="41187" y="1307"/>
                  </a:lnTo>
                  <a:cubicBezTo>
                    <a:pt x="41551" y="1307"/>
                    <a:pt x="41825" y="1004"/>
                    <a:pt x="41825" y="639"/>
                  </a:cubicBezTo>
                  <a:cubicBezTo>
                    <a:pt x="41825" y="274"/>
                    <a:pt x="41521" y="0"/>
                    <a:pt x="411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00"/>
            <p:cNvSpPr/>
            <p:nvPr/>
          </p:nvSpPr>
          <p:spPr>
            <a:xfrm>
              <a:off x="1785250" y="2453225"/>
              <a:ext cx="671775" cy="31925"/>
            </a:xfrm>
            <a:custGeom>
              <a:avLst/>
              <a:gdLst/>
              <a:ahLst/>
              <a:cxnLst/>
              <a:rect l="l" t="t" r="r" b="b"/>
              <a:pathLst>
                <a:path w="26871" h="1277" extrusionOk="0">
                  <a:moveTo>
                    <a:pt x="1" y="0"/>
                  </a:moveTo>
                  <a:lnTo>
                    <a:pt x="1" y="1277"/>
                  </a:lnTo>
                  <a:lnTo>
                    <a:pt x="26232" y="1277"/>
                  </a:lnTo>
                  <a:cubicBezTo>
                    <a:pt x="26566" y="1277"/>
                    <a:pt x="26870" y="1034"/>
                    <a:pt x="26870" y="638"/>
                  </a:cubicBezTo>
                  <a:cubicBezTo>
                    <a:pt x="26870" y="304"/>
                    <a:pt x="26597" y="0"/>
                    <a:pt x="262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00"/>
            <p:cNvSpPr/>
            <p:nvPr/>
          </p:nvSpPr>
          <p:spPr>
            <a:xfrm>
              <a:off x="1723700" y="2408375"/>
              <a:ext cx="121600" cy="121625"/>
            </a:xfrm>
            <a:custGeom>
              <a:avLst/>
              <a:gdLst/>
              <a:ahLst/>
              <a:cxnLst/>
              <a:rect l="l" t="t" r="r" b="b"/>
              <a:pathLst>
                <a:path w="4864" h="4865" extrusionOk="0">
                  <a:moveTo>
                    <a:pt x="2432" y="1"/>
                  </a:moveTo>
                  <a:cubicBezTo>
                    <a:pt x="1095" y="1"/>
                    <a:pt x="1" y="1065"/>
                    <a:pt x="1" y="2432"/>
                  </a:cubicBezTo>
                  <a:cubicBezTo>
                    <a:pt x="1" y="3782"/>
                    <a:pt x="1065" y="4865"/>
                    <a:pt x="2378" y="4865"/>
                  </a:cubicBezTo>
                  <a:cubicBezTo>
                    <a:pt x="2396" y="4865"/>
                    <a:pt x="2414" y="4864"/>
                    <a:pt x="2432" y="4864"/>
                  </a:cubicBezTo>
                  <a:cubicBezTo>
                    <a:pt x="3770" y="4864"/>
                    <a:pt x="4864" y="3800"/>
                    <a:pt x="4864" y="2432"/>
                  </a:cubicBezTo>
                  <a:cubicBezTo>
                    <a:pt x="4864" y="1095"/>
                    <a:pt x="3800" y="1"/>
                    <a:pt x="2432" y="1"/>
                  </a:cubicBezTo>
                  <a:close/>
                </a:path>
              </a:pathLst>
            </a:custGeom>
            <a:solidFill>
              <a:srgbClr val="8BD4F0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00"/>
            <p:cNvSpPr/>
            <p:nvPr/>
          </p:nvSpPr>
          <p:spPr>
            <a:xfrm>
              <a:off x="1762450" y="2446375"/>
              <a:ext cx="45625" cy="45625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913" y="0"/>
                  </a:moveTo>
                  <a:cubicBezTo>
                    <a:pt x="426" y="0"/>
                    <a:pt x="1" y="426"/>
                    <a:pt x="1" y="912"/>
                  </a:cubicBezTo>
                  <a:cubicBezTo>
                    <a:pt x="1" y="1399"/>
                    <a:pt x="426" y="1824"/>
                    <a:pt x="913" y="1824"/>
                  </a:cubicBezTo>
                  <a:cubicBezTo>
                    <a:pt x="1429" y="1824"/>
                    <a:pt x="1825" y="1399"/>
                    <a:pt x="1825" y="912"/>
                  </a:cubicBezTo>
                  <a:cubicBezTo>
                    <a:pt x="1825" y="426"/>
                    <a:pt x="1429" y="0"/>
                    <a:pt x="9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00"/>
            <p:cNvSpPr/>
            <p:nvPr/>
          </p:nvSpPr>
          <p:spPr>
            <a:xfrm>
              <a:off x="1410625" y="2229800"/>
              <a:ext cx="1045650" cy="31950"/>
            </a:xfrm>
            <a:custGeom>
              <a:avLst/>
              <a:gdLst/>
              <a:ahLst/>
              <a:cxnLst/>
              <a:rect l="l" t="t" r="r" b="b"/>
              <a:pathLst>
                <a:path w="41826" h="1278" extrusionOk="0">
                  <a:moveTo>
                    <a:pt x="639" y="1"/>
                  </a:moveTo>
                  <a:cubicBezTo>
                    <a:pt x="305" y="1"/>
                    <a:pt x="1" y="305"/>
                    <a:pt x="1" y="639"/>
                  </a:cubicBezTo>
                  <a:cubicBezTo>
                    <a:pt x="1" y="1034"/>
                    <a:pt x="274" y="1277"/>
                    <a:pt x="639" y="1277"/>
                  </a:cubicBezTo>
                  <a:lnTo>
                    <a:pt x="41187" y="1277"/>
                  </a:lnTo>
                  <a:cubicBezTo>
                    <a:pt x="41551" y="1277"/>
                    <a:pt x="41825" y="1004"/>
                    <a:pt x="41825" y="639"/>
                  </a:cubicBezTo>
                  <a:cubicBezTo>
                    <a:pt x="41825" y="274"/>
                    <a:pt x="41521" y="1"/>
                    <a:pt x="41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00"/>
            <p:cNvSpPr/>
            <p:nvPr/>
          </p:nvSpPr>
          <p:spPr>
            <a:xfrm>
              <a:off x="2083125" y="2229800"/>
              <a:ext cx="373150" cy="32700"/>
            </a:xfrm>
            <a:custGeom>
              <a:avLst/>
              <a:gdLst/>
              <a:ahLst/>
              <a:cxnLst/>
              <a:rect l="l" t="t" r="r" b="b"/>
              <a:pathLst>
                <a:path w="14926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4287" y="1308"/>
                  </a:lnTo>
                  <a:cubicBezTo>
                    <a:pt x="14621" y="1308"/>
                    <a:pt x="14925" y="1034"/>
                    <a:pt x="14925" y="639"/>
                  </a:cubicBezTo>
                  <a:cubicBezTo>
                    <a:pt x="14925" y="305"/>
                    <a:pt x="14651" y="1"/>
                    <a:pt x="1428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00"/>
            <p:cNvSpPr/>
            <p:nvPr/>
          </p:nvSpPr>
          <p:spPr>
            <a:xfrm>
              <a:off x="2022350" y="2184975"/>
              <a:ext cx="121600" cy="121675"/>
            </a:xfrm>
            <a:custGeom>
              <a:avLst/>
              <a:gdLst/>
              <a:ahLst/>
              <a:cxnLst/>
              <a:rect l="l" t="t" r="r" b="b"/>
              <a:pathLst>
                <a:path w="4864" h="4867" extrusionOk="0">
                  <a:moveTo>
                    <a:pt x="2432" y="0"/>
                  </a:moveTo>
                  <a:cubicBezTo>
                    <a:pt x="1094" y="0"/>
                    <a:pt x="0" y="1064"/>
                    <a:pt x="0" y="2432"/>
                  </a:cubicBezTo>
                  <a:cubicBezTo>
                    <a:pt x="0" y="3764"/>
                    <a:pt x="1010" y="4866"/>
                    <a:pt x="2326" y="4866"/>
                  </a:cubicBezTo>
                  <a:cubicBezTo>
                    <a:pt x="2361" y="4866"/>
                    <a:pt x="2396" y="4865"/>
                    <a:pt x="2432" y="4864"/>
                  </a:cubicBezTo>
                  <a:cubicBezTo>
                    <a:pt x="3739" y="4864"/>
                    <a:pt x="4863" y="3800"/>
                    <a:pt x="4863" y="2432"/>
                  </a:cubicBezTo>
                  <a:cubicBezTo>
                    <a:pt x="4863" y="1125"/>
                    <a:pt x="3800" y="0"/>
                    <a:pt x="2432" y="0"/>
                  </a:cubicBezTo>
                  <a:close/>
                </a:path>
              </a:pathLst>
            </a:custGeom>
            <a:solidFill>
              <a:srgbClr val="8BD4F0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00"/>
            <p:cNvSpPr/>
            <p:nvPr/>
          </p:nvSpPr>
          <p:spPr>
            <a:xfrm>
              <a:off x="2060325" y="2222975"/>
              <a:ext cx="45625" cy="45600"/>
            </a:xfrm>
            <a:custGeom>
              <a:avLst/>
              <a:gdLst/>
              <a:ahLst/>
              <a:cxnLst/>
              <a:rect l="l" t="t" r="r" b="b"/>
              <a:pathLst>
                <a:path w="1825" h="1824" extrusionOk="0">
                  <a:moveTo>
                    <a:pt x="913" y="0"/>
                  </a:moveTo>
                  <a:cubicBezTo>
                    <a:pt x="396" y="0"/>
                    <a:pt x="1" y="426"/>
                    <a:pt x="1" y="912"/>
                  </a:cubicBezTo>
                  <a:cubicBezTo>
                    <a:pt x="1" y="1429"/>
                    <a:pt x="396" y="1824"/>
                    <a:pt x="913" y="1824"/>
                  </a:cubicBezTo>
                  <a:cubicBezTo>
                    <a:pt x="1399" y="1824"/>
                    <a:pt x="1825" y="1429"/>
                    <a:pt x="1825" y="912"/>
                  </a:cubicBezTo>
                  <a:cubicBezTo>
                    <a:pt x="1825" y="426"/>
                    <a:pt x="1399" y="0"/>
                    <a:pt x="9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00"/>
            <p:cNvSpPr/>
            <p:nvPr/>
          </p:nvSpPr>
          <p:spPr>
            <a:xfrm>
              <a:off x="1555000" y="2925100"/>
              <a:ext cx="756125" cy="199125"/>
            </a:xfrm>
            <a:custGeom>
              <a:avLst/>
              <a:gdLst/>
              <a:ahLst/>
              <a:cxnLst/>
              <a:rect l="l" t="t" r="r" b="b"/>
              <a:pathLst>
                <a:path w="30245" h="7965" extrusionOk="0">
                  <a:moveTo>
                    <a:pt x="3983" y="1"/>
                  </a:moveTo>
                  <a:cubicBezTo>
                    <a:pt x="1764" y="1"/>
                    <a:pt x="1" y="1794"/>
                    <a:pt x="1" y="3983"/>
                  </a:cubicBezTo>
                  <a:cubicBezTo>
                    <a:pt x="1" y="6201"/>
                    <a:pt x="1764" y="7964"/>
                    <a:pt x="3983" y="7964"/>
                  </a:cubicBezTo>
                  <a:lnTo>
                    <a:pt x="26232" y="7964"/>
                  </a:lnTo>
                  <a:cubicBezTo>
                    <a:pt x="28451" y="7964"/>
                    <a:pt x="30244" y="6201"/>
                    <a:pt x="30244" y="3983"/>
                  </a:cubicBezTo>
                  <a:cubicBezTo>
                    <a:pt x="30244" y="1794"/>
                    <a:pt x="28451" y="1"/>
                    <a:pt x="26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00"/>
            <p:cNvSpPr/>
            <p:nvPr/>
          </p:nvSpPr>
          <p:spPr>
            <a:xfrm>
              <a:off x="1876450" y="1741950"/>
              <a:ext cx="579825" cy="25"/>
            </a:xfrm>
            <a:custGeom>
              <a:avLst/>
              <a:gdLst/>
              <a:ahLst/>
              <a:cxnLst/>
              <a:rect l="l" t="t" r="r" b="b"/>
              <a:pathLst>
                <a:path w="23193" h="1" extrusionOk="0">
                  <a:moveTo>
                    <a:pt x="0" y="1"/>
                  </a:moveTo>
                  <a:lnTo>
                    <a:pt x="2319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00"/>
            <p:cNvSpPr/>
            <p:nvPr/>
          </p:nvSpPr>
          <p:spPr>
            <a:xfrm>
              <a:off x="1876450" y="1741950"/>
              <a:ext cx="579825" cy="25"/>
            </a:xfrm>
            <a:custGeom>
              <a:avLst/>
              <a:gdLst/>
              <a:ahLst/>
              <a:cxnLst/>
              <a:rect l="l" t="t" r="r" b="b"/>
              <a:pathLst>
                <a:path w="23193" h="1" fill="none" extrusionOk="0">
                  <a:moveTo>
                    <a:pt x="0" y="1"/>
                  </a:moveTo>
                  <a:lnTo>
                    <a:pt x="23192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00"/>
            <p:cNvSpPr/>
            <p:nvPr/>
          </p:nvSpPr>
          <p:spPr>
            <a:xfrm>
              <a:off x="1876450" y="1855950"/>
              <a:ext cx="579825" cy="25"/>
            </a:xfrm>
            <a:custGeom>
              <a:avLst/>
              <a:gdLst/>
              <a:ahLst/>
              <a:cxnLst/>
              <a:rect l="l" t="t" r="r" b="b"/>
              <a:pathLst>
                <a:path w="23193" h="1" extrusionOk="0">
                  <a:moveTo>
                    <a:pt x="0" y="0"/>
                  </a:moveTo>
                  <a:lnTo>
                    <a:pt x="2319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00"/>
            <p:cNvSpPr/>
            <p:nvPr/>
          </p:nvSpPr>
          <p:spPr>
            <a:xfrm>
              <a:off x="1876450" y="1855950"/>
              <a:ext cx="579825" cy="25"/>
            </a:xfrm>
            <a:custGeom>
              <a:avLst/>
              <a:gdLst/>
              <a:ahLst/>
              <a:cxnLst/>
              <a:rect l="l" t="t" r="r" b="b"/>
              <a:pathLst>
                <a:path w="23193" h="1" fill="none" extrusionOk="0">
                  <a:moveTo>
                    <a:pt x="0" y="0"/>
                  </a:moveTo>
                  <a:lnTo>
                    <a:pt x="23192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00"/>
            <p:cNvSpPr/>
            <p:nvPr/>
          </p:nvSpPr>
          <p:spPr>
            <a:xfrm>
              <a:off x="1876450" y="1969925"/>
              <a:ext cx="290300" cy="25"/>
            </a:xfrm>
            <a:custGeom>
              <a:avLst/>
              <a:gdLst/>
              <a:ahLst/>
              <a:cxnLst/>
              <a:rect l="l" t="t" r="r" b="b"/>
              <a:pathLst>
                <a:path w="11612" h="1" extrusionOk="0">
                  <a:moveTo>
                    <a:pt x="0" y="0"/>
                  </a:moveTo>
                  <a:lnTo>
                    <a:pt x="1161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00"/>
            <p:cNvSpPr/>
            <p:nvPr/>
          </p:nvSpPr>
          <p:spPr>
            <a:xfrm>
              <a:off x="1876450" y="1969925"/>
              <a:ext cx="290300" cy="25"/>
            </a:xfrm>
            <a:custGeom>
              <a:avLst/>
              <a:gdLst/>
              <a:ahLst/>
              <a:cxnLst/>
              <a:rect l="l" t="t" r="r" b="b"/>
              <a:pathLst>
                <a:path w="11612" h="1" fill="none" extrusionOk="0">
                  <a:moveTo>
                    <a:pt x="0" y="0"/>
                  </a:moveTo>
                  <a:lnTo>
                    <a:pt x="1161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00"/>
            <p:cNvSpPr/>
            <p:nvPr/>
          </p:nvSpPr>
          <p:spPr>
            <a:xfrm>
              <a:off x="1445575" y="1697875"/>
              <a:ext cx="315375" cy="315400"/>
            </a:xfrm>
            <a:custGeom>
              <a:avLst/>
              <a:gdLst/>
              <a:ahLst/>
              <a:cxnLst/>
              <a:rect l="l" t="t" r="r" b="b"/>
              <a:pathLst>
                <a:path w="12615" h="12616" extrusionOk="0">
                  <a:moveTo>
                    <a:pt x="1" y="1"/>
                  </a:moveTo>
                  <a:lnTo>
                    <a:pt x="1" y="12615"/>
                  </a:lnTo>
                  <a:lnTo>
                    <a:pt x="12615" y="12615"/>
                  </a:lnTo>
                  <a:lnTo>
                    <a:pt x="126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7" name="Google Shape;2677;p100"/>
          <p:cNvGrpSpPr/>
          <p:nvPr/>
        </p:nvGrpSpPr>
        <p:grpSpPr>
          <a:xfrm>
            <a:off x="7088155" y="2476292"/>
            <a:ext cx="479030" cy="637685"/>
            <a:chOff x="5025425" y="2576325"/>
            <a:chExt cx="623900" cy="830536"/>
          </a:xfrm>
        </p:grpSpPr>
        <p:sp>
          <p:nvSpPr>
            <p:cNvPr id="2678" name="Google Shape;2678;p100"/>
            <p:cNvSpPr/>
            <p:nvPr/>
          </p:nvSpPr>
          <p:spPr>
            <a:xfrm>
              <a:off x="5025425" y="2576325"/>
              <a:ext cx="623900" cy="830536"/>
            </a:xfrm>
            <a:custGeom>
              <a:avLst/>
              <a:gdLst/>
              <a:ahLst/>
              <a:cxnLst/>
              <a:rect l="l" t="t" r="r" b="b"/>
              <a:pathLst>
                <a:path w="24956" h="36475" extrusionOk="0">
                  <a:moveTo>
                    <a:pt x="3648" y="0"/>
                  </a:moveTo>
                  <a:cubicBezTo>
                    <a:pt x="1642" y="0"/>
                    <a:pt x="1" y="1642"/>
                    <a:pt x="1" y="3648"/>
                  </a:cubicBezTo>
                  <a:lnTo>
                    <a:pt x="1" y="32827"/>
                  </a:lnTo>
                  <a:cubicBezTo>
                    <a:pt x="1" y="34833"/>
                    <a:pt x="1642" y="36475"/>
                    <a:pt x="3648" y="36475"/>
                  </a:cubicBezTo>
                  <a:lnTo>
                    <a:pt x="21308" y="36475"/>
                  </a:lnTo>
                  <a:cubicBezTo>
                    <a:pt x="23345" y="36475"/>
                    <a:pt x="24956" y="34803"/>
                    <a:pt x="24956" y="32797"/>
                  </a:cubicBezTo>
                  <a:lnTo>
                    <a:pt x="24956" y="3648"/>
                  </a:lnTo>
                  <a:cubicBezTo>
                    <a:pt x="24956" y="1642"/>
                    <a:pt x="23345" y="0"/>
                    <a:pt x="2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00"/>
            <p:cNvSpPr/>
            <p:nvPr/>
          </p:nvSpPr>
          <p:spPr>
            <a:xfrm>
              <a:off x="5283050" y="2776925"/>
              <a:ext cx="25" cy="298675"/>
            </a:xfrm>
            <a:custGeom>
              <a:avLst/>
              <a:gdLst/>
              <a:ahLst/>
              <a:cxnLst/>
              <a:rect l="l" t="t" r="r" b="b"/>
              <a:pathLst>
                <a:path w="1" h="11947" extrusionOk="0">
                  <a:moveTo>
                    <a:pt x="0" y="11946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00"/>
            <p:cNvSpPr/>
            <p:nvPr/>
          </p:nvSpPr>
          <p:spPr>
            <a:xfrm>
              <a:off x="5283050" y="2776925"/>
              <a:ext cx="25" cy="298675"/>
            </a:xfrm>
            <a:custGeom>
              <a:avLst/>
              <a:gdLst/>
              <a:ahLst/>
              <a:cxnLst/>
              <a:rect l="l" t="t" r="r" b="b"/>
              <a:pathLst>
                <a:path w="1" h="11947" fill="none" extrusionOk="0">
                  <a:moveTo>
                    <a:pt x="0" y="11946"/>
                  </a:moveTo>
                  <a:lnTo>
                    <a:pt x="0" y="1"/>
                  </a:lnTo>
                </a:path>
              </a:pathLst>
            </a:custGeom>
            <a:noFill/>
            <a:ln w="478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00"/>
            <p:cNvSpPr/>
            <p:nvPr/>
          </p:nvSpPr>
          <p:spPr>
            <a:xfrm>
              <a:off x="5283050" y="3075575"/>
              <a:ext cx="25" cy="148950"/>
            </a:xfrm>
            <a:custGeom>
              <a:avLst/>
              <a:gdLst/>
              <a:ahLst/>
              <a:cxnLst/>
              <a:rect l="l" t="t" r="r" b="b"/>
              <a:pathLst>
                <a:path w="1" h="5958" extrusionOk="0">
                  <a:moveTo>
                    <a:pt x="0" y="595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00"/>
            <p:cNvSpPr/>
            <p:nvPr/>
          </p:nvSpPr>
          <p:spPr>
            <a:xfrm>
              <a:off x="5283050" y="3075575"/>
              <a:ext cx="25" cy="148950"/>
            </a:xfrm>
            <a:custGeom>
              <a:avLst/>
              <a:gdLst/>
              <a:ahLst/>
              <a:cxnLst/>
              <a:rect l="l" t="t" r="r" b="b"/>
              <a:pathLst>
                <a:path w="1" h="5958" fill="none" extrusionOk="0">
                  <a:moveTo>
                    <a:pt x="0" y="5958"/>
                  </a:moveTo>
                  <a:lnTo>
                    <a:pt x="0" y="0"/>
                  </a:lnTo>
                </a:path>
              </a:pathLst>
            </a:custGeom>
            <a:noFill/>
            <a:ln w="478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00"/>
            <p:cNvSpPr/>
            <p:nvPr/>
          </p:nvSpPr>
          <p:spPr>
            <a:xfrm>
              <a:off x="5514050" y="2681950"/>
              <a:ext cx="25" cy="386800"/>
            </a:xfrm>
            <a:custGeom>
              <a:avLst/>
              <a:gdLst/>
              <a:ahLst/>
              <a:cxnLst/>
              <a:rect l="l" t="t" r="r" b="b"/>
              <a:pathLst>
                <a:path w="1" h="15472" extrusionOk="0">
                  <a:moveTo>
                    <a:pt x="0" y="1547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00"/>
            <p:cNvSpPr/>
            <p:nvPr/>
          </p:nvSpPr>
          <p:spPr>
            <a:xfrm>
              <a:off x="5514050" y="2681950"/>
              <a:ext cx="25" cy="386800"/>
            </a:xfrm>
            <a:custGeom>
              <a:avLst/>
              <a:gdLst/>
              <a:ahLst/>
              <a:cxnLst/>
              <a:rect l="l" t="t" r="r" b="b"/>
              <a:pathLst>
                <a:path w="1" h="15472" fill="none" extrusionOk="0">
                  <a:moveTo>
                    <a:pt x="0" y="15471"/>
                  </a:moveTo>
                  <a:lnTo>
                    <a:pt x="0" y="0"/>
                  </a:lnTo>
                </a:path>
              </a:pathLst>
            </a:custGeom>
            <a:noFill/>
            <a:ln w="478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00"/>
            <p:cNvSpPr/>
            <p:nvPr/>
          </p:nvSpPr>
          <p:spPr>
            <a:xfrm>
              <a:off x="5514050" y="3068725"/>
              <a:ext cx="25" cy="155800"/>
            </a:xfrm>
            <a:custGeom>
              <a:avLst/>
              <a:gdLst/>
              <a:ahLst/>
              <a:cxnLst/>
              <a:rect l="l" t="t" r="r" b="b"/>
              <a:pathLst>
                <a:path w="1" h="6232" extrusionOk="0">
                  <a:moveTo>
                    <a:pt x="0" y="623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00"/>
            <p:cNvSpPr/>
            <p:nvPr/>
          </p:nvSpPr>
          <p:spPr>
            <a:xfrm>
              <a:off x="5514050" y="3068725"/>
              <a:ext cx="25" cy="155800"/>
            </a:xfrm>
            <a:custGeom>
              <a:avLst/>
              <a:gdLst/>
              <a:ahLst/>
              <a:cxnLst/>
              <a:rect l="l" t="t" r="r" b="b"/>
              <a:pathLst>
                <a:path w="1" h="6232" fill="none" extrusionOk="0">
                  <a:moveTo>
                    <a:pt x="0" y="6232"/>
                  </a:moveTo>
                  <a:lnTo>
                    <a:pt x="0" y="0"/>
                  </a:lnTo>
                </a:path>
              </a:pathLst>
            </a:custGeom>
            <a:noFill/>
            <a:ln w="478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00"/>
            <p:cNvSpPr/>
            <p:nvPr/>
          </p:nvSpPr>
          <p:spPr>
            <a:xfrm>
              <a:off x="5406150" y="2902300"/>
              <a:ext cx="25" cy="85900"/>
            </a:xfrm>
            <a:custGeom>
              <a:avLst/>
              <a:gdLst/>
              <a:ahLst/>
              <a:cxnLst/>
              <a:rect l="l" t="t" r="r" b="b"/>
              <a:pathLst>
                <a:path w="1" h="3436" extrusionOk="0">
                  <a:moveTo>
                    <a:pt x="0" y="3436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00"/>
            <p:cNvSpPr/>
            <p:nvPr/>
          </p:nvSpPr>
          <p:spPr>
            <a:xfrm>
              <a:off x="5406150" y="2902300"/>
              <a:ext cx="25" cy="85900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0" y="3436"/>
                  </a:moveTo>
                  <a:lnTo>
                    <a:pt x="0" y="1"/>
                  </a:lnTo>
                </a:path>
              </a:pathLst>
            </a:custGeom>
            <a:noFill/>
            <a:ln w="478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00"/>
            <p:cNvSpPr/>
            <p:nvPr/>
          </p:nvSpPr>
          <p:spPr>
            <a:xfrm>
              <a:off x="5406150" y="2988175"/>
              <a:ext cx="25" cy="236350"/>
            </a:xfrm>
            <a:custGeom>
              <a:avLst/>
              <a:gdLst/>
              <a:ahLst/>
              <a:cxnLst/>
              <a:rect l="l" t="t" r="r" b="b"/>
              <a:pathLst>
                <a:path w="1" h="9454" extrusionOk="0">
                  <a:moveTo>
                    <a:pt x="0" y="9454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00"/>
            <p:cNvSpPr/>
            <p:nvPr/>
          </p:nvSpPr>
          <p:spPr>
            <a:xfrm>
              <a:off x="5406150" y="2988175"/>
              <a:ext cx="25" cy="236350"/>
            </a:xfrm>
            <a:custGeom>
              <a:avLst/>
              <a:gdLst/>
              <a:ahLst/>
              <a:cxnLst/>
              <a:rect l="l" t="t" r="r" b="b"/>
              <a:pathLst>
                <a:path w="1" h="9454" fill="none" extrusionOk="0">
                  <a:moveTo>
                    <a:pt x="0" y="9454"/>
                  </a:moveTo>
                  <a:lnTo>
                    <a:pt x="0" y="1"/>
                  </a:lnTo>
                </a:path>
              </a:pathLst>
            </a:custGeom>
            <a:noFill/>
            <a:ln w="478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00"/>
            <p:cNvSpPr/>
            <p:nvPr/>
          </p:nvSpPr>
          <p:spPr>
            <a:xfrm>
              <a:off x="5161450" y="2837725"/>
              <a:ext cx="25" cy="150475"/>
            </a:xfrm>
            <a:custGeom>
              <a:avLst/>
              <a:gdLst/>
              <a:ahLst/>
              <a:cxnLst/>
              <a:rect l="l" t="t" r="r" b="b"/>
              <a:pathLst>
                <a:path w="1" h="6019" extrusionOk="0">
                  <a:moveTo>
                    <a:pt x="1" y="6019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00"/>
            <p:cNvSpPr/>
            <p:nvPr/>
          </p:nvSpPr>
          <p:spPr>
            <a:xfrm>
              <a:off x="5161450" y="2837725"/>
              <a:ext cx="25" cy="150475"/>
            </a:xfrm>
            <a:custGeom>
              <a:avLst/>
              <a:gdLst/>
              <a:ahLst/>
              <a:cxnLst/>
              <a:rect l="l" t="t" r="r" b="b"/>
              <a:pathLst>
                <a:path w="1" h="6019" fill="none" extrusionOk="0">
                  <a:moveTo>
                    <a:pt x="1" y="6019"/>
                  </a:moveTo>
                  <a:lnTo>
                    <a:pt x="1" y="0"/>
                  </a:lnTo>
                </a:path>
              </a:pathLst>
            </a:custGeom>
            <a:noFill/>
            <a:ln w="478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00"/>
            <p:cNvSpPr/>
            <p:nvPr/>
          </p:nvSpPr>
          <p:spPr>
            <a:xfrm>
              <a:off x="5161450" y="2988175"/>
              <a:ext cx="25" cy="236350"/>
            </a:xfrm>
            <a:custGeom>
              <a:avLst/>
              <a:gdLst/>
              <a:ahLst/>
              <a:cxnLst/>
              <a:rect l="l" t="t" r="r" b="b"/>
              <a:pathLst>
                <a:path w="1" h="9454" extrusionOk="0">
                  <a:moveTo>
                    <a:pt x="1" y="9454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00"/>
            <p:cNvSpPr/>
            <p:nvPr/>
          </p:nvSpPr>
          <p:spPr>
            <a:xfrm>
              <a:off x="5161450" y="2988175"/>
              <a:ext cx="25" cy="236350"/>
            </a:xfrm>
            <a:custGeom>
              <a:avLst/>
              <a:gdLst/>
              <a:ahLst/>
              <a:cxnLst/>
              <a:rect l="l" t="t" r="r" b="b"/>
              <a:pathLst>
                <a:path w="1" h="9454" fill="none" extrusionOk="0">
                  <a:moveTo>
                    <a:pt x="1" y="9454"/>
                  </a:moveTo>
                  <a:lnTo>
                    <a:pt x="1" y="1"/>
                  </a:lnTo>
                </a:path>
              </a:pathLst>
            </a:custGeom>
            <a:noFill/>
            <a:ln w="478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100"/>
          <p:cNvGrpSpPr/>
          <p:nvPr/>
        </p:nvGrpSpPr>
        <p:grpSpPr>
          <a:xfrm>
            <a:off x="6580307" y="3812292"/>
            <a:ext cx="740403" cy="521624"/>
            <a:chOff x="4589800" y="4667625"/>
            <a:chExt cx="964317" cy="679375"/>
          </a:xfrm>
        </p:grpSpPr>
        <p:sp>
          <p:nvSpPr>
            <p:cNvPr id="2696" name="Google Shape;2696;p100"/>
            <p:cNvSpPr/>
            <p:nvPr/>
          </p:nvSpPr>
          <p:spPr>
            <a:xfrm>
              <a:off x="4589800" y="4667625"/>
              <a:ext cx="964317" cy="679375"/>
            </a:xfrm>
            <a:custGeom>
              <a:avLst/>
              <a:gdLst/>
              <a:ahLst/>
              <a:cxnLst/>
              <a:rect l="l" t="t" r="r" b="b"/>
              <a:pathLst>
                <a:path w="31734" h="27175" extrusionOk="0">
                  <a:moveTo>
                    <a:pt x="2553" y="0"/>
                  </a:moveTo>
                  <a:cubicBezTo>
                    <a:pt x="1155" y="0"/>
                    <a:pt x="0" y="1155"/>
                    <a:pt x="0" y="2554"/>
                  </a:cubicBezTo>
                  <a:lnTo>
                    <a:pt x="0" y="24621"/>
                  </a:lnTo>
                  <a:cubicBezTo>
                    <a:pt x="0" y="26019"/>
                    <a:pt x="1155" y="27174"/>
                    <a:pt x="2553" y="27174"/>
                  </a:cubicBezTo>
                  <a:lnTo>
                    <a:pt x="29149" y="27174"/>
                  </a:lnTo>
                  <a:cubicBezTo>
                    <a:pt x="30608" y="27174"/>
                    <a:pt x="31733" y="26019"/>
                    <a:pt x="31703" y="24621"/>
                  </a:cubicBezTo>
                  <a:lnTo>
                    <a:pt x="31703" y="2554"/>
                  </a:lnTo>
                  <a:cubicBezTo>
                    <a:pt x="31703" y="1155"/>
                    <a:pt x="30548" y="0"/>
                    <a:pt x="29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00"/>
            <p:cNvSpPr/>
            <p:nvPr/>
          </p:nvSpPr>
          <p:spPr>
            <a:xfrm>
              <a:off x="4683313" y="4830500"/>
              <a:ext cx="377800" cy="377775"/>
            </a:xfrm>
            <a:custGeom>
              <a:avLst/>
              <a:gdLst/>
              <a:ahLst/>
              <a:cxnLst/>
              <a:rect l="l" t="t" r="r" b="b"/>
              <a:pathLst>
                <a:path w="15112" h="15111" extrusionOk="0">
                  <a:moveTo>
                    <a:pt x="7573" y="0"/>
                  </a:moveTo>
                  <a:cubicBezTo>
                    <a:pt x="3403" y="0"/>
                    <a:pt x="1" y="3403"/>
                    <a:pt x="1" y="7572"/>
                  </a:cubicBezTo>
                  <a:cubicBezTo>
                    <a:pt x="1" y="11742"/>
                    <a:pt x="3403" y="15111"/>
                    <a:pt x="7573" y="15111"/>
                  </a:cubicBezTo>
                  <a:cubicBezTo>
                    <a:pt x="11742" y="15111"/>
                    <a:pt x="15111" y="11742"/>
                    <a:pt x="15111" y="7572"/>
                  </a:cubicBezTo>
                  <a:lnTo>
                    <a:pt x="7573" y="7572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00"/>
            <p:cNvSpPr/>
            <p:nvPr/>
          </p:nvSpPr>
          <p:spPr>
            <a:xfrm>
              <a:off x="4911813" y="4830500"/>
              <a:ext cx="149300" cy="149300"/>
            </a:xfrm>
            <a:custGeom>
              <a:avLst/>
              <a:gdLst/>
              <a:ahLst/>
              <a:cxnLst/>
              <a:rect l="l" t="t" r="r" b="b"/>
              <a:pathLst>
                <a:path w="5972" h="5972" extrusionOk="0">
                  <a:moveTo>
                    <a:pt x="0" y="0"/>
                  </a:moveTo>
                  <a:lnTo>
                    <a:pt x="0" y="5971"/>
                  </a:lnTo>
                  <a:lnTo>
                    <a:pt x="5971" y="5971"/>
                  </a:lnTo>
                  <a:cubicBezTo>
                    <a:pt x="5971" y="2669"/>
                    <a:pt x="3303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00"/>
            <p:cNvSpPr/>
            <p:nvPr/>
          </p:nvSpPr>
          <p:spPr>
            <a:xfrm>
              <a:off x="5114463" y="4846325"/>
              <a:ext cx="218500" cy="66750"/>
            </a:xfrm>
            <a:custGeom>
              <a:avLst/>
              <a:gdLst/>
              <a:ahLst/>
              <a:cxnLst/>
              <a:rect l="l" t="t" r="r" b="b"/>
              <a:pathLst>
                <a:path w="8740" h="2670" extrusionOk="0">
                  <a:moveTo>
                    <a:pt x="1334" y="1"/>
                  </a:moveTo>
                  <a:cubicBezTo>
                    <a:pt x="567" y="1"/>
                    <a:pt x="0" y="635"/>
                    <a:pt x="0" y="1335"/>
                  </a:cubicBezTo>
                  <a:cubicBezTo>
                    <a:pt x="0" y="2102"/>
                    <a:pt x="601" y="2670"/>
                    <a:pt x="1334" y="2670"/>
                  </a:cubicBezTo>
                  <a:lnTo>
                    <a:pt x="7372" y="2670"/>
                  </a:lnTo>
                  <a:cubicBezTo>
                    <a:pt x="8106" y="2670"/>
                    <a:pt x="8706" y="2036"/>
                    <a:pt x="8706" y="1335"/>
                  </a:cubicBezTo>
                  <a:cubicBezTo>
                    <a:pt x="8740" y="601"/>
                    <a:pt x="8106" y="1"/>
                    <a:pt x="7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00"/>
            <p:cNvSpPr/>
            <p:nvPr/>
          </p:nvSpPr>
          <p:spPr>
            <a:xfrm>
              <a:off x="5115288" y="4973925"/>
              <a:ext cx="351100" cy="66750"/>
            </a:xfrm>
            <a:custGeom>
              <a:avLst/>
              <a:gdLst/>
              <a:ahLst/>
              <a:cxnLst/>
              <a:rect l="l" t="t" r="r" b="b"/>
              <a:pathLst>
                <a:path w="14044" h="2670" extrusionOk="0">
                  <a:moveTo>
                    <a:pt x="1335" y="1"/>
                  </a:moveTo>
                  <a:cubicBezTo>
                    <a:pt x="568" y="1"/>
                    <a:pt x="1" y="601"/>
                    <a:pt x="1" y="1335"/>
                  </a:cubicBezTo>
                  <a:cubicBezTo>
                    <a:pt x="1" y="2069"/>
                    <a:pt x="634" y="2669"/>
                    <a:pt x="1335" y="2669"/>
                  </a:cubicBezTo>
                  <a:lnTo>
                    <a:pt x="12710" y="2669"/>
                  </a:lnTo>
                  <a:cubicBezTo>
                    <a:pt x="13477" y="2669"/>
                    <a:pt x="14044" y="2035"/>
                    <a:pt x="14044" y="1335"/>
                  </a:cubicBezTo>
                  <a:cubicBezTo>
                    <a:pt x="14044" y="601"/>
                    <a:pt x="13410" y="1"/>
                    <a:pt x="12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00"/>
            <p:cNvSpPr/>
            <p:nvPr/>
          </p:nvSpPr>
          <p:spPr>
            <a:xfrm>
              <a:off x="5115288" y="5101525"/>
              <a:ext cx="351100" cy="66725"/>
            </a:xfrm>
            <a:custGeom>
              <a:avLst/>
              <a:gdLst/>
              <a:ahLst/>
              <a:cxnLst/>
              <a:rect l="l" t="t" r="r" b="b"/>
              <a:pathLst>
                <a:path w="14044" h="2669" extrusionOk="0">
                  <a:moveTo>
                    <a:pt x="1335" y="0"/>
                  </a:moveTo>
                  <a:cubicBezTo>
                    <a:pt x="568" y="0"/>
                    <a:pt x="1" y="634"/>
                    <a:pt x="1" y="1335"/>
                  </a:cubicBezTo>
                  <a:cubicBezTo>
                    <a:pt x="1" y="2102"/>
                    <a:pt x="634" y="2669"/>
                    <a:pt x="1335" y="2669"/>
                  </a:cubicBezTo>
                  <a:lnTo>
                    <a:pt x="12710" y="2669"/>
                  </a:lnTo>
                  <a:cubicBezTo>
                    <a:pt x="13477" y="2669"/>
                    <a:pt x="14044" y="2068"/>
                    <a:pt x="14044" y="1335"/>
                  </a:cubicBezTo>
                  <a:cubicBezTo>
                    <a:pt x="14044" y="634"/>
                    <a:pt x="13410" y="0"/>
                    <a:pt x="12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76;p98">
            <a:extLst>
              <a:ext uri="{FF2B5EF4-FFF2-40B4-BE49-F238E27FC236}">
                <a16:creationId xmlns:a16="http://schemas.microsoft.com/office/drawing/2014/main" id="{371B7C04-1612-1E4F-D717-D425A0417646}"/>
              </a:ext>
            </a:extLst>
          </p:cNvPr>
          <p:cNvSpPr txBox="1">
            <a:spLocks/>
          </p:cNvSpPr>
          <p:nvPr/>
        </p:nvSpPr>
        <p:spPr>
          <a:xfrm>
            <a:off x="574695" y="957523"/>
            <a:ext cx="3852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Conclusion</a:t>
            </a:r>
          </a:p>
        </p:txBody>
      </p:sp>
      <p:sp>
        <p:nvSpPr>
          <p:cNvPr id="7" name="Google Shape;2377;p98">
            <a:extLst>
              <a:ext uri="{FF2B5EF4-FFF2-40B4-BE49-F238E27FC236}">
                <a16:creationId xmlns:a16="http://schemas.microsoft.com/office/drawing/2014/main" id="{8ACFB703-FF29-EC06-1F2A-8C5D0F8112AF}"/>
              </a:ext>
            </a:extLst>
          </p:cNvPr>
          <p:cNvSpPr txBox="1">
            <a:spLocks/>
          </p:cNvSpPr>
          <p:nvPr/>
        </p:nvSpPr>
        <p:spPr>
          <a:xfrm>
            <a:off x="815139" y="2323350"/>
            <a:ext cx="3294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b="1" dirty="0"/>
              <a:t>The most difficult part of working on Arabic dataset is cleaning and preprocessing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b="1" dirty="0"/>
              <a:t>The need for similar datasets for Arabic language and frequently updating them.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b="1" dirty="0"/>
              <a:t>More features can raise more questions. Leading to more in-depth understanding of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6414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7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66" name="Google Shape;966;p47"/>
          <p:cNvSpPr txBox="1">
            <a:spLocks noGrp="1"/>
          </p:cNvSpPr>
          <p:nvPr>
            <p:ph type="subTitle" idx="1"/>
          </p:nvPr>
        </p:nvSpPr>
        <p:spPr>
          <a:xfrm>
            <a:off x="3204287" y="3287445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Interduce the concept od sentiment analysis and the used dataset</a:t>
            </a:r>
            <a:endParaRPr dirty="0"/>
          </a:p>
        </p:txBody>
      </p:sp>
      <p:grpSp>
        <p:nvGrpSpPr>
          <p:cNvPr id="967" name="Google Shape;967;p47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68" name="Google Shape;968;p47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75" name="Google Shape;975;p47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78" name="Google Shape;978;p47"/>
            <p:cNvSpPr/>
            <p:nvPr/>
          </p:nvSpPr>
          <p:spPr>
            <a:xfrm>
              <a:off x="2801325" y="42732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0030650" y="949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7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004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4" name="Google Shape;2544;p100"/>
          <p:cNvGrpSpPr/>
          <p:nvPr/>
        </p:nvGrpSpPr>
        <p:grpSpPr>
          <a:xfrm>
            <a:off x="7731706" y="2323998"/>
            <a:ext cx="525118" cy="621976"/>
            <a:chOff x="5863600" y="2377975"/>
            <a:chExt cx="683925" cy="810075"/>
          </a:xfrm>
        </p:grpSpPr>
        <p:sp>
          <p:nvSpPr>
            <p:cNvPr id="2545" name="Google Shape;2545;p100"/>
            <p:cNvSpPr/>
            <p:nvPr/>
          </p:nvSpPr>
          <p:spPr>
            <a:xfrm>
              <a:off x="5863600" y="2377975"/>
              <a:ext cx="683925" cy="810075"/>
            </a:xfrm>
            <a:custGeom>
              <a:avLst/>
              <a:gdLst/>
              <a:ahLst/>
              <a:cxnLst/>
              <a:rect l="l" t="t" r="r" b="b"/>
              <a:pathLst>
                <a:path w="27357" h="32403" extrusionOk="0">
                  <a:moveTo>
                    <a:pt x="3800" y="1"/>
                  </a:moveTo>
                  <a:cubicBezTo>
                    <a:pt x="1703" y="1"/>
                    <a:pt x="0" y="1703"/>
                    <a:pt x="0" y="3800"/>
                  </a:cubicBezTo>
                  <a:lnTo>
                    <a:pt x="0" y="28603"/>
                  </a:lnTo>
                  <a:cubicBezTo>
                    <a:pt x="0" y="30700"/>
                    <a:pt x="1703" y="32403"/>
                    <a:pt x="3800" y="32403"/>
                  </a:cubicBezTo>
                  <a:lnTo>
                    <a:pt x="23496" y="32403"/>
                  </a:lnTo>
                  <a:cubicBezTo>
                    <a:pt x="25624" y="32403"/>
                    <a:pt x="27357" y="30700"/>
                    <a:pt x="27296" y="28603"/>
                  </a:cubicBezTo>
                  <a:lnTo>
                    <a:pt x="27296" y="3800"/>
                  </a:lnTo>
                  <a:cubicBezTo>
                    <a:pt x="27296" y="1703"/>
                    <a:pt x="25594" y="1"/>
                    <a:pt x="234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00"/>
            <p:cNvSpPr/>
            <p:nvPr/>
          </p:nvSpPr>
          <p:spPr>
            <a:xfrm>
              <a:off x="5974550" y="2814925"/>
              <a:ext cx="461275" cy="245475"/>
            </a:xfrm>
            <a:custGeom>
              <a:avLst/>
              <a:gdLst/>
              <a:ahLst/>
              <a:cxnLst/>
              <a:rect l="l" t="t" r="r" b="b"/>
              <a:pathLst>
                <a:path w="18451" h="9819" extrusionOk="0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5654"/>
                    <a:pt x="4134" y="9818"/>
                    <a:pt x="9240" y="9818"/>
                  </a:cubicBezTo>
                  <a:cubicBezTo>
                    <a:pt x="14317" y="9818"/>
                    <a:pt x="18450" y="5654"/>
                    <a:pt x="18450" y="578"/>
                  </a:cubicBezTo>
                  <a:cubicBezTo>
                    <a:pt x="18450" y="274"/>
                    <a:pt x="18177" y="0"/>
                    <a:pt x="17903" y="0"/>
                  </a:cubicBezTo>
                  <a:cubicBezTo>
                    <a:pt x="17599" y="0"/>
                    <a:pt x="17326" y="274"/>
                    <a:pt x="17326" y="578"/>
                  </a:cubicBezTo>
                  <a:cubicBezTo>
                    <a:pt x="17326" y="5016"/>
                    <a:pt x="13678" y="8663"/>
                    <a:pt x="9240" y="8663"/>
                  </a:cubicBezTo>
                  <a:cubicBezTo>
                    <a:pt x="4772" y="8663"/>
                    <a:pt x="1125" y="5016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00"/>
            <p:cNvSpPr/>
            <p:nvPr/>
          </p:nvSpPr>
          <p:spPr>
            <a:xfrm>
              <a:off x="5958575" y="2799725"/>
              <a:ext cx="59300" cy="58525"/>
            </a:xfrm>
            <a:custGeom>
              <a:avLst/>
              <a:gdLst/>
              <a:ahLst/>
              <a:cxnLst/>
              <a:rect l="l" t="t" r="r" b="b"/>
              <a:pathLst>
                <a:path w="2372" h="2341" extrusionOk="0">
                  <a:moveTo>
                    <a:pt x="1" y="0"/>
                  </a:moveTo>
                  <a:lnTo>
                    <a:pt x="1" y="2341"/>
                  </a:lnTo>
                  <a:lnTo>
                    <a:pt x="2372" y="2341"/>
                  </a:lnTo>
                  <a:lnTo>
                    <a:pt x="23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00"/>
            <p:cNvSpPr/>
            <p:nvPr/>
          </p:nvSpPr>
          <p:spPr>
            <a:xfrm>
              <a:off x="6175150" y="3017050"/>
              <a:ext cx="59300" cy="58550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" y="1"/>
                  </a:moveTo>
                  <a:lnTo>
                    <a:pt x="1" y="2341"/>
                  </a:lnTo>
                  <a:lnTo>
                    <a:pt x="2371" y="2341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00"/>
            <p:cNvSpPr/>
            <p:nvPr/>
          </p:nvSpPr>
          <p:spPr>
            <a:xfrm>
              <a:off x="6391725" y="2799725"/>
              <a:ext cx="59300" cy="58525"/>
            </a:xfrm>
            <a:custGeom>
              <a:avLst/>
              <a:gdLst/>
              <a:ahLst/>
              <a:cxnLst/>
              <a:rect l="l" t="t" r="r" b="b"/>
              <a:pathLst>
                <a:path w="2372" h="2341" extrusionOk="0">
                  <a:moveTo>
                    <a:pt x="0" y="0"/>
                  </a:moveTo>
                  <a:lnTo>
                    <a:pt x="0" y="2341"/>
                  </a:lnTo>
                  <a:lnTo>
                    <a:pt x="2371" y="234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00"/>
            <p:cNvSpPr/>
            <p:nvPr/>
          </p:nvSpPr>
          <p:spPr>
            <a:xfrm>
              <a:off x="5948700" y="3031500"/>
              <a:ext cx="512950" cy="28900"/>
            </a:xfrm>
            <a:custGeom>
              <a:avLst/>
              <a:gdLst/>
              <a:ahLst/>
              <a:cxnLst/>
              <a:rect l="l" t="t" r="r" b="b"/>
              <a:pathLst>
                <a:path w="20518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2"/>
                    <a:pt x="274" y="1155"/>
                    <a:pt x="578" y="1155"/>
                  </a:cubicBezTo>
                  <a:lnTo>
                    <a:pt x="19940" y="1155"/>
                  </a:lnTo>
                  <a:cubicBezTo>
                    <a:pt x="20244" y="1155"/>
                    <a:pt x="20518" y="912"/>
                    <a:pt x="20518" y="578"/>
                  </a:cubicBezTo>
                  <a:cubicBezTo>
                    <a:pt x="20518" y="274"/>
                    <a:pt x="20244" y="0"/>
                    <a:pt x="199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00"/>
            <p:cNvSpPr/>
            <p:nvPr/>
          </p:nvSpPr>
          <p:spPr>
            <a:xfrm>
              <a:off x="5940350" y="3023900"/>
              <a:ext cx="43325" cy="44125"/>
            </a:xfrm>
            <a:custGeom>
              <a:avLst/>
              <a:gdLst/>
              <a:ahLst/>
              <a:cxnLst/>
              <a:rect l="l" t="t" r="r" b="b"/>
              <a:pathLst>
                <a:path w="1733" h="1765" extrusionOk="0">
                  <a:moveTo>
                    <a:pt x="851" y="0"/>
                  </a:moveTo>
                  <a:cubicBezTo>
                    <a:pt x="365" y="0"/>
                    <a:pt x="0" y="395"/>
                    <a:pt x="0" y="882"/>
                  </a:cubicBezTo>
                  <a:cubicBezTo>
                    <a:pt x="0" y="1351"/>
                    <a:pt x="398" y="1765"/>
                    <a:pt x="808" y="1765"/>
                  </a:cubicBezTo>
                  <a:cubicBezTo>
                    <a:pt x="823" y="1765"/>
                    <a:pt x="837" y="1764"/>
                    <a:pt x="851" y="1763"/>
                  </a:cubicBezTo>
                  <a:cubicBezTo>
                    <a:pt x="1368" y="1763"/>
                    <a:pt x="1733" y="1368"/>
                    <a:pt x="1733" y="882"/>
                  </a:cubicBezTo>
                  <a:cubicBezTo>
                    <a:pt x="1733" y="395"/>
                    <a:pt x="1368" y="0"/>
                    <a:pt x="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00"/>
            <p:cNvSpPr/>
            <p:nvPr/>
          </p:nvSpPr>
          <p:spPr>
            <a:xfrm>
              <a:off x="6425925" y="3023900"/>
              <a:ext cx="43325" cy="44125"/>
            </a:xfrm>
            <a:custGeom>
              <a:avLst/>
              <a:gdLst/>
              <a:ahLst/>
              <a:cxnLst/>
              <a:rect l="l" t="t" r="r" b="b"/>
              <a:pathLst>
                <a:path w="1733" h="1765" extrusionOk="0">
                  <a:moveTo>
                    <a:pt x="851" y="0"/>
                  </a:moveTo>
                  <a:cubicBezTo>
                    <a:pt x="365" y="0"/>
                    <a:pt x="0" y="395"/>
                    <a:pt x="0" y="882"/>
                  </a:cubicBezTo>
                  <a:cubicBezTo>
                    <a:pt x="0" y="1351"/>
                    <a:pt x="341" y="1765"/>
                    <a:pt x="802" y="1765"/>
                  </a:cubicBezTo>
                  <a:cubicBezTo>
                    <a:pt x="819" y="1765"/>
                    <a:pt x="835" y="1764"/>
                    <a:pt x="851" y="1763"/>
                  </a:cubicBezTo>
                  <a:cubicBezTo>
                    <a:pt x="1338" y="176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00"/>
            <p:cNvSpPr/>
            <p:nvPr/>
          </p:nvSpPr>
          <p:spPr>
            <a:xfrm>
              <a:off x="6099925" y="2491200"/>
              <a:ext cx="212025" cy="459375"/>
            </a:xfrm>
            <a:custGeom>
              <a:avLst/>
              <a:gdLst/>
              <a:ahLst/>
              <a:cxnLst/>
              <a:rect l="l" t="t" r="r" b="b"/>
              <a:pathLst>
                <a:path w="8481" h="18375" extrusionOk="0">
                  <a:moveTo>
                    <a:pt x="1976" y="1"/>
                  </a:moveTo>
                  <a:cubicBezTo>
                    <a:pt x="1490" y="1"/>
                    <a:pt x="1095" y="366"/>
                    <a:pt x="1095" y="882"/>
                  </a:cubicBezTo>
                  <a:lnTo>
                    <a:pt x="1095" y="5320"/>
                  </a:lnTo>
                  <a:cubicBezTo>
                    <a:pt x="1095" y="5381"/>
                    <a:pt x="1125" y="5472"/>
                    <a:pt x="1125" y="5533"/>
                  </a:cubicBezTo>
                  <a:cubicBezTo>
                    <a:pt x="639" y="5533"/>
                    <a:pt x="274" y="5928"/>
                    <a:pt x="274" y="6414"/>
                  </a:cubicBezTo>
                  <a:lnTo>
                    <a:pt x="274" y="6901"/>
                  </a:lnTo>
                  <a:cubicBezTo>
                    <a:pt x="304" y="7326"/>
                    <a:pt x="669" y="7721"/>
                    <a:pt x="1186" y="7721"/>
                  </a:cubicBezTo>
                  <a:lnTo>
                    <a:pt x="1368" y="7721"/>
                  </a:lnTo>
                  <a:lnTo>
                    <a:pt x="456" y="8633"/>
                  </a:lnTo>
                  <a:cubicBezTo>
                    <a:pt x="61" y="8998"/>
                    <a:pt x="0" y="9545"/>
                    <a:pt x="183" y="10001"/>
                  </a:cubicBezTo>
                  <a:lnTo>
                    <a:pt x="3861" y="18147"/>
                  </a:lnTo>
                  <a:cubicBezTo>
                    <a:pt x="3922" y="18299"/>
                    <a:pt x="4058" y="18375"/>
                    <a:pt x="4199" y="18375"/>
                  </a:cubicBezTo>
                  <a:cubicBezTo>
                    <a:pt x="4339" y="18375"/>
                    <a:pt x="4484" y="18299"/>
                    <a:pt x="4560" y="18147"/>
                  </a:cubicBezTo>
                  <a:lnTo>
                    <a:pt x="8238" y="10001"/>
                  </a:lnTo>
                  <a:cubicBezTo>
                    <a:pt x="8481" y="9545"/>
                    <a:pt x="8359" y="8968"/>
                    <a:pt x="7964" y="8633"/>
                  </a:cubicBezTo>
                  <a:lnTo>
                    <a:pt x="7052" y="7721"/>
                  </a:lnTo>
                  <a:lnTo>
                    <a:pt x="7265" y="7721"/>
                  </a:lnTo>
                  <a:cubicBezTo>
                    <a:pt x="7751" y="7721"/>
                    <a:pt x="8116" y="7326"/>
                    <a:pt x="8116" y="6840"/>
                  </a:cubicBezTo>
                  <a:lnTo>
                    <a:pt x="8116" y="6323"/>
                  </a:lnTo>
                  <a:cubicBezTo>
                    <a:pt x="8116" y="5837"/>
                    <a:pt x="7751" y="5472"/>
                    <a:pt x="7265" y="5472"/>
                  </a:cubicBezTo>
                  <a:cubicBezTo>
                    <a:pt x="7295" y="5381"/>
                    <a:pt x="7295" y="5320"/>
                    <a:pt x="7295" y="5229"/>
                  </a:cubicBezTo>
                  <a:lnTo>
                    <a:pt x="7295" y="882"/>
                  </a:lnTo>
                  <a:cubicBezTo>
                    <a:pt x="7295" y="366"/>
                    <a:pt x="6900" y="1"/>
                    <a:pt x="6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00"/>
            <p:cNvSpPr/>
            <p:nvPr/>
          </p:nvSpPr>
          <p:spPr>
            <a:xfrm>
              <a:off x="6191100" y="2764775"/>
              <a:ext cx="28150" cy="193025"/>
            </a:xfrm>
            <a:custGeom>
              <a:avLst/>
              <a:gdLst/>
              <a:ahLst/>
              <a:cxnLst/>
              <a:rect l="l" t="t" r="r" b="b"/>
              <a:pathLst>
                <a:path w="1126" h="7721" extrusionOk="0">
                  <a:moveTo>
                    <a:pt x="578" y="0"/>
                  </a:moveTo>
                  <a:cubicBezTo>
                    <a:pt x="275" y="0"/>
                    <a:pt x="1" y="274"/>
                    <a:pt x="1" y="578"/>
                  </a:cubicBezTo>
                  <a:lnTo>
                    <a:pt x="1" y="7143"/>
                  </a:lnTo>
                  <a:cubicBezTo>
                    <a:pt x="1" y="7447"/>
                    <a:pt x="275" y="7721"/>
                    <a:pt x="578" y="7721"/>
                  </a:cubicBezTo>
                  <a:cubicBezTo>
                    <a:pt x="882" y="7721"/>
                    <a:pt x="1126" y="7447"/>
                    <a:pt x="1126" y="7143"/>
                  </a:cubicBezTo>
                  <a:lnTo>
                    <a:pt x="1126" y="578"/>
                  </a:lnTo>
                  <a:cubicBezTo>
                    <a:pt x="112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00"/>
            <p:cNvSpPr/>
            <p:nvPr/>
          </p:nvSpPr>
          <p:spPr>
            <a:xfrm>
              <a:off x="6181225" y="2756400"/>
              <a:ext cx="45625" cy="45675"/>
            </a:xfrm>
            <a:custGeom>
              <a:avLst/>
              <a:gdLst/>
              <a:ahLst/>
              <a:cxnLst/>
              <a:rect l="l" t="t" r="r" b="b"/>
              <a:pathLst>
                <a:path w="1825" h="1827" extrusionOk="0">
                  <a:moveTo>
                    <a:pt x="913" y="1"/>
                  </a:moveTo>
                  <a:cubicBezTo>
                    <a:pt x="426" y="1"/>
                    <a:pt x="1" y="396"/>
                    <a:pt x="1" y="913"/>
                  </a:cubicBezTo>
                  <a:cubicBezTo>
                    <a:pt x="1" y="1412"/>
                    <a:pt x="398" y="1826"/>
                    <a:pt x="864" y="1826"/>
                  </a:cubicBezTo>
                  <a:cubicBezTo>
                    <a:pt x="880" y="1826"/>
                    <a:pt x="896" y="1826"/>
                    <a:pt x="913" y="1825"/>
                  </a:cubicBezTo>
                  <a:cubicBezTo>
                    <a:pt x="1429" y="1825"/>
                    <a:pt x="1825" y="1399"/>
                    <a:pt x="1825" y="913"/>
                  </a:cubicBezTo>
                  <a:cubicBezTo>
                    <a:pt x="1825" y="396"/>
                    <a:pt x="1429" y="1"/>
                    <a:pt x="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6" name="Google Shape;2556;p100"/>
          <p:cNvGrpSpPr/>
          <p:nvPr/>
        </p:nvGrpSpPr>
        <p:grpSpPr>
          <a:xfrm>
            <a:off x="5428267" y="1424924"/>
            <a:ext cx="1528632" cy="2451643"/>
            <a:chOff x="2863550" y="1207000"/>
            <a:chExt cx="1990925" cy="3193075"/>
          </a:xfrm>
        </p:grpSpPr>
        <p:sp>
          <p:nvSpPr>
            <p:cNvPr id="2557" name="Google Shape;2557;p100"/>
            <p:cNvSpPr/>
            <p:nvPr/>
          </p:nvSpPr>
          <p:spPr>
            <a:xfrm>
              <a:off x="2905325" y="1207000"/>
              <a:ext cx="1907375" cy="3193075"/>
            </a:xfrm>
            <a:custGeom>
              <a:avLst/>
              <a:gdLst/>
              <a:ahLst/>
              <a:cxnLst/>
              <a:rect l="l" t="t" r="r" b="b"/>
              <a:pathLst>
                <a:path w="76295" h="127723" extrusionOk="0">
                  <a:moveTo>
                    <a:pt x="6262" y="0"/>
                  </a:moveTo>
                  <a:cubicBezTo>
                    <a:pt x="2828" y="0"/>
                    <a:pt x="1" y="2797"/>
                    <a:pt x="1" y="6262"/>
                  </a:cubicBezTo>
                  <a:lnTo>
                    <a:pt x="1" y="121461"/>
                  </a:lnTo>
                  <a:cubicBezTo>
                    <a:pt x="1" y="124926"/>
                    <a:pt x="2828" y="127723"/>
                    <a:pt x="6262" y="127723"/>
                  </a:cubicBezTo>
                  <a:lnTo>
                    <a:pt x="70033" y="127723"/>
                  </a:lnTo>
                  <a:cubicBezTo>
                    <a:pt x="73498" y="127723"/>
                    <a:pt x="76294" y="124926"/>
                    <a:pt x="76294" y="121461"/>
                  </a:cubicBezTo>
                  <a:lnTo>
                    <a:pt x="76294" y="6262"/>
                  </a:lnTo>
                  <a:cubicBezTo>
                    <a:pt x="76294" y="2797"/>
                    <a:pt x="73498" y="0"/>
                    <a:pt x="70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00"/>
            <p:cNvSpPr/>
            <p:nvPr/>
          </p:nvSpPr>
          <p:spPr>
            <a:xfrm>
              <a:off x="4771625" y="2159900"/>
              <a:ext cx="82850" cy="452150"/>
            </a:xfrm>
            <a:custGeom>
              <a:avLst/>
              <a:gdLst/>
              <a:ahLst/>
              <a:cxnLst/>
              <a:rect l="l" t="t" r="r" b="b"/>
              <a:pathLst>
                <a:path w="3314" h="18086" extrusionOk="0">
                  <a:moveTo>
                    <a:pt x="1" y="0"/>
                  </a:moveTo>
                  <a:lnTo>
                    <a:pt x="1" y="18086"/>
                  </a:lnTo>
                  <a:cubicBezTo>
                    <a:pt x="1825" y="18086"/>
                    <a:pt x="3284" y="16596"/>
                    <a:pt x="3314" y="14803"/>
                  </a:cubicBezTo>
                  <a:lnTo>
                    <a:pt x="3314" y="3283"/>
                  </a:lnTo>
                  <a:cubicBezTo>
                    <a:pt x="3314" y="1459"/>
                    <a:pt x="182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00"/>
            <p:cNvSpPr/>
            <p:nvPr/>
          </p:nvSpPr>
          <p:spPr>
            <a:xfrm>
              <a:off x="2863550" y="2017800"/>
              <a:ext cx="82850" cy="344250"/>
            </a:xfrm>
            <a:custGeom>
              <a:avLst/>
              <a:gdLst/>
              <a:ahLst/>
              <a:cxnLst/>
              <a:rect l="l" t="t" r="r" b="b"/>
              <a:pathLst>
                <a:path w="3314" h="13770" extrusionOk="0">
                  <a:moveTo>
                    <a:pt x="3313" y="0"/>
                  </a:moveTo>
                  <a:cubicBezTo>
                    <a:pt x="1490" y="0"/>
                    <a:pt x="0" y="1490"/>
                    <a:pt x="0" y="3314"/>
                  </a:cubicBezTo>
                  <a:lnTo>
                    <a:pt x="0" y="10456"/>
                  </a:lnTo>
                  <a:cubicBezTo>
                    <a:pt x="0" y="12280"/>
                    <a:pt x="1490" y="13770"/>
                    <a:pt x="3313" y="13770"/>
                  </a:cubicBez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00"/>
            <p:cNvSpPr/>
            <p:nvPr/>
          </p:nvSpPr>
          <p:spPr>
            <a:xfrm>
              <a:off x="2863550" y="2407625"/>
              <a:ext cx="82850" cy="343500"/>
            </a:xfrm>
            <a:custGeom>
              <a:avLst/>
              <a:gdLst/>
              <a:ahLst/>
              <a:cxnLst/>
              <a:rect l="l" t="t" r="r" b="b"/>
              <a:pathLst>
                <a:path w="3314" h="13740" extrusionOk="0">
                  <a:moveTo>
                    <a:pt x="3313" y="0"/>
                  </a:moveTo>
                  <a:cubicBezTo>
                    <a:pt x="1490" y="0"/>
                    <a:pt x="0" y="1490"/>
                    <a:pt x="0" y="3313"/>
                  </a:cubicBezTo>
                  <a:lnTo>
                    <a:pt x="0" y="10456"/>
                  </a:lnTo>
                  <a:cubicBezTo>
                    <a:pt x="0" y="12280"/>
                    <a:pt x="1490" y="13739"/>
                    <a:pt x="3313" y="13739"/>
                  </a:cubicBez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1" name="Google Shape;2561;p100"/>
            <p:cNvGrpSpPr/>
            <p:nvPr/>
          </p:nvGrpSpPr>
          <p:grpSpPr>
            <a:xfrm>
              <a:off x="2991200" y="1248025"/>
              <a:ext cx="1736375" cy="3066950"/>
              <a:chOff x="2991200" y="1248025"/>
              <a:chExt cx="1736375" cy="3066950"/>
            </a:xfrm>
          </p:grpSpPr>
          <p:sp>
            <p:nvSpPr>
              <p:cNvPr id="2562" name="Google Shape;2562;p100"/>
              <p:cNvSpPr/>
              <p:nvPr/>
            </p:nvSpPr>
            <p:spPr>
              <a:xfrm>
                <a:off x="2991200" y="1292100"/>
                <a:ext cx="1736375" cy="3022875"/>
              </a:xfrm>
              <a:custGeom>
                <a:avLst/>
                <a:gdLst/>
                <a:ahLst/>
                <a:cxnLst/>
                <a:rect l="l" t="t" r="r" b="b"/>
                <a:pathLst>
                  <a:path w="69455" h="120915" extrusionOk="0">
                    <a:moveTo>
                      <a:pt x="2827" y="1"/>
                    </a:moveTo>
                    <a:cubicBezTo>
                      <a:pt x="1277" y="1"/>
                      <a:pt x="1" y="1308"/>
                      <a:pt x="1" y="2858"/>
                    </a:cubicBezTo>
                    <a:lnTo>
                      <a:pt x="1" y="118057"/>
                    </a:lnTo>
                    <a:cubicBezTo>
                      <a:pt x="1" y="119607"/>
                      <a:pt x="1277" y="120914"/>
                      <a:pt x="2827" y="120914"/>
                    </a:cubicBezTo>
                    <a:lnTo>
                      <a:pt x="66598" y="120914"/>
                    </a:lnTo>
                    <a:cubicBezTo>
                      <a:pt x="68148" y="120914"/>
                      <a:pt x="69455" y="119607"/>
                      <a:pt x="69455" y="118057"/>
                    </a:cubicBezTo>
                    <a:lnTo>
                      <a:pt x="69455" y="2858"/>
                    </a:lnTo>
                    <a:cubicBezTo>
                      <a:pt x="69455" y="1308"/>
                      <a:pt x="68148" y="1"/>
                      <a:pt x="665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100"/>
              <p:cNvSpPr/>
              <p:nvPr/>
            </p:nvSpPr>
            <p:spPr>
              <a:xfrm>
                <a:off x="3529200" y="4192600"/>
                <a:ext cx="6596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6385" h="2281" extrusionOk="0">
                    <a:moveTo>
                      <a:pt x="1156" y="1"/>
                    </a:moveTo>
                    <a:cubicBezTo>
                      <a:pt x="518" y="1"/>
                      <a:pt x="1" y="487"/>
                      <a:pt x="1" y="1125"/>
                    </a:cubicBezTo>
                    <a:cubicBezTo>
                      <a:pt x="1" y="1763"/>
                      <a:pt x="548" y="2280"/>
                      <a:pt x="1156" y="2280"/>
                    </a:cubicBezTo>
                    <a:lnTo>
                      <a:pt x="25229" y="2280"/>
                    </a:lnTo>
                    <a:cubicBezTo>
                      <a:pt x="25898" y="2280"/>
                      <a:pt x="26384" y="1733"/>
                      <a:pt x="26384" y="1125"/>
                    </a:cubicBezTo>
                    <a:cubicBezTo>
                      <a:pt x="26384" y="487"/>
                      <a:pt x="25837" y="1"/>
                      <a:pt x="25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00"/>
              <p:cNvSpPr/>
              <p:nvPr/>
            </p:nvSpPr>
            <p:spPr>
              <a:xfrm>
                <a:off x="3333925" y="1248025"/>
                <a:ext cx="104942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41977" h="5928" extrusionOk="0">
                    <a:moveTo>
                      <a:pt x="0" y="1"/>
                    </a:moveTo>
                    <a:cubicBezTo>
                      <a:pt x="0" y="3253"/>
                      <a:pt x="2645" y="5928"/>
                      <a:pt x="5927" y="5928"/>
                    </a:cubicBezTo>
                    <a:lnTo>
                      <a:pt x="36049" y="5928"/>
                    </a:lnTo>
                    <a:cubicBezTo>
                      <a:pt x="39332" y="5928"/>
                      <a:pt x="41977" y="3283"/>
                      <a:pt x="419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00"/>
              <p:cNvSpPr/>
              <p:nvPr/>
            </p:nvSpPr>
            <p:spPr>
              <a:xfrm>
                <a:off x="3478300" y="1300450"/>
                <a:ext cx="433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64" extrusionOk="0">
                    <a:moveTo>
                      <a:pt x="851" y="1"/>
                    </a:moveTo>
                    <a:cubicBezTo>
                      <a:pt x="395" y="1"/>
                      <a:pt x="0" y="396"/>
                      <a:pt x="0" y="882"/>
                    </a:cubicBezTo>
                    <a:cubicBezTo>
                      <a:pt x="0" y="1369"/>
                      <a:pt x="395" y="1764"/>
                      <a:pt x="851" y="1764"/>
                    </a:cubicBezTo>
                    <a:cubicBezTo>
                      <a:pt x="1338" y="1764"/>
                      <a:pt x="1733" y="1369"/>
                      <a:pt x="1733" y="882"/>
                    </a:cubicBezTo>
                    <a:cubicBezTo>
                      <a:pt x="1733" y="396"/>
                      <a:pt x="1338" y="1"/>
                      <a:pt x="8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00"/>
              <p:cNvSpPr/>
              <p:nvPr/>
            </p:nvSpPr>
            <p:spPr>
              <a:xfrm>
                <a:off x="3581650" y="1300450"/>
                <a:ext cx="433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64" extrusionOk="0">
                    <a:moveTo>
                      <a:pt x="882" y="1"/>
                    </a:moveTo>
                    <a:cubicBezTo>
                      <a:pt x="395" y="1"/>
                      <a:pt x="0" y="396"/>
                      <a:pt x="0" y="882"/>
                    </a:cubicBezTo>
                    <a:cubicBezTo>
                      <a:pt x="0" y="1369"/>
                      <a:pt x="395" y="1764"/>
                      <a:pt x="882" y="1764"/>
                    </a:cubicBezTo>
                    <a:cubicBezTo>
                      <a:pt x="1368" y="1764"/>
                      <a:pt x="1733" y="1369"/>
                      <a:pt x="1733" y="882"/>
                    </a:cubicBezTo>
                    <a:cubicBezTo>
                      <a:pt x="1733" y="396"/>
                      <a:pt x="1368" y="1"/>
                      <a:pt x="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00"/>
              <p:cNvSpPr/>
              <p:nvPr/>
            </p:nvSpPr>
            <p:spPr>
              <a:xfrm>
                <a:off x="4158400" y="1279950"/>
                <a:ext cx="851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435" extrusionOk="0">
                    <a:moveTo>
                      <a:pt x="1703" y="0"/>
                    </a:moveTo>
                    <a:cubicBezTo>
                      <a:pt x="760" y="0"/>
                      <a:pt x="0" y="760"/>
                      <a:pt x="0" y="1702"/>
                    </a:cubicBezTo>
                    <a:cubicBezTo>
                      <a:pt x="0" y="2675"/>
                      <a:pt x="760" y="3435"/>
                      <a:pt x="1703" y="3435"/>
                    </a:cubicBezTo>
                    <a:cubicBezTo>
                      <a:pt x="2645" y="3435"/>
                      <a:pt x="3405" y="2675"/>
                      <a:pt x="3405" y="1702"/>
                    </a:cubicBezTo>
                    <a:cubicBezTo>
                      <a:pt x="3405" y="760"/>
                      <a:pt x="2645" y="0"/>
                      <a:pt x="1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00"/>
              <p:cNvSpPr/>
              <p:nvPr/>
            </p:nvSpPr>
            <p:spPr>
              <a:xfrm>
                <a:off x="3659900" y="1310350"/>
                <a:ext cx="4468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17874" h="943" extrusionOk="0">
                    <a:moveTo>
                      <a:pt x="1" y="0"/>
                    </a:moveTo>
                    <a:lnTo>
                      <a:pt x="1" y="942"/>
                    </a:lnTo>
                    <a:lnTo>
                      <a:pt x="17874" y="942"/>
                    </a:lnTo>
                    <a:lnTo>
                      <a:pt x="178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00"/>
              <p:cNvSpPr/>
              <p:nvPr/>
            </p:nvSpPr>
            <p:spPr>
              <a:xfrm>
                <a:off x="3143950" y="2684225"/>
                <a:ext cx="1446100" cy="730275"/>
              </a:xfrm>
              <a:custGeom>
                <a:avLst/>
                <a:gdLst/>
                <a:ahLst/>
                <a:cxnLst/>
                <a:rect l="l" t="t" r="r" b="b"/>
                <a:pathLst>
                  <a:path w="57844" h="29211" extrusionOk="0">
                    <a:moveTo>
                      <a:pt x="0" y="0"/>
                    </a:moveTo>
                    <a:lnTo>
                      <a:pt x="0" y="29210"/>
                    </a:lnTo>
                    <a:lnTo>
                      <a:pt x="57843" y="29210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00"/>
              <p:cNvSpPr/>
              <p:nvPr/>
            </p:nvSpPr>
            <p:spPr>
              <a:xfrm>
                <a:off x="3659900" y="2780725"/>
                <a:ext cx="413425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16537" h="16567" extrusionOk="0">
                    <a:moveTo>
                      <a:pt x="8268" y="1"/>
                    </a:moveTo>
                    <a:cubicBezTo>
                      <a:pt x="3709" y="1"/>
                      <a:pt x="1" y="3709"/>
                      <a:pt x="1" y="8299"/>
                    </a:cubicBezTo>
                    <a:cubicBezTo>
                      <a:pt x="1" y="12858"/>
                      <a:pt x="3709" y="16566"/>
                      <a:pt x="8268" y="16566"/>
                    </a:cubicBezTo>
                    <a:cubicBezTo>
                      <a:pt x="12828" y="16566"/>
                      <a:pt x="16536" y="12858"/>
                      <a:pt x="16536" y="8299"/>
                    </a:cubicBezTo>
                    <a:cubicBezTo>
                      <a:pt x="16536" y="3709"/>
                      <a:pt x="12828" y="1"/>
                      <a:pt x="8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00"/>
              <p:cNvSpPr/>
              <p:nvPr/>
            </p:nvSpPr>
            <p:spPr>
              <a:xfrm>
                <a:off x="3798200" y="2882550"/>
                <a:ext cx="181650" cy="209750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8390" extrusionOk="0">
                    <a:moveTo>
                      <a:pt x="1" y="1"/>
                    </a:moveTo>
                    <a:lnTo>
                      <a:pt x="1" y="8390"/>
                    </a:lnTo>
                    <a:lnTo>
                      <a:pt x="7265" y="42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00"/>
              <p:cNvSpPr/>
              <p:nvPr/>
            </p:nvSpPr>
            <p:spPr>
              <a:xfrm>
                <a:off x="3270075" y="3269325"/>
                <a:ext cx="11938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47753" h="1278" extrusionOk="0">
                    <a:moveTo>
                      <a:pt x="639" y="1"/>
                    </a:moveTo>
                    <a:cubicBezTo>
                      <a:pt x="274" y="1"/>
                      <a:pt x="1" y="305"/>
                      <a:pt x="1" y="639"/>
                    </a:cubicBezTo>
                    <a:cubicBezTo>
                      <a:pt x="1" y="1004"/>
                      <a:pt x="305" y="1278"/>
                      <a:pt x="639" y="1278"/>
                    </a:cubicBezTo>
                    <a:lnTo>
                      <a:pt x="47084" y="1278"/>
                    </a:lnTo>
                    <a:cubicBezTo>
                      <a:pt x="47449" y="1278"/>
                      <a:pt x="47722" y="974"/>
                      <a:pt x="47753" y="639"/>
                    </a:cubicBezTo>
                    <a:cubicBezTo>
                      <a:pt x="47753" y="244"/>
                      <a:pt x="47449" y="1"/>
                      <a:pt x="47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00"/>
              <p:cNvSpPr/>
              <p:nvPr/>
            </p:nvSpPr>
            <p:spPr>
              <a:xfrm>
                <a:off x="3439550" y="3224500"/>
                <a:ext cx="121600" cy="12160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864" extrusionOk="0">
                    <a:moveTo>
                      <a:pt x="2432" y="1"/>
                    </a:moveTo>
                    <a:cubicBezTo>
                      <a:pt x="1094" y="1"/>
                      <a:pt x="0" y="1064"/>
                      <a:pt x="0" y="2432"/>
                    </a:cubicBezTo>
                    <a:cubicBezTo>
                      <a:pt x="0" y="3770"/>
                      <a:pt x="1064" y="4864"/>
                      <a:pt x="2432" y="4864"/>
                    </a:cubicBezTo>
                    <a:cubicBezTo>
                      <a:pt x="3739" y="4864"/>
                      <a:pt x="4863" y="3800"/>
                      <a:pt x="4863" y="2432"/>
                    </a:cubicBezTo>
                    <a:cubicBezTo>
                      <a:pt x="4863" y="1064"/>
                      <a:pt x="3739" y="1"/>
                      <a:pt x="2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00"/>
              <p:cNvSpPr/>
              <p:nvPr/>
            </p:nvSpPr>
            <p:spPr>
              <a:xfrm>
                <a:off x="3476025" y="3262500"/>
                <a:ext cx="456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825" extrusionOk="0">
                    <a:moveTo>
                      <a:pt x="912" y="0"/>
                    </a:moveTo>
                    <a:cubicBezTo>
                      <a:pt x="426" y="0"/>
                      <a:pt x="0" y="426"/>
                      <a:pt x="0" y="912"/>
                    </a:cubicBezTo>
                    <a:cubicBezTo>
                      <a:pt x="0" y="1399"/>
                      <a:pt x="426" y="1824"/>
                      <a:pt x="912" y="1824"/>
                    </a:cubicBezTo>
                    <a:cubicBezTo>
                      <a:pt x="1429" y="1824"/>
                      <a:pt x="1824" y="1399"/>
                      <a:pt x="1824" y="912"/>
                    </a:cubicBezTo>
                    <a:cubicBezTo>
                      <a:pt x="1824" y="426"/>
                      <a:pt x="1459" y="0"/>
                      <a:pt x="9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00"/>
              <p:cNvSpPr/>
              <p:nvPr/>
            </p:nvSpPr>
            <p:spPr>
              <a:xfrm>
                <a:off x="4371925" y="1494800"/>
                <a:ext cx="65375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312" extrusionOk="0">
                    <a:moveTo>
                      <a:pt x="1293" y="0"/>
                    </a:moveTo>
                    <a:cubicBezTo>
                      <a:pt x="1048" y="0"/>
                      <a:pt x="806" y="73"/>
                      <a:pt x="609" y="221"/>
                    </a:cubicBezTo>
                    <a:cubicBezTo>
                      <a:pt x="122" y="616"/>
                      <a:pt x="1" y="1315"/>
                      <a:pt x="396" y="1862"/>
                    </a:cubicBezTo>
                    <a:cubicBezTo>
                      <a:pt x="612" y="2151"/>
                      <a:pt x="957" y="2311"/>
                      <a:pt x="1310" y="2311"/>
                    </a:cubicBezTo>
                    <a:cubicBezTo>
                      <a:pt x="1551" y="2311"/>
                      <a:pt x="1797" y="2236"/>
                      <a:pt x="2007" y="2075"/>
                    </a:cubicBezTo>
                    <a:cubicBezTo>
                      <a:pt x="2523" y="1710"/>
                      <a:pt x="2615" y="981"/>
                      <a:pt x="2250" y="464"/>
                    </a:cubicBezTo>
                    <a:cubicBezTo>
                      <a:pt x="2015" y="157"/>
                      <a:pt x="1651" y="0"/>
                      <a:pt x="1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00"/>
              <p:cNvSpPr/>
              <p:nvPr/>
            </p:nvSpPr>
            <p:spPr>
              <a:xfrm>
                <a:off x="4385600" y="1507475"/>
                <a:ext cx="38025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330" extrusionOk="0">
                    <a:moveTo>
                      <a:pt x="748" y="0"/>
                    </a:moveTo>
                    <a:cubicBezTo>
                      <a:pt x="617" y="0"/>
                      <a:pt x="485" y="44"/>
                      <a:pt x="366" y="140"/>
                    </a:cubicBezTo>
                    <a:cubicBezTo>
                      <a:pt x="62" y="352"/>
                      <a:pt x="1" y="747"/>
                      <a:pt x="214" y="1051"/>
                    </a:cubicBezTo>
                    <a:cubicBezTo>
                      <a:pt x="360" y="1234"/>
                      <a:pt x="551" y="1329"/>
                      <a:pt x="745" y="1329"/>
                    </a:cubicBezTo>
                    <a:cubicBezTo>
                      <a:pt x="874" y="1329"/>
                      <a:pt x="1005" y="1288"/>
                      <a:pt x="1125" y="1203"/>
                    </a:cubicBezTo>
                    <a:cubicBezTo>
                      <a:pt x="1429" y="960"/>
                      <a:pt x="1521" y="595"/>
                      <a:pt x="1277" y="292"/>
                    </a:cubicBezTo>
                    <a:cubicBezTo>
                      <a:pt x="1148" y="107"/>
                      <a:pt x="951" y="0"/>
                      <a:pt x="7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00"/>
              <p:cNvSpPr/>
              <p:nvPr/>
            </p:nvSpPr>
            <p:spPr>
              <a:xfrm>
                <a:off x="4412200" y="1537775"/>
                <a:ext cx="40300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884" extrusionOk="0">
                    <a:moveTo>
                      <a:pt x="369" y="1"/>
                    </a:moveTo>
                    <a:cubicBezTo>
                      <a:pt x="313" y="1"/>
                      <a:pt x="259" y="18"/>
                      <a:pt x="213" y="52"/>
                    </a:cubicBezTo>
                    <a:lnTo>
                      <a:pt x="183" y="113"/>
                    </a:lnTo>
                    <a:cubicBezTo>
                      <a:pt x="31" y="204"/>
                      <a:pt x="1" y="417"/>
                      <a:pt x="92" y="508"/>
                    </a:cubicBezTo>
                    <a:lnTo>
                      <a:pt x="1004" y="1785"/>
                    </a:lnTo>
                    <a:cubicBezTo>
                      <a:pt x="1077" y="1839"/>
                      <a:pt x="1171" y="1883"/>
                      <a:pt x="1268" y="1883"/>
                    </a:cubicBezTo>
                    <a:cubicBezTo>
                      <a:pt x="1333" y="1883"/>
                      <a:pt x="1399" y="1864"/>
                      <a:pt x="1460" y="1815"/>
                    </a:cubicBezTo>
                    <a:cubicBezTo>
                      <a:pt x="1612" y="1724"/>
                      <a:pt x="1612" y="1542"/>
                      <a:pt x="1551" y="1390"/>
                    </a:cubicBezTo>
                    <a:lnTo>
                      <a:pt x="639" y="143"/>
                    </a:lnTo>
                    <a:cubicBezTo>
                      <a:pt x="563" y="48"/>
                      <a:pt x="463" y="1"/>
                      <a:pt x="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00"/>
              <p:cNvSpPr/>
              <p:nvPr/>
            </p:nvSpPr>
            <p:spPr>
              <a:xfrm>
                <a:off x="4523150" y="1507150"/>
                <a:ext cx="1071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518" extrusionOk="0">
                    <a:moveTo>
                      <a:pt x="274" y="1"/>
                    </a:moveTo>
                    <a:cubicBezTo>
                      <a:pt x="122" y="1"/>
                      <a:pt x="0" y="122"/>
                      <a:pt x="0" y="274"/>
                    </a:cubicBezTo>
                    <a:cubicBezTo>
                      <a:pt x="0" y="426"/>
                      <a:pt x="122" y="517"/>
                      <a:pt x="274" y="517"/>
                    </a:cubicBezTo>
                    <a:lnTo>
                      <a:pt x="4013" y="517"/>
                    </a:lnTo>
                    <a:cubicBezTo>
                      <a:pt x="4165" y="517"/>
                      <a:pt x="4286" y="426"/>
                      <a:pt x="4286" y="274"/>
                    </a:cubicBezTo>
                    <a:cubicBezTo>
                      <a:pt x="4286" y="122"/>
                      <a:pt x="4165" y="1"/>
                      <a:pt x="4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00"/>
              <p:cNvSpPr/>
              <p:nvPr/>
            </p:nvSpPr>
            <p:spPr>
              <a:xfrm>
                <a:off x="4523150" y="1533000"/>
                <a:ext cx="1071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517" extrusionOk="0">
                    <a:moveTo>
                      <a:pt x="274" y="0"/>
                    </a:moveTo>
                    <a:cubicBezTo>
                      <a:pt x="122" y="0"/>
                      <a:pt x="0" y="91"/>
                      <a:pt x="0" y="243"/>
                    </a:cubicBezTo>
                    <a:cubicBezTo>
                      <a:pt x="0" y="395"/>
                      <a:pt x="122" y="517"/>
                      <a:pt x="274" y="517"/>
                    </a:cubicBezTo>
                    <a:lnTo>
                      <a:pt x="4013" y="517"/>
                    </a:lnTo>
                    <a:cubicBezTo>
                      <a:pt x="4165" y="517"/>
                      <a:pt x="4286" y="395"/>
                      <a:pt x="4286" y="243"/>
                    </a:cubicBezTo>
                    <a:cubicBezTo>
                      <a:pt x="4286" y="91"/>
                      <a:pt x="4165" y="0"/>
                      <a:pt x="40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00"/>
              <p:cNvSpPr/>
              <p:nvPr/>
            </p:nvSpPr>
            <p:spPr>
              <a:xfrm>
                <a:off x="4523150" y="1559575"/>
                <a:ext cx="1071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518" extrusionOk="0">
                    <a:moveTo>
                      <a:pt x="274" y="1"/>
                    </a:moveTo>
                    <a:cubicBezTo>
                      <a:pt x="122" y="1"/>
                      <a:pt x="0" y="92"/>
                      <a:pt x="0" y="244"/>
                    </a:cubicBezTo>
                    <a:cubicBezTo>
                      <a:pt x="0" y="396"/>
                      <a:pt x="122" y="518"/>
                      <a:pt x="274" y="518"/>
                    </a:cubicBezTo>
                    <a:lnTo>
                      <a:pt x="4013" y="518"/>
                    </a:lnTo>
                    <a:cubicBezTo>
                      <a:pt x="4165" y="518"/>
                      <a:pt x="4286" y="396"/>
                      <a:pt x="4286" y="244"/>
                    </a:cubicBezTo>
                    <a:cubicBezTo>
                      <a:pt x="4286" y="92"/>
                      <a:pt x="4165" y="1"/>
                      <a:pt x="4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00"/>
              <p:cNvSpPr/>
              <p:nvPr/>
            </p:nvSpPr>
            <p:spPr>
              <a:xfrm>
                <a:off x="3102900" y="1482075"/>
                <a:ext cx="1226500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49060" h="4560" extrusionOk="0">
                    <a:moveTo>
                      <a:pt x="2280" y="1"/>
                    </a:moveTo>
                    <a:cubicBezTo>
                      <a:pt x="1034" y="1"/>
                      <a:pt x="1" y="1034"/>
                      <a:pt x="1" y="2280"/>
                    </a:cubicBezTo>
                    <a:cubicBezTo>
                      <a:pt x="1" y="3557"/>
                      <a:pt x="1034" y="4560"/>
                      <a:pt x="2280" y="4560"/>
                    </a:cubicBezTo>
                    <a:lnTo>
                      <a:pt x="46780" y="4560"/>
                    </a:lnTo>
                    <a:cubicBezTo>
                      <a:pt x="48026" y="4560"/>
                      <a:pt x="49059" y="3587"/>
                      <a:pt x="49059" y="2280"/>
                    </a:cubicBezTo>
                    <a:cubicBezTo>
                      <a:pt x="49059" y="1034"/>
                      <a:pt x="48026" y="1"/>
                      <a:pt x="46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00"/>
              <p:cNvSpPr/>
              <p:nvPr/>
            </p:nvSpPr>
            <p:spPr>
              <a:xfrm>
                <a:off x="3233600" y="1777675"/>
                <a:ext cx="437725" cy="436950"/>
              </a:xfrm>
              <a:custGeom>
                <a:avLst/>
                <a:gdLst/>
                <a:ahLst/>
                <a:cxnLst/>
                <a:rect l="l" t="t" r="r" b="b"/>
                <a:pathLst>
                  <a:path w="17509" h="17478" extrusionOk="0">
                    <a:moveTo>
                      <a:pt x="8755" y="0"/>
                    </a:moveTo>
                    <a:cubicBezTo>
                      <a:pt x="3922" y="0"/>
                      <a:pt x="1" y="3921"/>
                      <a:pt x="1" y="8754"/>
                    </a:cubicBezTo>
                    <a:cubicBezTo>
                      <a:pt x="1" y="13557"/>
                      <a:pt x="3922" y="17478"/>
                      <a:pt x="8755" y="17478"/>
                    </a:cubicBezTo>
                    <a:cubicBezTo>
                      <a:pt x="13588" y="17478"/>
                      <a:pt x="17509" y="13557"/>
                      <a:pt x="17509" y="8754"/>
                    </a:cubicBezTo>
                    <a:cubicBezTo>
                      <a:pt x="17509" y="3921"/>
                      <a:pt x="13588" y="0"/>
                      <a:pt x="8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00"/>
              <p:cNvSpPr/>
              <p:nvPr/>
            </p:nvSpPr>
            <p:spPr>
              <a:xfrm>
                <a:off x="3395475" y="1873425"/>
                <a:ext cx="114000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4560" extrusionOk="0">
                    <a:moveTo>
                      <a:pt x="2280" y="0"/>
                    </a:moveTo>
                    <a:cubicBezTo>
                      <a:pt x="1034" y="0"/>
                      <a:pt x="0" y="1034"/>
                      <a:pt x="0" y="2280"/>
                    </a:cubicBezTo>
                    <a:cubicBezTo>
                      <a:pt x="0" y="3557"/>
                      <a:pt x="1034" y="4560"/>
                      <a:pt x="2280" y="4560"/>
                    </a:cubicBezTo>
                    <a:cubicBezTo>
                      <a:pt x="3526" y="4560"/>
                      <a:pt x="4560" y="3557"/>
                      <a:pt x="4560" y="2280"/>
                    </a:cubicBezTo>
                    <a:cubicBezTo>
                      <a:pt x="4560" y="1034"/>
                      <a:pt x="3526" y="0"/>
                      <a:pt x="2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00"/>
              <p:cNvSpPr/>
              <p:nvPr/>
            </p:nvSpPr>
            <p:spPr>
              <a:xfrm>
                <a:off x="3326325" y="2002600"/>
                <a:ext cx="25077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4651" extrusionOk="0">
                    <a:moveTo>
                      <a:pt x="5015" y="0"/>
                    </a:moveTo>
                    <a:cubicBezTo>
                      <a:pt x="2341" y="0"/>
                      <a:pt x="213" y="2067"/>
                      <a:pt x="0" y="4651"/>
                    </a:cubicBezTo>
                    <a:lnTo>
                      <a:pt x="10031" y="4651"/>
                    </a:lnTo>
                    <a:cubicBezTo>
                      <a:pt x="9848" y="2067"/>
                      <a:pt x="7660" y="0"/>
                      <a:pt x="50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00"/>
              <p:cNvSpPr/>
              <p:nvPr/>
            </p:nvSpPr>
            <p:spPr>
              <a:xfrm>
                <a:off x="3143950" y="2335425"/>
                <a:ext cx="683925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27357" h="8998" extrusionOk="0">
                    <a:moveTo>
                      <a:pt x="0" y="1"/>
                    </a:moveTo>
                    <a:lnTo>
                      <a:pt x="0" y="8998"/>
                    </a:lnTo>
                    <a:lnTo>
                      <a:pt x="27356" y="8998"/>
                    </a:lnTo>
                    <a:lnTo>
                      <a:pt x="2735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00"/>
              <p:cNvSpPr/>
              <p:nvPr/>
            </p:nvSpPr>
            <p:spPr>
              <a:xfrm>
                <a:off x="3194850" y="2412175"/>
                <a:ext cx="581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1" extrusionOk="0">
                    <a:moveTo>
                      <a:pt x="1" y="1"/>
                    </a:moveTo>
                    <a:lnTo>
                      <a:pt x="232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00"/>
              <p:cNvSpPr/>
              <p:nvPr/>
            </p:nvSpPr>
            <p:spPr>
              <a:xfrm>
                <a:off x="3194850" y="2412175"/>
                <a:ext cx="581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1" fill="none" extrusionOk="0">
                    <a:moveTo>
                      <a:pt x="1" y="1"/>
                    </a:moveTo>
                    <a:lnTo>
                      <a:pt x="23253" y="1"/>
                    </a:lnTo>
                  </a:path>
                </a:pathLst>
              </a:custGeom>
              <a:noFill/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00"/>
              <p:cNvSpPr/>
              <p:nvPr/>
            </p:nvSpPr>
            <p:spPr>
              <a:xfrm>
                <a:off x="3194850" y="2484375"/>
                <a:ext cx="463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" extrusionOk="0">
                    <a:moveTo>
                      <a:pt x="1" y="0"/>
                    </a:moveTo>
                    <a:lnTo>
                      <a:pt x="18542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00"/>
              <p:cNvSpPr/>
              <p:nvPr/>
            </p:nvSpPr>
            <p:spPr>
              <a:xfrm>
                <a:off x="3194850" y="2484375"/>
                <a:ext cx="463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" fill="none" extrusionOk="0">
                    <a:moveTo>
                      <a:pt x="1" y="0"/>
                    </a:moveTo>
                    <a:lnTo>
                      <a:pt x="18542" y="0"/>
                    </a:lnTo>
                  </a:path>
                </a:pathLst>
              </a:custGeom>
              <a:noFill/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00"/>
              <p:cNvSpPr/>
              <p:nvPr/>
            </p:nvSpPr>
            <p:spPr>
              <a:xfrm>
                <a:off x="3905350" y="1808825"/>
                <a:ext cx="683925" cy="751550"/>
              </a:xfrm>
              <a:custGeom>
                <a:avLst/>
                <a:gdLst/>
                <a:ahLst/>
                <a:cxnLst/>
                <a:rect l="l" t="t" r="r" b="b"/>
                <a:pathLst>
                  <a:path w="27357" h="30062" extrusionOk="0">
                    <a:moveTo>
                      <a:pt x="1" y="1"/>
                    </a:moveTo>
                    <a:lnTo>
                      <a:pt x="1" y="30062"/>
                    </a:lnTo>
                    <a:lnTo>
                      <a:pt x="27357" y="30062"/>
                    </a:lnTo>
                    <a:lnTo>
                      <a:pt x="2735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00"/>
              <p:cNvSpPr/>
              <p:nvPr/>
            </p:nvSpPr>
            <p:spPr>
              <a:xfrm>
                <a:off x="3991225" y="224957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00"/>
              <p:cNvSpPr/>
              <p:nvPr/>
            </p:nvSpPr>
            <p:spPr>
              <a:xfrm>
                <a:off x="3991225" y="224957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fill="none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00"/>
              <p:cNvSpPr/>
              <p:nvPr/>
            </p:nvSpPr>
            <p:spPr>
              <a:xfrm>
                <a:off x="3991225" y="216522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00"/>
              <p:cNvSpPr/>
              <p:nvPr/>
            </p:nvSpPr>
            <p:spPr>
              <a:xfrm>
                <a:off x="3991225" y="216522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fill="none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00"/>
              <p:cNvSpPr/>
              <p:nvPr/>
            </p:nvSpPr>
            <p:spPr>
              <a:xfrm>
                <a:off x="3991225" y="208087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00"/>
              <p:cNvSpPr/>
              <p:nvPr/>
            </p:nvSpPr>
            <p:spPr>
              <a:xfrm>
                <a:off x="3991225" y="208087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fill="none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00"/>
              <p:cNvSpPr/>
              <p:nvPr/>
            </p:nvSpPr>
            <p:spPr>
              <a:xfrm>
                <a:off x="3991225" y="199652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00"/>
              <p:cNvSpPr/>
              <p:nvPr/>
            </p:nvSpPr>
            <p:spPr>
              <a:xfrm>
                <a:off x="3991225" y="1996525"/>
                <a:ext cx="5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278" h="1" fill="none" extrusionOk="0">
                    <a:moveTo>
                      <a:pt x="0" y="0"/>
                    </a:moveTo>
                    <a:lnTo>
                      <a:pt x="21277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00"/>
              <p:cNvSpPr/>
              <p:nvPr/>
            </p:nvSpPr>
            <p:spPr>
              <a:xfrm>
                <a:off x="3991225" y="1900025"/>
                <a:ext cx="303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1" extrusionOk="0">
                    <a:moveTo>
                      <a:pt x="0" y="0"/>
                    </a:moveTo>
                    <a:lnTo>
                      <a:pt x="1212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100"/>
              <p:cNvSpPr/>
              <p:nvPr/>
            </p:nvSpPr>
            <p:spPr>
              <a:xfrm>
                <a:off x="3991225" y="1900025"/>
                <a:ext cx="303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1" fill="none" extrusionOk="0">
                    <a:moveTo>
                      <a:pt x="0" y="0"/>
                    </a:moveTo>
                    <a:lnTo>
                      <a:pt x="12128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100"/>
              <p:cNvSpPr/>
              <p:nvPr/>
            </p:nvSpPr>
            <p:spPr>
              <a:xfrm>
                <a:off x="3991225" y="2333900"/>
                <a:ext cx="424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1" extrusionOk="0">
                    <a:moveTo>
                      <a:pt x="0" y="1"/>
                    </a:moveTo>
                    <a:lnTo>
                      <a:pt x="1696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00"/>
              <p:cNvSpPr/>
              <p:nvPr/>
            </p:nvSpPr>
            <p:spPr>
              <a:xfrm>
                <a:off x="3991225" y="2333900"/>
                <a:ext cx="424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1" fill="none" extrusionOk="0">
                    <a:moveTo>
                      <a:pt x="0" y="1"/>
                    </a:moveTo>
                    <a:lnTo>
                      <a:pt x="16961" y="1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00"/>
              <p:cNvSpPr/>
              <p:nvPr/>
            </p:nvSpPr>
            <p:spPr>
              <a:xfrm>
                <a:off x="3972225" y="2419025"/>
                <a:ext cx="262950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2341" extrusionOk="0">
                    <a:moveTo>
                      <a:pt x="1186" y="0"/>
                    </a:moveTo>
                    <a:cubicBezTo>
                      <a:pt x="517" y="0"/>
                      <a:pt x="0" y="517"/>
                      <a:pt x="0" y="1186"/>
                    </a:cubicBezTo>
                    <a:cubicBezTo>
                      <a:pt x="0" y="1824"/>
                      <a:pt x="517" y="2341"/>
                      <a:pt x="1186" y="2341"/>
                    </a:cubicBezTo>
                    <a:lnTo>
                      <a:pt x="9332" y="2341"/>
                    </a:lnTo>
                    <a:cubicBezTo>
                      <a:pt x="10001" y="2341"/>
                      <a:pt x="10517" y="1824"/>
                      <a:pt x="10517" y="1186"/>
                    </a:cubicBezTo>
                    <a:cubicBezTo>
                      <a:pt x="10517" y="517"/>
                      <a:pt x="10001" y="0"/>
                      <a:pt x="93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00"/>
              <p:cNvSpPr/>
              <p:nvPr/>
            </p:nvSpPr>
            <p:spPr>
              <a:xfrm>
                <a:off x="4268575" y="2419025"/>
                <a:ext cx="262950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2341" extrusionOk="0">
                    <a:moveTo>
                      <a:pt x="1186" y="0"/>
                    </a:moveTo>
                    <a:cubicBezTo>
                      <a:pt x="518" y="0"/>
                      <a:pt x="1" y="517"/>
                      <a:pt x="1" y="1186"/>
                    </a:cubicBezTo>
                    <a:cubicBezTo>
                      <a:pt x="1" y="1824"/>
                      <a:pt x="518" y="2341"/>
                      <a:pt x="1186" y="2341"/>
                    </a:cubicBezTo>
                    <a:lnTo>
                      <a:pt x="9332" y="2341"/>
                    </a:lnTo>
                    <a:cubicBezTo>
                      <a:pt x="10001" y="2341"/>
                      <a:pt x="10518" y="1824"/>
                      <a:pt x="10518" y="1186"/>
                    </a:cubicBezTo>
                    <a:cubicBezTo>
                      <a:pt x="10518" y="517"/>
                      <a:pt x="10001" y="0"/>
                      <a:pt x="93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00"/>
              <p:cNvSpPr/>
              <p:nvPr/>
            </p:nvSpPr>
            <p:spPr>
              <a:xfrm>
                <a:off x="3141650" y="3543650"/>
                <a:ext cx="393650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15716" extrusionOk="0">
                    <a:moveTo>
                      <a:pt x="1" y="1"/>
                    </a:moveTo>
                    <a:lnTo>
                      <a:pt x="1" y="15715"/>
                    </a:lnTo>
                    <a:lnTo>
                      <a:pt x="15746" y="15715"/>
                    </a:lnTo>
                    <a:lnTo>
                      <a:pt x="157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00"/>
              <p:cNvSpPr/>
              <p:nvPr/>
            </p:nvSpPr>
            <p:spPr>
              <a:xfrm>
                <a:off x="3180425" y="3590000"/>
                <a:ext cx="89675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3558" extrusionOk="0">
                    <a:moveTo>
                      <a:pt x="0" y="1"/>
                    </a:moveTo>
                    <a:lnTo>
                      <a:pt x="0" y="3557"/>
                    </a:lnTo>
                    <a:lnTo>
                      <a:pt x="3587" y="3557"/>
                    </a:lnTo>
                    <a:lnTo>
                      <a:pt x="35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00"/>
              <p:cNvSpPr/>
              <p:nvPr/>
            </p:nvSpPr>
            <p:spPr>
              <a:xfrm>
                <a:off x="3174325" y="3871925"/>
                <a:ext cx="327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" extrusionOk="0">
                    <a:moveTo>
                      <a:pt x="1" y="1"/>
                    </a:moveTo>
                    <a:lnTo>
                      <a:pt x="13102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00"/>
              <p:cNvSpPr/>
              <p:nvPr/>
            </p:nvSpPr>
            <p:spPr>
              <a:xfrm>
                <a:off x="3174325" y="3871925"/>
                <a:ext cx="327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" fill="none" extrusionOk="0">
                    <a:moveTo>
                      <a:pt x="1" y="1"/>
                    </a:moveTo>
                    <a:lnTo>
                      <a:pt x="13102" y="1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00"/>
              <p:cNvSpPr/>
              <p:nvPr/>
            </p:nvSpPr>
            <p:spPr>
              <a:xfrm>
                <a:off x="3174325" y="3806575"/>
                <a:ext cx="327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" extrusionOk="0">
                    <a:moveTo>
                      <a:pt x="1" y="1"/>
                    </a:moveTo>
                    <a:lnTo>
                      <a:pt x="13102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00"/>
              <p:cNvSpPr/>
              <p:nvPr/>
            </p:nvSpPr>
            <p:spPr>
              <a:xfrm>
                <a:off x="3174325" y="3806575"/>
                <a:ext cx="327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" fill="none" extrusionOk="0">
                    <a:moveTo>
                      <a:pt x="1" y="1"/>
                    </a:moveTo>
                    <a:lnTo>
                      <a:pt x="13102" y="1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00"/>
              <p:cNvSpPr/>
              <p:nvPr/>
            </p:nvSpPr>
            <p:spPr>
              <a:xfrm>
                <a:off x="3174325" y="3740475"/>
                <a:ext cx="327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" extrusionOk="0">
                    <a:moveTo>
                      <a:pt x="1" y="0"/>
                    </a:moveTo>
                    <a:lnTo>
                      <a:pt x="13102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00"/>
              <p:cNvSpPr/>
              <p:nvPr/>
            </p:nvSpPr>
            <p:spPr>
              <a:xfrm>
                <a:off x="3174325" y="3740475"/>
                <a:ext cx="327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" fill="none" extrusionOk="0">
                    <a:moveTo>
                      <a:pt x="1" y="0"/>
                    </a:moveTo>
                    <a:lnTo>
                      <a:pt x="13102" y="0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00"/>
              <p:cNvSpPr/>
              <p:nvPr/>
            </p:nvSpPr>
            <p:spPr>
              <a:xfrm>
                <a:off x="3315675" y="3665250"/>
                <a:ext cx="18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448" extrusionOk="0">
                    <a:moveTo>
                      <a:pt x="1" y="0"/>
                    </a:moveTo>
                    <a:lnTo>
                      <a:pt x="744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00"/>
              <p:cNvSpPr/>
              <p:nvPr/>
            </p:nvSpPr>
            <p:spPr>
              <a:xfrm>
                <a:off x="3315675" y="3665250"/>
                <a:ext cx="18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448" fill="none" extrusionOk="0">
                    <a:moveTo>
                      <a:pt x="1" y="0"/>
                    </a:moveTo>
                    <a:lnTo>
                      <a:pt x="7448" y="0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00"/>
              <p:cNvSpPr/>
              <p:nvPr/>
            </p:nvSpPr>
            <p:spPr>
              <a:xfrm>
                <a:off x="3669025" y="3543650"/>
                <a:ext cx="393650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15716" extrusionOk="0">
                    <a:moveTo>
                      <a:pt x="1" y="1"/>
                    </a:moveTo>
                    <a:lnTo>
                      <a:pt x="1" y="15715"/>
                    </a:lnTo>
                    <a:lnTo>
                      <a:pt x="15746" y="15715"/>
                    </a:lnTo>
                    <a:lnTo>
                      <a:pt x="157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00"/>
              <p:cNvSpPr/>
              <p:nvPr/>
            </p:nvSpPr>
            <p:spPr>
              <a:xfrm>
                <a:off x="3707775" y="3590000"/>
                <a:ext cx="89700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3558" extrusionOk="0">
                    <a:moveTo>
                      <a:pt x="1" y="1"/>
                    </a:moveTo>
                    <a:lnTo>
                      <a:pt x="1" y="3557"/>
                    </a:lnTo>
                    <a:lnTo>
                      <a:pt x="3587" y="3557"/>
                    </a:lnTo>
                    <a:lnTo>
                      <a:pt x="35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00"/>
              <p:cNvSpPr/>
              <p:nvPr/>
            </p:nvSpPr>
            <p:spPr>
              <a:xfrm>
                <a:off x="3702475" y="387192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extrusionOk="0">
                    <a:moveTo>
                      <a:pt x="0" y="1"/>
                    </a:moveTo>
                    <a:lnTo>
                      <a:pt x="1307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00"/>
              <p:cNvSpPr/>
              <p:nvPr/>
            </p:nvSpPr>
            <p:spPr>
              <a:xfrm>
                <a:off x="3702475" y="387192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fill="none" extrusionOk="0">
                    <a:moveTo>
                      <a:pt x="0" y="1"/>
                    </a:moveTo>
                    <a:lnTo>
                      <a:pt x="13070" y="1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00"/>
              <p:cNvSpPr/>
              <p:nvPr/>
            </p:nvSpPr>
            <p:spPr>
              <a:xfrm>
                <a:off x="3702475" y="38065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extrusionOk="0">
                    <a:moveTo>
                      <a:pt x="0" y="1"/>
                    </a:moveTo>
                    <a:lnTo>
                      <a:pt x="1307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00"/>
              <p:cNvSpPr/>
              <p:nvPr/>
            </p:nvSpPr>
            <p:spPr>
              <a:xfrm>
                <a:off x="3702475" y="38065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fill="none" extrusionOk="0">
                    <a:moveTo>
                      <a:pt x="0" y="1"/>
                    </a:moveTo>
                    <a:lnTo>
                      <a:pt x="13070" y="1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00"/>
              <p:cNvSpPr/>
              <p:nvPr/>
            </p:nvSpPr>
            <p:spPr>
              <a:xfrm>
                <a:off x="3702475" y="37404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extrusionOk="0">
                    <a:moveTo>
                      <a:pt x="0" y="0"/>
                    </a:moveTo>
                    <a:lnTo>
                      <a:pt x="1307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00"/>
              <p:cNvSpPr/>
              <p:nvPr/>
            </p:nvSpPr>
            <p:spPr>
              <a:xfrm>
                <a:off x="3702475" y="37404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fill="none" extrusionOk="0">
                    <a:moveTo>
                      <a:pt x="0" y="0"/>
                    </a:moveTo>
                    <a:lnTo>
                      <a:pt x="13070" y="0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00"/>
              <p:cNvSpPr/>
              <p:nvPr/>
            </p:nvSpPr>
            <p:spPr>
              <a:xfrm>
                <a:off x="3843050" y="3665250"/>
                <a:ext cx="18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448" extrusionOk="0">
                    <a:moveTo>
                      <a:pt x="0" y="0"/>
                    </a:moveTo>
                    <a:lnTo>
                      <a:pt x="744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00"/>
              <p:cNvSpPr/>
              <p:nvPr/>
            </p:nvSpPr>
            <p:spPr>
              <a:xfrm>
                <a:off x="3843050" y="3665250"/>
                <a:ext cx="18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448" fill="none" extrusionOk="0">
                    <a:moveTo>
                      <a:pt x="0" y="0"/>
                    </a:moveTo>
                    <a:lnTo>
                      <a:pt x="7447" y="0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00"/>
              <p:cNvSpPr/>
              <p:nvPr/>
            </p:nvSpPr>
            <p:spPr>
              <a:xfrm>
                <a:off x="4196400" y="3543650"/>
                <a:ext cx="392875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15715" h="15716" extrusionOk="0">
                    <a:moveTo>
                      <a:pt x="0" y="1"/>
                    </a:moveTo>
                    <a:lnTo>
                      <a:pt x="0" y="15715"/>
                    </a:lnTo>
                    <a:lnTo>
                      <a:pt x="15715" y="15715"/>
                    </a:lnTo>
                    <a:lnTo>
                      <a:pt x="157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00"/>
              <p:cNvSpPr/>
              <p:nvPr/>
            </p:nvSpPr>
            <p:spPr>
              <a:xfrm>
                <a:off x="4235900" y="3590000"/>
                <a:ext cx="89700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3558" extrusionOk="0">
                    <a:moveTo>
                      <a:pt x="1" y="1"/>
                    </a:moveTo>
                    <a:lnTo>
                      <a:pt x="1" y="3557"/>
                    </a:lnTo>
                    <a:lnTo>
                      <a:pt x="3587" y="3557"/>
                    </a:lnTo>
                    <a:lnTo>
                      <a:pt x="35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00"/>
              <p:cNvSpPr/>
              <p:nvPr/>
            </p:nvSpPr>
            <p:spPr>
              <a:xfrm>
                <a:off x="4229825" y="387192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extrusionOk="0">
                    <a:moveTo>
                      <a:pt x="1" y="1"/>
                    </a:moveTo>
                    <a:lnTo>
                      <a:pt x="1307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00"/>
              <p:cNvSpPr/>
              <p:nvPr/>
            </p:nvSpPr>
            <p:spPr>
              <a:xfrm>
                <a:off x="4229825" y="387192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fill="none" extrusionOk="0">
                    <a:moveTo>
                      <a:pt x="1" y="1"/>
                    </a:moveTo>
                    <a:lnTo>
                      <a:pt x="13071" y="1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00"/>
              <p:cNvSpPr/>
              <p:nvPr/>
            </p:nvSpPr>
            <p:spPr>
              <a:xfrm>
                <a:off x="4229825" y="38065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extrusionOk="0">
                    <a:moveTo>
                      <a:pt x="1" y="1"/>
                    </a:moveTo>
                    <a:lnTo>
                      <a:pt x="1307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00"/>
              <p:cNvSpPr/>
              <p:nvPr/>
            </p:nvSpPr>
            <p:spPr>
              <a:xfrm>
                <a:off x="4229825" y="38065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fill="none" extrusionOk="0">
                    <a:moveTo>
                      <a:pt x="1" y="1"/>
                    </a:moveTo>
                    <a:lnTo>
                      <a:pt x="13071" y="1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00"/>
              <p:cNvSpPr/>
              <p:nvPr/>
            </p:nvSpPr>
            <p:spPr>
              <a:xfrm>
                <a:off x="4229825" y="37404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extrusionOk="0">
                    <a:moveTo>
                      <a:pt x="1" y="0"/>
                    </a:moveTo>
                    <a:lnTo>
                      <a:pt x="1307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00"/>
              <p:cNvSpPr/>
              <p:nvPr/>
            </p:nvSpPr>
            <p:spPr>
              <a:xfrm>
                <a:off x="4229825" y="3740475"/>
                <a:ext cx="326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" fill="none" extrusionOk="0">
                    <a:moveTo>
                      <a:pt x="1" y="0"/>
                    </a:moveTo>
                    <a:lnTo>
                      <a:pt x="13071" y="0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00"/>
              <p:cNvSpPr/>
              <p:nvPr/>
            </p:nvSpPr>
            <p:spPr>
              <a:xfrm>
                <a:off x="4370400" y="3665250"/>
                <a:ext cx="18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448" extrusionOk="0">
                    <a:moveTo>
                      <a:pt x="1" y="0"/>
                    </a:moveTo>
                    <a:lnTo>
                      <a:pt x="744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00"/>
              <p:cNvSpPr/>
              <p:nvPr/>
            </p:nvSpPr>
            <p:spPr>
              <a:xfrm>
                <a:off x="4370400" y="3665250"/>
                <a:ext cx="18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448" fill="none" extrusionOk="0">
                    <a:moveTo>
                      <a:pt x="1" y="0"/>
                    </a:moveTo>
                    <a:lnTo>
                      <a:pt x="7448" y="0"/>
                    </a:lnTo>
                  </a:path>
                </a:pathLst>
              </a:custGeom>
              <a:solidFill>
                <a:schemeClr val="accent1"/>
              </a:solidFill>
              <a:ln w="19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5" name="Google Shape;2635;p100"/>
          <p:cNvGrpSpPr/>
          <p:nvPr/>
        </p:nvGrpSpPr>
        <p:grpSpPr>
          <a:xfrm>
            <a:off x="7266707" y="1513605"/>
            <a:ext cx="609134" cy="521624"/>
            <a:chOff x="5257975" y="1322500"/>
            <a:chExt cx="793350" cy="679375"/>
          </a:xfrm>
        </p:grpSpPr>
        <p:sp>
          <p:nvSpPr>
            <p:cNvPr id="2636" name="Google Shape;2636;p100"/>
            <p:cNvSpPr/>
            <p:nvPr/>
          </p:nvSpPr>
          <p:spPr>
            <a:xfrm>
              <a:off x="5257975" y="1322500"/>
              <a:ext cx="793350" cy="679375"/>
            </a:xfrm>
            <a:custGeom>
              <a:avLst/>
              <a:gdLst/>
              <a:ahLst/>
              <a:cxnLst/>
              <a:rect l="l" t="t" r="r" b="b"/>
              <a:pathLst>
                <a:path w="31734" h="27175" extrusionOk="0">
                  <a:moveTo>
                    <a:pt x="2553" y="0"/>
                  </a:moveTo>
                  <a:cubicBezTo>
                    <a:pt x="1155" y="0"/>
                    <a:pt x="0" y="1155"/>
                    <a:pt x="0" y="2554"/>
                  </a:cubicBezTo>
                  <a:lnTo>
                    <a:pt x="0" y="24621"/>
                  </a:lnTo>
                  <a:cubicBezTo>
                    <a:pt x="0" y="26019"/>
                    <a:pt x="1155" y="27174"/>
                    <a:pt x="2553" y="27174"/>
                  </a:cubicBezTo>
                  <a:lnTo>
                    <a:pt x="29149" y="27174"/>
                  </a:lnTo>
                  <a:cubicBezTo>
                    <a:pt x="30608" y="27174"/>
                    <a:pt x="31733" y="26019"/>
                    <a:pt x="31703" y="24621"/>
                  </a:cubicBezTo>
                  <a:lnTo>
                    <a:pt x="31703" y="2554"/>
                  </a:lnTo>
                  <a:cubicBezTo>
                    <a:pt x="31703" y="1155"/>
                    <a:pt x="30548" y="0"/>
                    <a:pt x="29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00"/>
            <p:cNvSpPr/>
            <p:nvPr/>
          </p:nvSpPr>
          <p:spPr>
            <a:xfrm>
              <a:off x="5288350" y="1580100"/>
              <a:ext cx="512950" cy="259150"/>
            </a:xfrm>
            <a:custGeom>
              <a:avLst/>
              <a:gdLst/>
              <a:ahLst/>
              <a:cxnLst/>
              <a:rect l="l" t="t" r="r" b="b"/>
              <a:pathLst>
                <a:path w="20518" h="10366" extrusionOk="0">
                  <a:moveTo>
                    <a:pt x="10275" y="1"/>
                  </a:moveTo>
                  <a:lnTo>
                    <a:pt x="1" y="10365"/>
                  </a:lnTo>
                  <a:lnTo>
                    <a:pt x="20518" y="10365"/>
                  </a:lnTo>
                  <a:lnTo>
                    <a:pt x="10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00"/>
            <p:cNvSpPr/>
            <p:nvPr/>
          </p:nvSpPr>
          <p:spPr>
            <a:xfrm>
              <a:off x="5705550" y="1679650"/>
              <a:ext cx="315375" cy="159600"/>
            </a:xfrm>
            <a:custGeom>
              <a:avLst/>
              <a:gdLst/>
              <a:ahLst/>
              <a:cxnLst/>
              <a:rect l="l" t="t" r="r" b="b"/>
              <a:pathLst>
                <a:path w="12615" h="6384" extrusionOk="0">
                  <a:moveTo>
                    <a:pt x="6322" y="0"/>
                  </a:moveTo>
                  <a:lnTo>
                    <a:pt x="0" y="6383"/>
                  </a:lnTo>
                  <a:lnTo>
                    <a:pt x="12614" y="6383"/>
                  </a:lnTo>
                  <a:lnTo>
                    <a:pt x="63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00"/>
            <p:cNvSpPr/>
            <p:nvPr/>
          </p:nvSpPr>
          <p:spPr>
            <a:xfrm>
              <a:off x="5646275" y="1415050"/>
              <a:ext cx="194550" cy="176625"/>
            </a:xfrm>
            <a:custGeom>
              <a:avLst/>
              <a:gdLst/>
              <a:ahLst/>
              <a:cxnLst/>
              <a:rect l="l" t="t" r="r" b="b"/>
              <a:pathLst>
                <a:path w="7782" h="7065" extrusionOk="0">
                  <a:moveTo>
                    <a:pt x="3895" y="0"/>
                  </a:moveTo>
                  <a:cubicBezTo>
                    <a:pt x="2303" y="0"/>
                    <a:pt x="846" y="1100"/>
                    <a:pt x="456" y="2712"/>
                  </a:cubicBezTo>
                  <a:cubicBezTo>
                    <a:pt x="0" y="4627"/>
                    <a:pt x="1186" y="6511"/>
                    <a:pt x="3101" y="6967"/>
                  </a:cubicBezTo>
                  <a:cubicBezTo>
                    <a:pt x="3374" y="7033"/>
                    <a:pt x="3647" y="7065"/>
                    <a:pt x="3917" y="7065"/>
                  </a:cubicBezTo>
                  <a:cubicBezTo>
                    <a:pt x="5509" y="7065"/>
                    <a:pt x="6962" y="5965"/>
                    <a:pt x="7326" y="4353"/>
                  </a:cubicBezTo>
                  <a:cubicBezTo>
                    <a:pt x="7782" y="2438"/>
                    <a:pt x="6596" y="523"/>
                    <a:pt x="4712" y="98"/>
                  </a:cubicBezTo>
                  <a:cubicBezTo>
                    <a:pt x="4438" y="32"/>
                    <a:pt x="4165" y="0"/>
                    <a:pt x="3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0" name="Google Shape;2640;p100"/>
          <p:cNvGrpSpPr/>
          <p:nvPr/>
        </p:nvGrpSpPr>
        <p:grpSpPr>
          <a:xfrm>
            <a:off x="7403222" y="3001390"/>
            <a:ext cx="968541" cy="727567"/>
            <a:chOff x="5435775" y="3260225"/>
            <a:chExt cx="1261450" cy="947600"/>
          </a:xfrm>
        </p:grpSpPr>
        <p:sp>
          <p:nvSpPr>
            <p:cNvPr id="2641" name="Google Shape;2641;p100"/>
            <p:cNvSpPr/>
            <p:nvPr/>
          </p:nvSpPr>
          <p:spPr>
            <a:xfrm>
              <a:off x="5435775" y="3260225"/>
              <a:ext cx="1261450" cy="947600"/>
            </a:xfrm>
            <a:custGeom>
              <a:avLst/>
              <a:gdLst/>
              <a:ahLst/>
              <a:cxnLst/>
              <a:rect l="l" t="t" r="r" b="b"/>
              <a:pathLst>
                <a:path w="50458" h="37904" extrusionOk="0">
                  <a:moveTo>
                    <a:pt x="4074" y="0"/>
                  </a:moveTo>
                  <a:cubicBezTo>
                    <a:pt x="1824" y="0"/>
                    <a:pt x="1" y="1824"/>
                    <a:pt x="1" y="4073"/>
                  </a:cubicBezTo>
                  <a:lnTo>
                    <a:pt x="1" y="33830"/>
                  </a:lnTo>
                  <a:cubicBezTo>
                    <a:pt x="1" y="36080"/>
                    <a:pt x="1824" y="37903"/>
                    <a:pt x="4074" y="37903"/>
                  </a:cubicBezTo>
                  <a:lnTo>
                    <a:pt x="46354" y="37903"/>
                  </a:lnTo>
                  <a:cubicBezTo>
                    <a:pt x="48634" y="37903"/>
                    <a:pt x="50457" y="36080"/>
                    <a:pt x="50457" y="33830"/>
                  </a:cubicBezTo>
                  <a:lnTo>
                    <a:pt x="50457" y="4073"/>
                  </a:lnTo>
                  <a:cubicBezTo>
                    <a:pt x="50457" y="1824"/>
                    <a:pt x="48634" y="0"/>
                    <a:pt x="46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00"/>
            <p:cNvSpPr/>
            <p:nvPr/>
          </p:nvSpPr>
          <p:spPr>
            <a:xfrm>
              <a:off x="5599925" y="3922850"/>
              <a:ext cx="932400" cy="199100"/>
            </a:xfrm>
            <a:custGeom>
              <a:avLst/>
              <a:gdLst/>
              <a:ahLst/>
              <a:cxnLst/>
              <a:rect l="l" t="t" r="r" b="b"/>
              <a:pathLst>
                <a:path w="37296" h="7964" extrusionOk="0">
                  <a:moveTo>
                    <a:pt x="4012" y="0"/>
                  </a:moveTo>
                  <a:cubicBezTo>
                    <a:pt x="1793" y="0"/>
                    <a:pt x="0" y="1763"/>
                    <a:pt x="0" y="3982"/>
                  </a:cubicBezTo>
                  <a:cubicBezTo>
                    <a:pt x="0" y="6170"/>
                    <a:pt x="1793" y="7964"/>
                    <a:pt x="4012" y="7964"/>
                  </a:cubicBezTo>
                  <a:lnTo>
                    <a:pt x="33283" y="7964"/>
                  </a:lnTo>
                  <a:cubicBezTo>
                    <a:pt x="35502" y="7964"/>
                    <a:pt x="37296" y="6170"/>
                    <a:pt x="37296" y="3982"/>
                  </a:cubicBezTo>
                  <a:cubicBezTo>
                    <a:pt x="37296" y="1763"/>
                    <a:pt x="35502" y="0"/>
                    <a:pt x="33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00"/>
            <p:cNvSpPr/>
            <p:nvPr/>
          </p:nvSpPr>
          <p:spPr>
            <a:xfrm>
              <a:off x="6342325" y="3938800"/>
              <a:ext cx="167200" cy="167200"/>
            </a:xfrm>
            <a:custGeom>
              <a:avLst/>
              <a:gdLst/>
              <a:ahLst/>
              <a:cxnLst/>
              <a:rect l="l" t="t" r="r" b="b"/>
              <a:pathLst>
                <a:path w="6688" h="6688" extrusionOk="0">
                  <a:moveTo>
                    <a:pt x="3344" y="0"/>
                  </a:moveTo>
                  <a:cubicBezTo>
                    <a:pt x="1490" y="0"/>
                    <a:pt x="1" y="1490"/>
                    <a:pt x="1" y="3344"/>
                  </a:cubicBezTo>
                  <a:cubicBezTo>
                    <a:pt x="1" y="5198"/>
                    <a:pt x="1490" y="6687"/>
                    <a:pt x="3344" y="6687"/>
                  </a:cubicBezTo>
                  <a:cubicBezTo>
                    <a:pt x="5168" y="6687"/>
                    <a:pt x="6688" y="5198"/>
                    <a:pt x="6688" y="3344"/>
                  </a:cubicBezTo>
                  <a:cubicBezTo>
                    <a:pt x="6688" y="1490"/>
                    <a:pt x="5168" y="0"/>
                    <a:pt x="3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00"/>
            <p:cNvSpPr/>
            <p:nvPr/>
          </p:nvSpPr>
          <p:spPr>
            <a:xfrm>
              <a:off x="6386400" y="3959325"/>
              <a:ext cx="79050" cy="125400"/>
            </a:xfrm>
            <a:custGeom>
              <a:avLst/>
              <a:gdLst/>
              <a:ahLst/>
              <a:cxnLst/>
              <a:rect l="l" t="t" r="r" b="b"/>
              <a:pathLst>
                <a:path w="3162" h="5016" extrusionOk="0">
                  <a:moveTo>
                    <a:pt x="882" y="0"/>
                  </a:moveTo>
                  <a:lnTo>
                    <a:pt x="882" y="2857"/>
                  </a:lnTo>
                  <a:lnTo>
                    <a:pt x="1" y="2857"/>
                  </a:lnTo>
                  <a:lnTo>
                    <a:pt x="1581" y="5015"/>
                  </a:lnTo>
                  <a:lnTo>
                    <a:pt x="3162" y="2857"/>
                  </a:lnTo>
                  <a:lnTo>
                    <a:pt x="2250" y="2857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00"/>
            <p:cNvSpPr/>
            <p:nvPr/>
          </p:nvSpPr>
          <p:spPr>
            <a:xfrm>
              <a:off x="5599925" y="3721475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00"/>
            <p:cNvSpPr/>
            <p:nvPr/>
          </p:nvSpPr>
          <p:spPr>
            <a:xfrm>
              <a:off x="5599925" y="3721475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fill="none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noFill/>
            <a:ln w="19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00"/>
            <p:cNvSpPr/>
            <p:nvPr/>
          </p:nvSpPr>
          <p:spPr>
            <a:xfrm>
              <a:off x="5599925" y="3608250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00"/>
            <p:cNvSpPr/>
            <p:nvPr/>
          </p:nvSpPr>
          <p:spPr>
            <a:xfrm>
              <a:off x="5599925" y="3608250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fill="none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noFill/>
            <a:ln w="19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00"/>
            <p:cNvSpPr/>
            <p:nvPr/>
          </p:nvSpPr>
          <p:spPr>
            <a:xfrm>
              <a:off x="5599925" y="3495025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00"/>
            <p:cNvSpPr/>
            <p:nvPr/>
          </p:nvSpPr>
          <p:spPr>
            <a:xfrm>
              <a:off x="5599925" y="3495025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fill="none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noFill/>
            <a:ln w="19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00"/>
            <p:cNvSpPr/>
            <p:nvPr/>
          </p:nvSpPr>
          <p:spPr>
            <a:xfrm>
              <a:off x="5599925" y="3381050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00"/>
            <p:cNvSpPr/>
            <p:nvPr/>
          </p:nvSpPr>
          <p:spPr>
            <a:xfrm>
              <a:off x="5599925" y="3381050"/>
              <a:ext cx="976475" cy="25"/>
            </a:xfrm>
            <a:custGeom>
              <a:avLst/>
              <a:gdLst/>
              <a:ahLst/>
              <a:cxnLst/>
              <a:rect l="l" t="t" r="r" b="b"/>
              <a:pathLst>
                <a:path w="39059" h="1" fill="none" extrusionOk="0">
                  <a:moveTo>
                    <a:pt x="0" y="0"/>
                  </a:moveTo>
                  <a:lnTo>
                    <a:pt x="39059" y="0"/>
                  </a:lnTo>
                </a:path>
              </a:pathLst>
            </a:custGeom>
            <a:noFill/>
            <a:ln w="19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00"/>
            <p:cNvSpPr/>
            <p:nvPr/>
          </p:nvSpPr>
          <p:spPr>
            <a:xfrm>
              <a:off x="5599925" y="3835450"/>
              <a:ext cx="778900" cy="25"/>
            </a:xfrm>
            <a:custGeom>
              <a:avLst/>
              <a:gdLst/>
              <a:ahLst/>
              <a:cxnLst/>
              <a:rect l="l" t="t" r="r" b="b"/>
              <a:pathLst>
                <a:path w="31156" h="1" extrusionOk="0">
                  <a:moveTo>
                    <a:pt x="0" y="1"/>
                  </a:moveTo>
                  <a:lnTo>
                    <a:pt x="3115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00"/>
            <p:cNvSpPr/>
            <p:nvPr/>
          </p:nvSpPr>
          <p:spPr>
            <a:xfrm>
              <a:off x="5599925" y="3835450"/>
              <a:ext cx="778900" cy="25"/>
            </a:xfrm>
            <a:custGeom>
              <a:avLst/>
              <a:gdLst/>
              <a:ahLst/>
              <a:cxnLst/>
              <a:rect l="l" t="t" r="r" b="b"/>
              <a:pathLst>
                <a:path w="31156" h="1" fill="none" extrusionOk="0">
                  <a:moveTo>
                    <a:pt x="0" y="1"/>
                  </a:moveTo>
                  <a:lnTo>
                    <a:pt x="31156" y="1"/>
                  </a:lnTo>
                </a:path>
              </a:pathLst>
            </a:custGeom>
            <a:noFill/>
            <a:ln w="19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5" name="Google Shape;2655;p100"/>
          <p:cNvGrpSpPr/>
          <p:nvPr/>
        </p:nvGrpSpPr>
        <p:grpSpPr>
          <a:xfrm>
            <a:off x="4524887" y="1643755"/>
            <a:ext cx="772134" cy="1114007"/>
            <a:chOff x="1302725" y="1466875"/>
            <a:chExt cx="1261450" cy="1819975"/>
          </a:xfrm>
        </p:grpSpPr>
        <p:sp>
          <p:nvSpPr>
            <p:cNvPr id="2656" name="Google Shape;2656;p100"/>
            <p:cNvSpPr/>
            <p:nvPr/>
          </p:nvSpPr>
          <p:spPr>
            <a:xfrm>
              <a:off x="1302725" y="1466875"/>
              <a:ext cx="1261450" cy="1819975"/>
            </a:xfrm>
            <a:custGeom>
              <a:avLst/>
              <a:gdLst/>
              <a:ahLst/>
              <a:cxnLst/>
              <a:rect l="l" t="t" r="r" b="b"/>
              <a:pathLst>
                <a:path w="50458" h="72799" extrusionOk="0">
                  <a:moveTo>
                    <a:pt x="4073" y="1"/>
                  </a:moveTo>
                  <a:cubicBezTo>
                    <a:pt x="1824" y="1"/>
                    <a:pt x="0" y="1824"/>
                    <a:pt x="0" y="4074"/>
                  </a:cubicBezTo>
                  <a:lnTo>
                    <a:pt x="0" y="68755"/>
                  </a:lnTo>
                  <a:cubicBezTo>
                    <a:pt x="0" y="70974"/>
                    <a:pt x="1824" y="72798"/>
                    <a:pt x="4073" y="72798"/>
                  </a:cubicBezTo>
                  <a:lnTo>
                    <a:pt x="46354" y="72798"/>
                  </a:lnTo>
                  <a:cubicBezTo>
                    <a:pt x="48603" y="72798"/>
                    <a:pt x="50427" y="70974"/>
                    <a:pt x="50457" y="68695"/>
                  </a:cubicBezTo>
                  <a:lnTo>
                    <a:pt x="50457" y="4074"/>
                  </a:lnTo>
                  <a:cubicBezTo>
                    <a:pt x="50457" y="1824"/>
                    <a:pt x="48634" y="1"/>
                    <a:pt x="46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00"/>
            <p:cNvSpPr/>
            <p:nvPr/>
          </p:nvSpPr>
          <p:spPr>
            <a:xfrm>
              <a:off x="1410625" y="2677375"/>
              <a:ext cx="1045650" cy="31950"/>
            </a:xfrm>
            <a:custGeom>
              <a:avLst/>
              <a:gdLst/>
              <a:ahLst/>
              <a:cxnLst/>
              <a:rect l="l" t="t" r="r" b="b"/>
              <a:pathLst>
                <a:path w="41826" h="1278" extrusionOk="0">
                  <a:moveTo>
                    <a:pt x="639" y="1"/>
                  </a:moveTo>
                  <a:cubicBezTo>
                    <a:pt x="305" y="1"/>
                    <a:pt x="1" y="274"/>
                    <a:pt x="1" y="639"/>
                  </a:cubicBezTo>
                  <a:cubicBezTo>
                    <a:pt x="1" y="1034"/>
                    <a:pt x="274" y="1277"/>
                    <a:pt x="639" y="1277"/>
                  </a:cubicBezTo>
                  <a:lnTo>
                    <a:pt x="41187" y="1277"/>
                  </a:lnTo>
                  <a:cubicBezTo>
                    <a:pt x="41551" y="1277"/>
                    <a:pt x="41825" y="973"/>
                    <a:pt x="41825" y="639"/>
                  </a:cubicBezTo>
                  <a:cubicBezTo>
                    <a:pt x="41825" y="274"/>
                    <a:pt x="41521" y="1"/>
                    <a:pt x="41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00"/>
            <p:cNvSpPr/>
            <p:nvPr/>
          </p:nvSpPr>
          <p:spPr>
            <a:xfrm>
              <a:off x="2219900" y="2676625"/>
              <a:ext cx="236375" cy="31925"/>
            </a:xfrm>
            <a:custGeom>
              <a:avLst/>
              <a:gdLst/>
              <a:ahLst/>
              <a:cxnLst/>
              <a:rect l="l" t="t" r="r" b="b"/>
              <a:pathLst>
                <a:path w="9455" h="1277" extrusionOk="0">
                  <a:moveTo>
                    <a:pt x="1" y="0"/>
                  </a:moveTo>
                  <a:lnTo>
                    <a:pt x="1" y="1277"/>
                  </a:lnTo>
                  <a:lnTo>
                    <a:pt x="8816" y="1277"/>
                  </a:lnTo>
                  <a:cubicBezTo>
                    <a:pt x="9150" y="1277"/>
                    <a:pt x="9454" y="1003"/>
                    <a:pt x="9454" y="639"/>
                  </a:cubicBezTo>
                  <a:cubicBezTo>
                    <a:pt x="9454" y="304"/>
                    <a:pt x="9180" y="0"/>
                    <a:pt x="881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00"/>
            <p:cNvSpPr/>
            <p:nvPr/>
          </p:nvSpPr>
          <p:spPr>
            <a:xfrm>
              <a:off x="2159125" y="2631800"/>
              <a:ext cx="121600" cy="121600"/>
            </a:xfrm>
            <a:custGeom>
              <a:avLst/>
              <a:gdLst/>
              <a:ahLst/>
              <a:cxnLst/>
              <a:rect l="l" t="t" r="r" b="b"/>
              <a:pathLst>
                <a:path w="4864" h="4864" extrusionOk="0">
                  <a:moveTo>
                    <a:pt x="2432" y="0"/>
                  </a:moveTo>
                  <a:cubicBezTo>
                    <a:pt x="1095" y="0"/>
                    <a:pt x="0" y="1064"/>
                    <a:pt x="0" y="2432"/>
                  </a:cubicBezTo>
                  <a:cubicBezTo>
                    <a:pt x="0" y="3781"/>
                    <a:pt x="1065" y="4864"/>
                    <a:pt x="2378" y="4864"/>
                  </a:cubicBezTo>
                  <a:cubicBezTo>
                    <a:pt x="2396" y="4864"/>
                    <a:pt x="2414" y="4864"/>
                    <a:pt x="2432" y="4863"/>
                  </a:cubicBezTo>
                  <a:cubicBezTo>
                    <a:pt x="3739" y="4863"/>
                    <a:pt x="4864" y="3799"/>
                    <a:pt x="4864" y="2432"/>
                  </a:cubicBezTo>
                  <a:cubicBezTo>
                    <a:pt x="4864" y="1094"/>
                    <a:pt x="3800" y="0"/>
                    <a:pt x="2432" y="0"/>
                  </a:cubicBezTo>
                  <a:close/>
                </a:path>
              </a:pathLst>
            </a:custGeom>
            <a:solidFill>
              <a:srgbClr val="8BD4F0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00"/>
            <p:cNvSpPr/>
            <p:nvPr/>
          </p:nvSpPr>
          <p:spPr>
            <a:xfrm>
              <a:off x="2197875" y="2669775"/>
              <a:ext cx="45625" cy="45625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912" y="1"/>
                  </a:moveTo>
                  <a:cubicBezTo>
                    <a:pt x="426" y="1"/>
                    <a:pt x="1" y="426"/>
                    <a:pt x="1" y="913"/>
                  </a:cubicBezTo>
                  <a:cubicBezTo>
                    <a:pt x="1" y="1429"/>
                    <a:pt x="365" y="1825"/>
                    <a:pt x="912" y="1825"/>
                  </a:cubicBezTo>
                  <a:cubicBezTo>
                    <a:pt x="1399" y="1825"/>
                    <a:pt x="1824" y="1399"/>
                    <a:pt x="1824" y="913"/>
                  </a:cubicBezTo>
                  <a:cubicBezTo>
                    <a:pt x="1824" y="426"/>
                    <a:pt x="1399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00"/>
            <p:cNvSpPr/>
            <p:nvPr/>
          </p:nvSpPr>
          <p:spPr>
            <a:xfrm>
              <a:off x="1410625" y="2453975"/>
              <a:ext cx="1045650" cy="32700"/>
            </a:xfrm>
            <a:custGeom>
              <a:avLst/>
              <a:gdLst/>
              <a:ahLst/>
              <a:cxnLst/>
              <a:rect l="l" t="t" r="r" b="b"/>
              <a:pathLst>
                <a:path w="41826" h="1308" extrusionOk="0">
                  <a:moveTo>
                    <a:pt x="639" y="0"/>
                  </a:moveTo>
                  <a:cubicBezTo>
                    <a:pt x="305" y="0"/>
                    <a:pt x="1" y="274"/>
                    <a:pt x="1" y="639"/>
                  </a:cubicBezTo>
                  <a:cubicBezTo>
                    <a:pt x="1" y="1034"/>
                    <a:pt x="274" y="1307"/>
                    <a:pt x="639" y="1307"/>
                  </a:cubicBezTo>
                  <a:lnTo>
                    <a:pt x="41187" y="1307"/>
                  </a:lnTo>
                  <a:cubicBezTo>
                    <a:pt x="41551" y="1307"/>
                    <a:pt x="41825" y="1004"/>
                    <a:pt x="41825" y="639"/>
                  </a:cubicBezTo>
                  <a:cubicBezTo>
                    <a:pt x="41825" y="274"/>
                    <a:pt x="41521" y="0"/>
                    <a:pt x="411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00"/>
            <p:cNvSpPr/>
            <p:nvPr/>
          </p:nvSpPr>
          <p:spPr>
            <a:xfrm>
              <a:off x="1785250" y="2453225"/>
              <a:ext cx="671775" cy="31925"/>
            </a:xfrm>
            <a:custGeom>
              <a:avLst/>
              <a:gdLst/>
              <a:ahLst/>
              <a:cxnLst/>
              <a:rect l="l" t="t" r="r" b="b"/>
              <a:pathLst>
                <a:path w="26871" h="1277" extrusionOk="0">
                  <a:moveTo>
                    <a:pt x="1" y="0"/>
                  </a:moveTo>
                  <a:lnTo>
                    <a:pt x="1" y="1277"/>
                  </a:lnTo>
                  <a:lnTo>
                    <a:pt x="26232" y="1277"/>
                  </a:lnTo>
                  <a:cubicBezTo>
                    <a:pt x="26566" y="1277"/>
                    <a:pt x="26870" y="1034"/>
                    <a:pt x="26870" y="638"/>
                  </a:cubicBezTo>
                  <a:cubicBezTo>
                    <a:pt x="26870" y="304"/>
                    <a:pt x="26597" y="0"/>
                    <a:pt x="262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00"/>
            <p:cNvSpPr/>
            <p:nvPr/>
          </p:nvSpPr>
          <p:spPr>
            <a:xfrm>
              <a:off x="1723700" y="2408375"/>
              <a:ext cx="121600" cy="121625"/>
            </a:xfrm>
            <a:custGeom>
              <a:avLst/>
              <a:gdLst/>
              <a:ahLst/>
              <a:cxnLst/>
              <a:rect l="l" t="t" r="r" b="b"/>
              <a:pathLst>
                <a:path w="4864" h="4865" extrusionOk="0">
                  <a:moveTo>
                    <a:pt x="2432" y="1"/>
                  </a:moveTo>
                  <a:cubicBezTo>
                    <a:pt x="1095" y="1"/>
                    <a:pt x="1" y="1065"/>
                    <a:pt x="1" y="2432"/>
                  </a:cubicBezTo>
                  <a:cubicBezTo>
                    <a:pt x="1" y="3782"/>
                    <a:pt x="1065" y="4865"/>
                    <a:pt x="2378" y="4865"/>
                  </a:cubicBezTo>
                  <a:cubicBezTo>
                    <a:pt x="2396" y="4865"/>
                    <a:pt x="2414" y="4864"/>
                    <a:pt x="2432" y="4864"/>
                  </a:cubicBezTo>
                  <a:cubicBezTo>
                    <a:pt x="3770" y="4864"/>
                    <a:pt x="4864" y="3800"/>
                    <a:pt x="4864" y="2432"/>
                  </a:cubicBezTo>
                  <a:cubicBezTo>
                    <a:pt x="4864" y="1095"/>
                    <a:pt x="3800" y="1"/>
                    <a:pt x="2432" y="1"/>
                  </a:cubicBezTo>
                  <a:close/>
                </a:path>
              </a:pathLst>
            </a:custGeom>
            <a:solidFill>
              <a:srgbClr val="8BD4F0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00"/>
            <p:cNvSpPr/>
            <p:nvPr/>
          </p:nvSpPr>
          <p:spPr>
            <a:xfrm>
              <a:off x="1762450" y="2446375"/>
              <a:ext cx="45625" cy="45625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913" y="0"/>
                  </a:moveTo>
                  <a:cubicBezTo>
                    <a:pt x="426" y="0"/>
                    <a:pt x="1" y="426"/>
                    <a:pt x="1" y="912"/>
                  </a:cubicBezTo>
                  <a:cubicBezTo>
                    <a:pt x="1" y="1399"/>
                    <a:pt x="426" y="1824"/>
                    <a:pt x="913" y="1824"/>
                  </a:cubicBezTo>
                  <a:cubicBezTo>
                    <a:pt x="1429" y="1824"/>
                    <a:pt x="1825" y="1399"/>
                    <a:pt x="1825" y="912"/>
                  </a:cubicBezTo>
                  <a:cubicBezTo>
                    <a:pt x="1825" y="426"/>
                    <a:pt x="1429" y="0"/>
                    <a:pt x="9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00"/>
            <p:cNvSpPr/>
            <p:nvPr/>
          </p:nvSpPr>
          <p:spPr>
            <a:xfrm>
              <a:off x="1410625" y="2229800"/>
              <a:ext cx="1045650" cy="31950"/>
            </a:xfrm>
            <a:custGeom>
              <a:avLst/>
              <a:gdLst/>
              <a:ahLst/>
              <a:cxnLst/>
              <a:rect l="l" t="t" r="r" b="b"/>
              <a:pathLst>
                <a:path w="41826" h="1278" extrusionOk="0">
                  <a:moveTo>
                    <a:pt x="639" y="1"/>
                  </a:moveTo>
                  <a:cubicBezTo>
                    <a:pt x="305" y="1"/>
                    <a:pt x="1" y="305"/>
                    <a:pt x="1" y="639"/>
                  </a:cubicBezTo>
                  <a:cubicBezTo>
                    <a:pt x="1" y="1034"/>
                    <a:pt x="274" y="1277"/>
                    <a:pt x="639" y="1277"/>
                  </a:cubicBezTo>
                  <a:lnTo>
                    <a:pt x="41187" y="1277"/>
                  </a:lnTo>
                  <a:cubicBezTo>
                    <a:pt x="41551" y="1277"/>
                    <a:pt x="41825" y="1004"/>
                    <a:pt x="41825" y="639"/>
                  </a:cubicBezTo>
                  <a:cubicBezTo>
                    <a:pt x="41825" y="274"/>
                    <a:pt x="41521" y="1"/>
                    <a:pt x="41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00"/>
            <p:cNvSpPr/>
            <p:nvPr/>
          </p:nvSpPr>
          <p:spPr>
            <a:xfrm>
              <a:off x="2083125" y="2229800"/>
              <a:ext cx="373150" cy="32700"/>
            </a:xfrm>
            <a:custGeom>
              <a:avLst/>
              <a:gdLst/>
              <a:ahLst/>
              <a:cxnLst/>
              <a:rect l="l" t="t" r="r" b="b"/>
              <a:pathLst>
                <a:path w="14926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4287" y="1308"/>
                  </a:lnTo>
                  <a:cubicBezTo>
                    <a:pt x="14621" y="1308"/>
                    <a:pt x="14925" y="1034"/>
                    <a:pt x="14925" y="639"/>
                  </a:cubicBezTo>
                  <a:cubicBezTo>
                    <a:pt x="14925" y="305"/>
                    <a:pt x="14651" y="1"/>
                    <a:pt x="1428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00"/>
            <p:cNvSpPr/>
            <p:nvPr/>
          </p:nvSpPr>
          <p:spPr>
            <a:xfrm>
              <a:off x="2022350" y="2184975"/>
              <a:ext cx="121600" cy="121675"/>
            </a:xfrm>
            <a:custGeom>
              <a:avLst/>
              <a:gdLst/>
              <a:ahLst/>
              <a:cxnLst/>
              <a:rect l="l" t="t" r="r" b="b"/>
              <a:pathLst>
                <a:path w="4864" h="4867" extrusionOk="0">
                  <a:moveTo>
                    <a:pt x="2432" y="0"/>
                  </a:moveTo>
                  <a:cubicBezTo>
                    <a:pt x="1094" y="0"/>
                    <a:pt x="0" y="1064"/>
                    <a:pt x="0" y="2432"/>
                  </a:cubicBezTo>
                  <a:cubicBezTo>
                    <a:pt x="0" y="3764"/>
                    <a:pt x="1010" y="4866"/>
                    <a:pt x="2326" y="4866"/>
                  </a:cubicBezTo>
                  <a:cubicBezTo>
                    <a:pt x="2361" y="4866"/>
                    <a:pt x="2396" y="4865"/>
                    <a:pt x="2432" y="4864"/>
                  </a:cubicBezTo>
                  <a:cubicBezTo>
                    <a:pt x="3739" y="4864"/>
                    <a:pt x="4863" y="3800"/>
                    <a:pt x="4863" y="2432"/>
                  </a:cubicBezTo>
                  <a:cubicBezTo>
                    <a:pt x="4863" y="1125"/>
                    <a:pt x="3800" y="0"/>
                    <a:pt x="2432" y="0"/>
                  </a:cubicBezTo>
                  <a:close/>
                </a:path>
              </a:pathLst>
            </a:custGeom>
            <a:solidFill>
              <a:srgbClr val="8BD4F0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00"/>
            <p:cNvSpPr/>
            <p:nvPr/>
          </p:nvSpPr>
          <p:spPr>
            <a:xfrm>
              <a:off x="2060325" y="2222975"/>
              <a:ext cx="45625" cy="45600"/>
            </a:xfrm>
            <a:custGeom>
              <a:avLst/>
              <a:gdLst/>
              <a:ahLst/>
              <a:cxnLst/>
              <a:rect l="l" t="t" r="r" b="b"/>
              <a:pathLst>
                <a:path w="1825" h="1824" extrusionOk="0">
                  <a:moveTo>
                    <a:pt x="913" y="0"/>
                  </a:moveTo>
                  <a:cubicBezTo>
                    <a:pt x="396" y="0"/>
                    <a:pt x="1" y="426"/>
                    <a:pt x="1" y="912"/>
                  </a:cubicBezTo>
                  <a:cubicBezTo>
                    <a:pt x="1" y="1429"/>
                    <a:pt x="396" y="1824"/>
                    <a:pt x="913" y="1824"/>
                  </a:cubicBezTo>
                  <a:cubicBezTo>
                    <a:pt x="1399" y="1824"/>
                    <a:pt x="1825" y="1429"/>
                    <a:pt x="1825" y="912"/>
                  </a:cubicBezTo>
                  <a:cubicBezTo>
                    <a:pt x="1825" y="426"/>
                    <a:pt x="1399" y="0"/>
                    <a:pt x="9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00"/>
            <p:cNvSpPr/>
            <p:nvPr/>
          </p:nvSpPr>
          <p:spPr>
            <a:xfrm>
              <a:off x="1555000" y="2925100"/>
              <a:ext cx="756125" cy="199125"/>
            </a:xfrm>
            <a:custGeom>
              <a:avLst/>
              <a:gdLst/>
              <a:ahLst/>
              <a:cxnLst/>
              <a:rect l="l" t="t" r="r" b="b"/>
              <a:pathLst>
                <a:path w="30245" h="7965" extrusionOk="0">
                  <a:moveTo>
                    <a:pt x="3983" y="1"/>
                  </a:moveTo>
                  <a:cubicBezTo>
                    <a:pt x="1764" y="1"/>
                    <a:pt x="1" y="1794"/>
                    <a:pt x="1" y="3983"/>
                  </a:cubicBezTo>
                  <a:cubicBezTo>
                    <a:pt x="1" y="6201"/>
                    <a:pt x="1764" y="7964"/>
                    <a:pt x="3983" y="7964"/>
                  </a:cubicBezTo>
                  <a:lnTo>
                    <a:pt x="26232" y="7964"/>
                  </a:lnTo>
                  <a:cubicBezTo>
                    <a:pt x="28451" y="7964"/>
                    <a:pt x="30244" y="6201"/>
                    <a:pt x="30244" y="3983"/>
                  </a:cubicBezTo>
                  <a:cubicBezTo>
                    <a:pt x="30244" y="1794"/>
                    <a:pt x="28451" y="1"/>
                    <a:pt x="26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00"/>
            <p:cNvSpPr/>
            <p:nvPr/>
          </p:nvSpPr>
          <p:spPr>
            <a:xfrm>
              <a:off x="1876450" y="1741950"/>
              <a:ext cx="579825" cy="25"/>
            </a:xfrm>
            <a:custGeom>
              <a:avLst/>
              <a:gdLst/>
              <a:ahLst/>
              <a:cxnLst/>
              <a:rect l="l" t="t" r="r" b="b"/>
              <a:pathLst>
                <a:path w="23193" h="1" extrusionOk="0">
                  <a:moveTo>
                    <a:pt x="0" y="1"/>
                  </a:moveTo>
                  <a:lnTo>
                    <a:pt x="2319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00"/>
            <p:cNvSpPr/>
            <p:nvPr/>
          </p:nvSpPr>
          <p:spPr>
            <a:xfrm>
              <a:off x="1876450" y="1741950"/>
              <a:ext cx="579825" cy="25"/>
            </a:xfrm>
            <a:custGeom>
              <a:avLst/>
              <a:gdLst/>
              <a:ahLst/>
              <a:cxnLst/>
              <a:rect l="l" t="t" r="r" b="b"/>
              <a:pathLst>
                <a:path w="23193" h="1" fill="none" extrusionOk="0">
                  <a:moveTo>
                    <a:pt x="0" y="1"/>
                  </a:moveTo>
                  <a:lnTo>
                    <a:pt x="23192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00"/>
            <p:cNvSpPr/>
            <p:nvPr/>
          </p:nvSpPr>
          <p:spPr>
            <a:xfrm>
              <a:off x="1876450" y="1855950"/>
              <a:ext cx="579825" cy="25"/>
            </a:xfrm>
            <a:custGeom>
              <a:avLst/>
              <a:gdLst/>
              <a:ahLst/>
              <a:cxnLst/>
              <a:rect l="l" t="t" r="r" b="b"/>
              <a:pathLst>
                <a:path w="23193" h="1" extrusionOk="0">
                  <a:moveTo>
                    <a:pt x="0" y="0"/>
                  </a:moveTo>
                  <a:lnTo>
                    <a:pt x="2319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00"/>
            <p:cNvSpPr/>
            <p:nvPr/>
          </p:nvSpPr>
          <p:spPr>
            <a:xfrm>
              <a:off x="1876450" y="1855950"/>
              <a:ext cx="579825" cy="25"/>
            </a:xfrm>
            <a:custGeom>
              <a:avLst/>
              <a:gdLst/>
              <a:ahLst/>
              <a:cxnLst/>
              <a:rect l="l" t="t" r="r" b="b"/>
              <a:pathLst>
                <a:path w="23193" h="1" fill="none" extrusionOk="0">
                  <a:moveTo>
                    <a:pt x="0" y="0"/>
                  </a:moveTo>
                  <a:lnTo>
                    <a:pt x="23192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00"/>
            <p:cNvSpPr/>
            <p:nvPr/>
          </p:nvSpPr>
          <p:spPr>
            <a:xfrm>
              <a:off x="1876450" y="1969925"/>
              <a:ext cx="290300" cy="25"/>
            </a:xfrm>
            <a:custGeom>
              <a:avLst/>
              <a:gdLst/>
              <a:ahLst/>
              <a:cxnLst/>
              <a:rect l="l" t="t" r="r" b="b"/>
              <a:pathLst>
                <a:path w="11612" h="1" extrusionOk="0">
                  <a:moveTo>
                    <a:pt x="0" y="0"/>
                  </a:moveTo>
                  <a:lnTo>
                    <a:pt x="1161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00"/>
            <p:cNvSpPr/>
            <p:nvPr/>
          </p:nvSpPr>
          <p:spPr>
            <a:xfrm>
              <a:off x="1876450" y="1969925"/>
              <a:ext cx="290300" cy="25"/>
            </a:xfrm>
            <a:custGeom>
              <a:avLst/>
              <a:gdLst/>
              <a:ahLst/>
              <a:cxnLst/>
              <a:rect l="l" t="t" r="r" b="b"/>
              <a:pathLst>
                <a:path w="11612" h="1" fill="none" extrusionOk="0">
                  <a:moveTo>
                    <a:pt x="0" y="0"/>
                  </a:moveTo>
                  <a:lnTo>
                    <a:pt x="1161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00"/>
            <p:cNvSpPr/>
            <p:nvPr/>
          </p:nvSpPr>
          <p:spPr>
            <a:xfrm>
              <a:off x="1445575" y="1697875"/>
              <a:ext cx="315375" cy="315400"/>
            </a:xfrm>
            <a:custGeom>
              <a:avLst/>
              <a:gdLst/>
              <a:ahLst/>
              <a:cxnLst/>
              <a:rect l="l" t="t" r="r" b="b"/>
              <a:pathLst>
                <a:path w="12615" h="12616" extrusionOk="0">
                  <a:moveTo>
                    <a:pt x="1" y="1"/>
                  </a:moveTo>
                  <a:lnTo>
                    <a:pt x="1" y="12615"/>
                  </a:lnTo>
                  <a:lnTo>
                    <a:pt x="12615" y="12615"/>
                  </a:lnTo>
                  <a:lnTo>
                    <a:pt x="126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7" name="Google Shape;2677;p100"/>
          <p:cNvGrpSpPr/>
          <p:nvPr/>
        </p:nvGrpSpPr>
        <p:grpSpPr>
          <a:xfrm>
            <a:off x="7088155" y="2476292"/>
            <a:ext cx="479030" cy="637685"/>
            <a:chOff x="5025425" y="2576325"/>
            <a:chExt cx="623900" cy="830536"/>
          </a:xfrm>
        </p:grpSpPr>
        <p:sp>
          <p:nvSpPr>
            <p:cNvPr id="2678" name="Google Shape;2678;p100"/>
            <p:cNvSpPr/>
            <p:nvPr/>
          </p:nvSpPr>
          <p:spPr>
            <a:xfrm>
              <a:off x="5025425" y="2576325"/>
              <a:ext cx="623900" cy="830536"/>
            </a:xfrm>
            <a:custGeom>
              <a:avLst/>
              <a:gdLst/>
              <a:ahLst/>
              <a:cxnLst/>
              <a:rect l="l" t="t" r="r" b="b"/>
              <a:pathLst>
                <a:path w="24956" h="36475" extrusionOk="0">
                  <a:moveTo>
                    <a:pt x="3648" y="0"/>
                  </a:moveTo>
                  <a:cubicBezTo>
                    <a:pt x="1642" y="0"/>
                    <a:pt x="1" y="1642"/>
                    <a:pt x="1" y="3648"/>
                  </a:cubicBezTo>
                  <a:lnTo>
                    <a:pt x="1" y="32827"/>
                  </a:lnTo>
                  <a:cubicBezTo>
                    <a:pt x="1" y="34833"/>
                    <a:pt x="1642" y="36475"/>
                    <a:pt x="3648" y="36475"/>
                  </a:cubicBezTo>
                  <a:lnTo>
                    <a:pt x="21308" y="36475"/>
                  </a:lnTo>
                  <a:cubicBezTo>
                    <a:pt x="23345" y="36475"/>
                    <a:pt x="24956" y="34803"/>
                    <a:pt x="24956" y="32797"/>
                  </a:cubicBezTo>
                  <a:lnTo>
                    <a:pt x="24956" y="3648"/>
                  </a:lnTo>
                  <a:cubicBezTo>
                    <a:pt x="24956" y="1642"/>
                    <a:pt x="23345" y="0"/>
                    <a:pt x="2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00"/>
            <p:cNvSpPr/>
            <p:nvPr/>
          </p:nvSpPr>
          <p:spPr>
            <a:xfrm>
              <a:off x="5283050" y="2776925"/>
              <a:ext cx="25" cy="298675"/>
            </a:xfrm>
            <a:custGeom>
              <a:avLst/>
              <a:gdLst/>
              <a:ahLst/>
              <a:cxnLst/>
              <a:rect l="l" t="t" r="r" b="b"/>
              <a:pathLst>
                <a:path w="1" h="11947" extrusionOk="0">
                  <a:moveTo>
                    <a:pt x="0" y="11946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00"/>
            <p:cNvSpPr/>
            <p:nvPr/>
          </p:nvSpPr>
          <p:spPr>
            <a:xfrm>
              <a:off x="5283050" y="2776925"/>
              <a:ext cx="25" cy="298675"/>
            </a:xfrm>
            <a:custGeom>
              <a:avLst/>
              <a:gdLst/>
              <a:ahLst/>
              <a:cxnLst/>
              <a:rect l="l" t="t" r="r" b="b"/>
              <a:pathLst>
                <a:path w="1" h="11947" fill="none" extrusionOk="0">
                  <a:moveTo>
                    <a:pt x="0" y="11946"/>
                  </a:moveTo>
                  <a:lnTo>
                    <a:pt x="0" y="1"/>
                  </a:lnTo>
                </a:path>
              </a:pathLst>
            </a:custGeom>
            <a:noFill/>
            <a:ln w="478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00"/>
            <p:cNvSpPr/>
            <p:nvPr/>
          </p:nvSpPr>
          <p:spPr>
            <a:xfrm>
              <a:off x="5283050" y="3075575"/>
              <a:ext cx="25" cy="148950"/>
            </a:xfrm>
            <a:custGeom>
              <a:avLst/>
              <a:gdLst/>
              <a:ahLst/>
              <a:cxnLst/>
              <a:rect l="l" t="t" r="r" b="b"/>
              <a:pathLst>
                <a:path w="1" h="5958" extrusionOk="0">
                  <a:moveTo>
                    <a:pt x="0" y="595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00"/>
            <p:cNvSpPr/>
            <p:nvPr/>
          </p:nvSpPr>
          <p:spPr>
            <a:xfrm>
              <a:off x="5283050" y="3075575"/>
              <a:ext cx="25" cy="148950"/>
            </a:xfrm>
            <a:custGeom>
              <a:avLst/>
              <a:gdLst/>
              <a:ahLst/>
              <a:cxnLst/>
              <a:rect l="l" t="t" r="r" b="b"/>
              <a:pathLst>
                <a:path w="1" h="5958" fill="none" extrusionOk="0">
                  <a:moveTo>
                    <a:pt x="0" y="5958"/>
                  </a:moveTo>
                  <a:lnTo>
                    <a:pt x="0" y="0"/>
                  </a:lnTo>
                </a:path>
              </a:pathLst>
            </a:custGeom>
            <a:noFill/>
            <a:ln w="478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00"/>
            <p:cNvSpPr/>
            <p:nvPr/>
          </p:nvSpPr>
          <p:spPr>
            <a:xfrm>
              <a:off x="5514050" y="2681950"/>
              <a:ext cx="25" cy="386800"/>
            </a:xfrm>
            <a:custGeom>
              <a:avLst/>
              <a:gdLst/>
              <a:ahLst/>
              <a:cxnLst/>
              <a:rect l="l" t="t" r="r" b="b"/>
              <a:pathLst>
                <a:path w="1" h="15472" extrusionOk="0">
                  <a:moveTo>
                    <a:pt x="0" y="1547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00"/>
            <p:cNvSpPr/>
            <p:nvPr/>
          </p:nvSpPr>
          <p:spPr>
            <a:xfrm>
              <a:off x="5514050" y="2681950"/>
              <a:ext cx="25" cy="386800"/>
            </a:xfrm>
            <a:custGeom>
              <a:avLst/>
              <a:gdLst/>
              <a:ahLst/>
              <a:cxnLst/>
              <a:rect l="l" t="t" r="r" b="b"/>
              <a:pathLst>
                <a:path w="1" h="15472" fill="none" extrusionOk="0">
                  <a:moveTo>
                    <a:pt x="0" y="15471"/>
                  </a:moveTo>
                  <a:lnTo>
                    <a:pt x="0" y="0"/>
                  </a:lnTo>
                </a:path>
              </a:pathLst>
            </a:custGeom>
            <a:noFill/>
            <a:ln w="478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00"/>
            <p:cNvSpPr/>
            <p:nvPr/>
          </p:nvSpPr>
          <p:spPr>
            <a:xfrm>
              <a:off x="5514050" y="3068725"/>
              <a:ext cx="25" cy="155800"/>
            </a:xfrm>
            <a:custGeom>
              <a:avLst/>
              <a:gdLst/>
              <a:ahLst/>
              <a:cxnLst/>
              <a:rect l="l" t="t" r="r" b="b"/>
              <a:pathLst>
                <a:path w="1" h="6232" extrusionOk="0">
                  <a:moveTo>
                    <a:pt x="0" y="623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00"/>
            <p:cNvSpPr/>
            <p:nvPr/>
          </p:nvSpPr>
          <p:spPr>
            <a:xfrm>
              <a:off x="5514050" y="3068725"/>
              <a:ext cx="25" cy="155800"/>
            </a:xfrm>
            <a:custGeom>
              <a:avLst/>
              <a:gdLst/>
              <a:ahLst/>
              <a:cxnLst/>
              <a:rect l="l" t="t" r="r" b="b"/>
              <a:pathLst>
                <a:path w="1" h="6232" fill="none" extrusionOk="0">
                  <a:moveTo>
                    <a:pt x="0" y="6232"/>
                  </a:moveTo>
                  <a:lnTo>
                    <a:pt x="0" y="0"/>
                  </a:lnTo>
                </a:path>
              </a:pathLst>
            </a:custGeom>
            <a:noFill/>
            <a:ln w="478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00"/>
            <p:cNvSpPr/>
            <p:nvPr/>
          </p:nvSpPr>
          <p:spPr>
            <a:xfrm>
              <a:off x="5406150" y="2902300"/>
              <a:ext cx="25" cy="85900"/>
            </a:xfrm>
            <a:custGeom>
              <a:avLst/>
              <a:gdLst/>
              <a:ahLst/>
              <a:cxnLst/>
              <a:rect l="l" t="t" r="r" b="b"/>
              <a:pathLst>
                <a:path w="1" h="3436" extrusionOk="0">
                  <a:moveTo>
                    <a:pt x="0" y="3436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00"/>
            <p:cNvSpPr/>
            <p:nvPr/>
          </p:nvSpPr>
          <p:spPr>
            <a:xfrm>
              <a:off x="5406150" y="2902300"/>
              <a:ext cx="25" cy="85900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0" y="3436"/>
                  </a:moveTo>
                  <a:lnTo>
                    <a:pt x="0" y="1"/>
                  </a:lnTo>
                </a:path>
              </a:pathLst>
            </a:custGeom>
            <a:noFill/>
            <a:ln w="478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00"/>
            <p:cNvSpPr/>
            <p:nvPr/>
          </p:nvSpPr>
          <p:spPr>
            <a:xfrm>
              <a:off x="5406150" y="2988175"/>
              <a:ext cx="25" cy="236350"/>
            </a:xfrm>
            <a:custGeom>
              <a:avLst/>
              <a:gdLst/>
              <a:ahLst/>
              <a:cxnLst/>
              <a:rect l="l" t="t" r="r" b="b"/>
              <a:pathLst>
                <a:path w="1" h="9454" extrusionOk="0">
                  <a:moveTo>
                    <a:pt x="0" y="9454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00"/>
            <p:cNvSpPr/>
            <p:nvPr/>
          </p:nvSpPr>
          <p:spPr>
            <a:xfrm>
              <a:off x="5406150" y="2988175"/>
              <a:ext cx="25" cy="236350"/>
            </a:xfrm>
            <a:custGeom>
              <a:avLst/>
              <a:gdLst/>
              <a:ahLst/>
              <a:cxnLst/>
              <a:rect l="l" t="t" r="r" b="b"/>
              <a:pathLst>
                <a:path w="1" h="9454" fill="none" extrusionOk="0">
                  <a:moveTo>
                    <a:pt x="0" y="9454"/>
                  </a:moveTo>
                  <a:lnTo>
                    <a:pt x="0" y="1"/>
                  </a:lnTo>
                </a:path>
              </a:pathLst>
            </a:custGeom>
            <a:noFill/>
            <a:ln w="478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00"/>
            <p:cNvSpPr/>
            <p:nvPr/>
          </p:nvSpPr>
          <p:spPr>
            <a:xfrm>
              <a:off x="5161450" y="2837725"/>
              <a:ext cx="25" cy="150475"/>
            </a:xfrm>
            <a:custGeom>
              <a:avLst/>
              <a:gdLst/>
              <a:ahLst/>
              <a:cxnLst/>
              <a:rect l="l" t="t" r="r" b="b"/>
              <a:pathLst>
                <a:path w="1" h="6019" extrusionOk="0">
                  <a:moveTo>
                    <a:pt x="1" y="6019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00"/>
            <p:cNvSpPr/>
            <p:nvPr/>
          </p:nvSpPr>
          <p:spPr>
            <a:xfrm>
              <a:off x="5161450" y="2837725"/>
              <a:ext cx="25" cy="150475"/>
            </a:xfrm>
            <a:custGeom>
              <a:avLst/>
              <a:gdLst/>
              <a:ahLst/>
              <a:cxnLst/>
              <a:rect l="l" t="t" r="r" b="b"/>
              <a:pathLst>
                <a:path w="1" h="6019" fill="none" extrusionOk="0">
                  <a:moveTo>
                    <a:pt x="1" y="6019"/>
                  </a:moveTo>
                  <a:lnTo>
                    <a:pt x="1" y="0"/>
                  </a:lnTo>
                </a:path>
              </a:pathLst>
            </a:custGeom>
            <a:noFill/>
            <a:ln w="478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00"/>
            <p:cNvSpPr/>
            <p:nvPr/>
          </p:nvSpPr>
          <p:spPr>
            <a:xfrm>
              <a:off x="5161450" y="2988175"/>
              <a:ext cx="25" cy="236350"/>
            </a:xfrm>
            <a:custGeom>
              <a:avLst/>
              <a:gdLst/>
              <a:ahLst/>
              <a:cxnLst/>
              <a:rect l="l" t="t" r="r" b="b"/>
              <a:pathLst>
                <a:path w="1" h="9454" extrusionOk="0">
                  <a:moveTo>
                    <a:pt x="1" y="9454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00"/>
            <p:cNvSpPr/>
            <p:nvPr/>
          </p:nvSpPr>
          <p:spPr>
            <a:xfrm>
              <a:off x="5161450" y="2988175"/>
              <a:ext cx="25" cy="236350"/>
            </a:xfrm>
            <a:custGeom>
              <a:avLst/>
              <a:gdLst/>
              <a:ahLst/>
              <a:cxnLst/>
              <a:rect l="l" t="t" r="r" b="b"/>
              <a:pathLst>
                <a:path w="1" h="9454" fill="none" extrusionOk="0">
                  <a:moveTo>
                    <a:pt x="1" y="9454"/>
                  </a:moveTo>
                  <a:lnTo>
                    <a:pt x="1" y="1"/>
                  </a:lnTo>
                </a:path>
              </a:pathLst>
            </a:custGeom>
            <a:noFill/>
            <a:ln w="478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100"/>
          <p:cNvGrpSpPr/>
          <p:nvPr/>
        </p:nvGrpSpPr>
        <p:grpSpPr>
          <a:xfrm>
            <a:off x="6580307" y="3812292"/>
            <a:ext cx="740403" cy="521624"/>
            <a:chOff x="4589800" y="4667625"/>
            <a:chExt cx="964317" cy="679375"/>
          </a:xfrm>
        </p:grpSpPr>
        <p:sp>
          <p:nvSpPr>
            <p:cNvPr id="2696" name="Google Shape;2696;p100"/>
            <p:cNvSpPr/>
            <p:nvPr/>
          </p:nvSpPr>
          <p:spPr>
            <a:xfrm>
              <a:off x="4589800" y="4667625"/>
              <a:ext cx="964317" cy="679375"/>
            </a:xfrm>
            <a:custGeom>
              <a:avLst/>
              <a:gdLst/>
              <a:ahLst/>
              <a:cxnLst/>
              <a:rect l="l" t="t" r="r" b="b"/>
              <a:pathLst>
                <a:path w="31734" h="27175" extrusionOk="0">
                  <a:moveTo>
                    <a:pt x="2553" y="0"/>
                  </a:moveTo>
                  <a:cubicBezTo>
                    <a:pt x="1155" y="0"/>
                    <a:pt x="0" y="1155"/>
                    <a:pt x="0" y="2554"/>
                  </a:cubicBezTo>
                  <a:lnTo>
                    <a:pt x="0" y="24621"/>
                  </a:lnTo>
                  <a:cubicBezTo>
                    <a:pt x="0" y="26019"/>
                    <a:pt x="1155" y="27174"/>
                    <a:pt x="2553" y="27174"/>
                  </a:cubicBezTo>
                  <a:lnTo>
                    <a:pt x="29149" y="27174"/>
                  </a:lnTo>
                  <a:cubicBezTo>
                    <a:pt x="30608" y="27174"/>
                    <a:pt x="31733" y="26019"/>
                    <a:pt x="31703" y="24621"/>
                  </a:cubicBezTo>
                  <a:lnTo>
                    <a:pt x="31703" y="2554"/>
                  </a:lnTo>
                  <a:cubicBezTo>
                    <a:pt x="31703" y="1155"/>
                    <a:pt x="30548" y="0"/>
                    <a:pt x="29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00"/>
            <p:cNvSpPr/>
            <p:nvPr/>
          </p:nvSpPr>
          <p:spPr>
            <a:xfrm>
              <a:off x="4683313" y="4830500"/>
              <a:ext cx="377800" cy="377775"/>
            </a:xfrm>
            <a:custGeom>
              <a:avLst/>
              <a:gdLst/>
              <a:ahLst/>
              <a:cxnLst/>
              <a:rect l="l" t="t" r="r" b="b"/>
              <a:pathLst>
                <a:path w="15112" h="15111" extrusionOk="0">
                  <a:moveTo>
                    <a:pt x="7573" y="0"/>
                  </a:moveTo>
                  <a:cubicBezTo>
                    <a:pt x="3403" y="0"/>
                    <a:pt x="1" y="3403"/>
                    <a:pt x="1" y="7572"/>
                  </a:cubicBezTo>
                  <a:cubicBezTo>
                    <a:pt x="1" y="11742"/>
                    <a:pt x="3403" y="15111"/>
                    <a:pt x="7573" y="15111"/>
                  </a:cubicBezTo>
                  <a:cubicBezTo>
                    <a:pt x="11742" y="15111"/>
                    <a:pt x="15111" y="11742"/>
                    <a:pt x="15111" y="7572"/>
                  </a:cubicBezTo>
                  <a:lnTo>
                    <a:pt x="7573" y="7572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00"/>
            <p:cNvSpPr/>
            <p:nvPr/>
          </p:nvSpPr>
          <p:spPr>
            <a:xfrm>
              <a:off x="4911813" y="4830500"/>
              <a:ext cx="149300" cy="149300"/>
            </a:xfrm>
            <a:custGeom>
              <a:avLst/>
              <a:gdLst/>
              <a:ahLst/>
              <a:cxnLst/>
              <a:rect l="l" t="t" r="r" b="b"/>
              <a:pathLst>
                <a:path w="5972" h="5972" extrusionOk="0">
                  <a:moveTo>
                    <a:pt x="0" y="0"/>
                  </a:moveTo>
                  <a:lnTo>
                    <a:pt x="0" y="5971"/>
                  </a:lnTo>
                  <a:lnTo>
                    <a:pt x="5971" y="5971"/>
                  </a:lnTo>
                  <a:cubicBezTo>
                    <a:pt x="5971" y="2669"/>
                    <a:pt x="3303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00"/>
            <p:cNvSpPr/>
            <p:nvPr/>
          </p:nvSpPr>
          <p:spPr>
            <a:xfrm>
              <a:off x="5114463" y="4846325"/>
              <a:ext cx="218500" cy="66750"/>
            </a:xfrm>
            <a:custGeom>
              <a:avLst/>
              <a:gdLst/>
              <a:ahLst/>
              <a:cxnLst/>
              <a:rect l="l" t="t" r="r" b="b"/>
              <a:pathLst>
                <a:path w="8740" h="2670" extrusionOk="0">
                  <a:moveTo>
                    <a:pt x="1334" y="1"/>
                  </a:moveTo>
                  <a:cubicBezTo>
                    <a:pt x="567" y="1"/>
                    <a:pt x="0" y="635"/>
                    <a:pt x="0" y="1335"/>
                  </a:cubicBezTo>
                  <a:cubicBezTo>
                    <a:pt x="0" y="2102"/>
                    <a:pt x="601" y="2670"/>
                    <a:pt x="1334" y="2670"/>
                  </a:cubicBezTo>
                  <a:lnTo>
                    <a:pt x="7372" y="2670"/>
                  </a:lnTo>
                  <a:cubicBezTo>
                    <a:pt x="8106" y="2670"/>
                    <a:pt x="8706" y="2036"/>
                    <a:pt x="8706" y="1335"/>
                  </a:cubicBezTo>
                  <a:cubicBezTo>
                    <a:pt x="8740" y="601"/>
                    <a:pt x="8106" y="1"/>
                    <a:pt x="7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00"/>
            <p:cNvSpPr/>
            <p:nvPr/>
          </p:nvSpPr>
          <p:spPr>
            <a:xfrm>
              <a:off x="5115288" y="4973925"/>
              <a:ext cx="351100" cy="66750"/>
            </a:xfrm>
            <a:custGeom>
              <a:avLst/>
              <a:gdLst/>
              <a:ahLst/>
              <a:cxnLst/>
              <a:rect l="l" t="t" r="r" b="b"/>
              <a:pathLst>
                <a:path w="14044" h="2670" extrusionOk="0">
                  <a:moveTo>
                    <a:pt x="1335" y="1"/>
                  </a:moveTo>
                  <a:cubicBezTo>
                    <a:pt x="568" y="1"/>
                    <a:pt x="1" y="601"/>
                    <a:pt x="1" y="1335"/>
                  </a:cubicBezTo>
                  <a:cubicBezTo>
                    <a:pt x="1" y="2069"/>
                    <a:pt x="634" y="2669"/>
                    <a:pt x="1335" y="2669"/>
                  </a:cubicBezTo>
                  <a:lnTo>
                    <a:pt x="12710" y="2669"/>
                  </a:lnTo>
                  <a:cubicBezTo>
                    <a:pt x="13477" y="2669"/>
                    <a:pt x="14044" y="2035"/>
                    <a:pt x="14044" y="1335"/>
                  </a:cubicBezTo>
                  <a:cubicBezTo>
                    <a:pt x="14044" y="601"/>
                    <a:pt x="13410" y="1"/>
                    <a:pt x="12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00"/>
            <p:cNvSpPr/>
            <p:nvPr/>
          </p:nvSpPr>
          <p:spPr>
            <a:xfrm>
              <a:off x="5115288" y="5101525"/>
              <a:ext cx="351100" cy="66725"/>
            </a:xfrm>
            <a:custGeom>
              <a:avLst/>
              <a:gdLst/>
              <a:ahLst/>
              <a:cxnLst/>
              <a:rect l="l" t="t" r="r" b="b"/>
              <a:pathLst>
                <a:path w="14044" h="2669" extrusionOk="0">
                  <a:moveTo>
                    <a:pt x="1335" y="0"/>
                  </a:moveTo>
                  <a:cubicBezTo>
                    <a:pt x="568" y="0"/>
                    <a:pt x="1" y="634"/>
                    <a:pt x="1" y="1335"/>
                  </a:cubicBezTo>
                  <a:cubicBezTo>
                    <a:pt x="1" y="2102"/>
                    <a:pt x="634" y="2669"/>
                    <a:pt x="1335" y="2669"/>
                  </a:cubicBezTo>
                  <a:lnTo>
                    <a:pt x="12710" y="2669"/>
                  </a:lnTo>
                  <a:cubicBezTo>
                    <a:pt x="13477" y="2669"/>
                    <a:pt x="14044" y="2068"/>
                    <a:pt x="14044" y="1335"/>
                  </a:cubicBezTo>
                  <a:cubicBezTo>
                    <a:pt x="14044" y="634"/>
                    <a:pt x="13410" y="0"/>
                    <a:pt x="12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76;p98">
            <a:extLst>
              <a:ext uri="{FF2B5EF4-FFF2-40B4-BE49-F238E27FC236}">
                <a16:creationId xmlns:a16="http://schemas.microsoft.com/office/drawing/2014/main" id="{371B7C04-1612-1E4F-D717-D425A0417646}"/>
              </a:ext>
            </a:extLst>
          </p:cNvPr>
          <p:cNvSpPr txBox="1">
            <a:spLocks/>
          </p:cNvSpPr>
          <p:nvPr/>
        </p:nvSpPr>
        <p:spPr>
          <a:xfrm>
            <a:off x="574695" y="957523"/>
            <a:ext cx="3852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THANKS!</a:t>
            </a:r>
          </a:p>
        </p:txBody>
      </p:sp>
      <p:sp>
        <p:nvSpPr>
          <p:cNvPr id="7" name="Google Shape;2377;p98">
            <a:extLst>
              <a:ext uri="{FF2B5EF4-FFF2-40B4-BE49-F238E27FC236}">
                <a16:creationId xmlns:a16="http://schemas.microsoft.com/office/drawing/2014/main" id="{8ACFB703-FF29-EC06-1F2A-8C5D0F8112AF}"/>
              </a:ext>
            </a:extLst>
          </p:cNvPr>
          <p:cNvSpPr txBox="1">
            <a:spLocks/>
          </p:cNvSpPr>
          <p:nvPr/>
        </p:nvSpPr>
        <p:spPr>
          <a:xfrm>
            <a:off x="884568" y="1575993"/>
            <a:ext cx="3294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Do you have any questions?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10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800" name="Google Shape;2800;p104"/>
          <p:cNvSpPr txBox="1">
            <a:spLocks noGrp="1"/>
          </p:cNvSpPr>
          <p:nvPr>
            <p:ph type="body" idx="1"/>
          </p:nvPr>
        </p:nvSpPr>
        <p:spPr>
          <a:xfrm>
            <a:off x="719999" y="1549770"/>
            <a:ext cx="7366477" cy="22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</a:rPr>
              <a:t>Al-</a:t>
            </a:r>
            <a:r>
              <a:rPr lang="en-US" sz="1200" dirty="0" err="1">
                <a:uFill>
                  <a:noFill/>
                </a:uFill>
              </a:rPr>
              <a:t>Sarem</a:t>
            </a:r>
            <a:r>
              <a:rPr lang="en-US" sz="1200" dirty="0">
                <a:uFill>
                  <a:noFill/>
                </a:uFill>
              </a:rPr>
              <a:t>, Mohammed &amp; Saeed, Faisal &amp; </a:t>
            </a:r>
            <a:r>
              <a:rPr lang="en-US" sz="1200" dirty="0" err="1">
                <a:uFill>
                  <a:noFill/>
                </a:uFill>
              </a:rPr>
              <a:t>Alshamani</a:t>
            </a:r>
            <a:r>
              <a:rPr lang="en-US" sz="1200" dirty="0">
                <a:uFill>
                  <a:noFill/>
                </a:uFill>
              </a:rPr>
              <a:t>, </a:t>
            </a:r>
            <a:r>
              <a:rPr lang="en-US" sz="1200" dirty="0" err="1">
                <a:uFill>
                  <a:noFill/>
                </a:uFill>
              </a:rPr>
              <a:t>Maha</a:t>
            </a:r>
            <a:r>
              <a:rPr lang="en-US" sz="1200" dirty="0">
                <a:uFill>
                  <a:noFill/>
                </a:uFill>
              </a:rPr>
              <a:t>. (2021). Design of an Arabic Google Play Store User Reviews Dataset for Detecting Apps Requirements Issues.</a:t>
            </a: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https://pyarabic.readthedocs.io/ar/latest/README.html#id1</a:t>
            </a:r>
            <a:endParaRPr lang="en-US" sz="1200" dirty="0">
              <a:uFill>
                <a:noFill/>
              </a:uFill>
            </a:endParaRP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https://amueller.github.io/word_cloud/auto_examples/arabic.html</a:t>
            </a:r>
            <a:endParaRPr lang="en-US" sz="1200" dirty="0">
              <a:uFill>
                <a:noFill/>
              </a:uFill>
            </a:endParaRP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https://imbalanced-learn.org/stable/references/generated/imblearn.ensemble.BalancedRandomForestClassifier.html#imblearn.ensemble.BalancedRandomForestClassifier</a:t>
            </a:r>
            <a:endParaRPr lang="en-US" sz="1200" dirty="0">
              <a:uFill>
                <a:noFill/>
              </a:uFill>
            </a:endParaRP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https://www.oreilly.com/library/view/applied-text-analysis/9781491963036/ch04.html</a:t>
            </a:r>
            <a:endParaRPr lang="en-US" sz="1200" dirty="0">
              <a:uFill>
                <a:noFill/>
              </a:uFill>
            </a:endParaRP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https://github.com/motazsaad/process-arabic-text</a:t>
            </a:r>
            <a:endParaRPr lang="en-US" sz="1200" dirty="0">
              <a:uFill>
                <a:noFill/>
              </a:uFill>
            </a:endParaRP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https://towardsdatascience.com/arabic-sentiment-analysis-5e21b77fb5ea</a:t>
            </a:r>
            <a:endParaRPr lang="en-US" sz="1200" dirty="0">
              <a:uFill>
                <a:noFill/>
              </a:uFill>
            </a:endParaRPr>
          </a:p>
          <a:p>
            <a:pPr marR="50800" indent="-304800">
              <a:buClr>
                <a:schemeClr val="dk1"/>
              </a:buClr>
              <a:buSzPts val="1200"/>
              <a:buFont typeface="Quicksand"/>
              <a:buChar char="●"/>
            </a:pPr>
            <a:r>
              <a:rPr lang="en-US" sz="1200" dirty="0"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https://medium.com/life-at-hopper/conducting-sentiment-analysis-on-app-reviews-to-inform-product-decisions-64fcc71822ed</a:t>
            </a:r>
            <a:endParaRPr lang="en-US" sz="1200" dirty="0">
              <a:uFill>
                <a:noFill/>
              </a:uFill>
            </a:endParaRPr>
          </a:p>
        </p:txBody>
      </p:sp>
      <p:grpSp>
        <p:nvGrpSpPr>
          <p:cNvPr id="2802" name="Google Shape;2802;p104"/>
          <p:cNvGrpSpPr/>
          <p:nvPr/>
        </p:nvGrpSpPr>
        <p:grpSpPr>
          <a:xfrm>
            <a:off x="784225" y="1247050"/>
            <a:ext cx="7582625" cy="3293975"/>
            <a:chOff x="2737800" y="1395175"/>
            <a:chExt cx="7582625" cy="3293975"/>
          </a:xfrm>
        </p:grpSpPr>
        <p:sp>
          <p:nvSpPr>
            <p:cNvPr id="2803" name="Google Shape;2803;p104"/>
            <p:cNvSpPr/>
            <p:nvPr/>
          </p:nvSpPr>
          <p:spPr>
            <a:xfrm>
              <a:off x="9964000" y="139517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04"/>
            <p:cNvSpPr/>
            <p:nvPr/>
          </p:nvSpPr>
          <p:spPr>
            <a:xfrm>
              <a:off x="2737800" y="44383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1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grpSp>
        <p:nvGrpSpPr>
          <p:cNvPr id="812" name="Google Shape;812;p41"/>
          <p:cNvGrpSpPr/>
          <p:nvPr/>
        </p:nvGrpSpPr>
        <p:grpSpPr>
          <a:xfrm>
            <a:off x="4572000" y="1047533"/>
            <a:ext cx="3739500" cy="3039000"/>
            <a:chOff x="4572000" y="1047533"/>
            <a:chExt cx="3739500" cy="3039000"/>
          </a:xfrm>
        </p:grpSpPr>
        <p:sp>
          <p:nvSpPr>
            <p:cNvPr id="813" name="Google Shape;813;p41"/>
            <p:cNvSpPr/>
            <p:nvPr/>
          </p:nvSpPr>
          <p:spPr>
            <a:xfrm>
              <a:off x="4572000" y="1047533"/>
              <a:ext cx="3739500" cy="30390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4" name="Google Shape;814;p41"/>
            <p:cNvGrpSpPr/>
            <p:nvPr/>
          </p:nvGrpSpPr>
          <p:grpSpPr>
            <a:xfrm>
              <a:off x="4789501" y="1149778"/>
              <a:ext cx="3304478" cy="193148"/>
              <a:chOff x="-1778447" y="2950291"/>
              <a:chExt cx="4491000" cy="262500"/>
            </a:xfrm>
          </p:grpSpPr>
          <p:sp>
            <p:nvSpPr>
              <p:cNvPr id="815" name="Google Shape;815;p41"/>
              <p:cNvSpPr/>
              <p:nvPr/>
            </p:nvSpPr>
            <p:spPr>
              <a:xfrm>
                <a:off x="-1778447" y="2950291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6" name="Google Shape;816;p41"/>
              <p:cNvGrpSpPr/>
              <p:nvPr/>
            </p:nvGrpSpPr>
            <p:grpSpPr>
              <a:xfrm rot="10800000" flipH="1">
                <a:off x="-1574342" y="3040565"/>
                <a:ext cx="429322" cy="93999"/>
                <a:chOff x="3710891" y="-1826032"/>
                <a:chExt cx="431653" cy="94500"/>
              </a:xfrm>
            </p:grpSpPr>
            <p:sp>
              <p:nvSpPr>
                <p:cNvPr id="817" name="Google Shape;817;p41"/>
                <p:cNvSpPr/>
                <p:nvPr/>
              </p:nvSpPr>
              <p:spPr>
                <a:xfrm>
                  <a:off x="3710891" y="-1826032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41"/>
                <p:cNvSpPr/>
                <p:nvPr/>
              </p:nvSpPr>
              <p:spPr>
                <a:xfrm>
                  <a:off x="3879468" y="-1826032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41"/>
                <p:cNvSpPr/>
                <p:nvPr/>
              </p:nvSpPr>
              <p:spPr>
                <a:xfrm>
                  <a:off x="4048045" y="-1826032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20" name="Google Shape;820;p41"/>
          <p:cNvSpPr txBox="1">
            <a:spLocks noGrp="1"/>
          </p:cNvSpPr>
          <p:nvPr>
            <p:ph type="subTitle" idx="1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Sentiment analysis is a natural language processing (NLP) technique that identifies the emotional tone behind a text.</a:t>
            </a:r>
            <a:endParaRPr dirty="0"/>
          </a:p>
        </p:txBody>
      </p:sp>
      <p:grpSp>
        <p:nvGrpSpPr>
          <p:cNvPr id="821" name="Google Shape;821;p41"/>
          <p:cNvGrpSpPr/>
          <p:nvPr/>
        </p:nvGrpSpPr>
        <p:grpSpPr>
          <a:xfrm>
            <a:off x="3435927" y="1444123"/>
            <a:ext cx="1327047" cy="693670"/>
            <a:chOff x="1451727" y="1370811"/>
            <a:chExt cx="1327047" cy="693670"/>
          </a:xfrm>
        </p:grpSpPr>
        <p:sp>
          <p:nvSpPr>
            <p:cNvPr id="822" name="Google Shape;822;p41"/>
            <p:cNvSpPr/>
            <p:nvPr/>
          </p:nvSpPr>
          <p:spPr>
            <a:xfrm>
              <a:off x="1451727" y="1370811"/>
              <a:ext cx="1327047" cy="693670"/>
            </a:xfrm>
            <a:custGeom>
              <a:avLst/>
              <a:gdLst/>
              <a:ahLst/>
              <a:cxnLst/>
              <a:rect l="l" t="t" r="r" b="b"/>
              <a:pathLst>
                <a:path w="105363" h="55075" extrusionOk="0">
                  <a:moveTo>
                    <a:pt x="7413" y="0"/>
                  </a:moveTo>
                  <a:cubicBezTo>
                    <a:pt x="3320" y="0"/>
                    <a:pt x="0" y="3320"/>
                    <a:pt x="0" y="7397"/>
                  </a:cubicBezTo>
                  <a:lnTo>
                    <a:pt x="0" y="47678"/>
                  </a:lnTo>
                  <a:cubicBezTo>
                    <a:pt x="0" y="51755"/>
                    <a:pt x="3320" y="55074"/>
                    <a:pt x="7413" y="55074"/>
                  </a:cubicBezTo>
                  <a:lnTo>
                    <a:pt x="97950" y="55074"/>
                  </a:lnTo>
                  <a:cubicBezTo>
                    <a:pt x="102045" y="55074"/>
                    <a:pt x="105363" y="51755"/>
                    <a:pt x="105363" y="47678"/>
                  </a:cubicBezTo>
                  <a:lnTo>
                    <a:pt x="105363" y="7397"/>
                  </a:lnTo>
                  <a:cubicBezTo>
                    <a:pt x="105363" y="3320"/>
                    <a:pt x="102045" y="0"/>
                    <a:pt x="9795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1897124" y="1552443"/>
              <a:ext cx="746077" cy="85104"/>
            </a:xfrm>
            <a:custGeom>
              <a:avLst/>
              <a:gdLst/>
              <a:ahLst/>
              <a:cxnLst/>
              <a:rect l="l" t="t" r="r" b="b"/>
              <a:pathLst>
                <a:path w="59236" h="6757" extrusionOk="0">
                  <a:moveTo>
                    <a:pt x="1786" y="0"/>
                  </a:moveTo>
                  <a:cubicBezTo>
                    <a:pt x="792" y="0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4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4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0"/>
                    <a:pt x="57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1897124" y="1797731"/>
              <a:ext cx="746077" cy="85117"/>
            </a:xfrm>
            <a:custGeom>
              <a:avLst/>
              <a:gdLst/>
              <a:ahLst/>
              <a:cxnLst/>
              <a:rect l="l" t="t" r="r" b="b"/>
              <a:pathLst>
                <a:path w="59236" h="6758" extrusionOk="0">
                  <a:moveTo>
                    <a:pt x="1786" y="1"/>
                  </a:moveTo>
                  <a:cubicBezTo>
                    <a:pt x="792" y="1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5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5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1"/>
                    <a:pt x="5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1587325" y="1506409"/>
              <a:ext cx="177401" cy="177174"/>
            </a:xfrm>
            <a:custGeom>
              <a:avLst/>
              <a:gdLst/>
              <a:ahLst/>
              <a:cxnLst/>
              <a:rect l="l" t="t" r="r" b="b"/>
              <a:pathLst>
                <a:path w="14085" h="14067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587325" y="1751696"/>
              <a:ext cx="177401" cy="177186"/>
            </a:xfrm>
            <a:custGeom>
              <a:avLst/>
              <a:gdLst/>
              <a:ahLst/>
              <a:cxnLst/>
              <a:rect l="l" t="t" r="r" b="b"/>
              <a:pathLst>
                <a:path w="14085" h="14068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1620211" y="1802492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1620211" y="1557154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41"/>
          <p:cNvGrpSpPr/>
          <p:nvPr/>
        </p:nvGrpSpPr>
        <p:grpSpPr>
          <a:xfrm>
            <a:off x="3475475" y="3560025"/>
            <a:ext cx="1640975" cy="472325"/>
            <a:chOff x="4369200" y="2990825"/>
            <a:chExt cx="1640975" cy="472325"/>
          </a:xfrm>
        </p:grpSpPr>
        <p:sp>
          <p:nvSpPr>
            <p:cNvPr id="830" name="Google Shape;830;p41"/>
            <p:cNvSpPr/>
            <p:nvPr/>
          </p:nvSpPr>
          <p:spPr>
            <a:xfrm>
              <a:off x="4369200" y="2990825"/>
              <a:ext cx="1640975" cy="472325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4472075" y="3069350"/>
              <a:ext cx="345275" cy="315275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4928000" y="3144375"/>
              <a:ext cx="579100" cy="49125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569800" y="3144375"/>
              <a:ext cx="289950" cy="49125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4928000" y="3268700"/>
              <a:ext cx="346850" cy="49500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1"/>
          <p:cNvGrpSpPr/>
          <p:nvPr/>
        </p:nvGrpSpPr>
        <p:grpSpPr>
          <a:xfrm>
            <a:off x="4532012" y="3750457"/>
            <a:ext cx="643280" cy="644532"/>
            <a:chOff x="1453175" y="2049775"/>
            <a:chExt cx="1194800" cy="1197125"/>
          </a:xfrm>
        </p:grpSpPr>
        <p:sp>
          <p:nvSpPr>
            <p:cNvPr id="836" name="Google Shape;836;p41"/>
            <p:cNvSpPr/>
            <p:nvPr/>
          </p:nvSpPr>
          <p:spPr>
            <a:xfrm>
              <a:off x="1453175" y="2049775"/>
              <a:ext cx="1194800" cy="1197125"/>
            </a:xfrm>
            <a:custGeom>
              <a:avLst/>
              <a:gdLst/>
              <a:ahLst/>
              <a:cxnLst/>
              <a:rect l="l" t="t" r="r" b="b"/>
              <a:pathLst>
                <a:path w="47792" h="47885" extrusionOk="0">
                  <a:moveTo>
                    <a:pt x="4631" y="0"/>
                  </a:moveTo>
                  <a:cubicBezTo>
                    <a:pt x="2075" y="0"/>
                    <a:pt x="1" y="2089"/>
                    <a:pt x="1" y="4645"/>
                  </a:cubicBezTo>
                  <a:lnTo>
                    <a:pt x="1" y="43239"/>
                  </a:lnTo>
                  <a:cubicBezTo>
                    <a:pt x="1" y="45796"/>
                    <a:pt x="2075" y="47885"/>
                    <a:pt x="4631" y="47885"/>
                  </a:cubicBezTo>
                  <a:lnTo>
                    <a:pt x="43147" y="47885"/>
                  </a:lnTo>
                  <a:cubicBezTo>
                    <a:pt x="45703" y="47885"/>
                    <a:pt x="47792" y="45796"/>
                    <a:pt x="47792" y="43239"/>
                  </a:cubicBezTo>
                  <a:lnTo>
                    <a:pt x="47792" y="4645"/>
                  </a:lnTo>
                  <a:cubicBezTo>
                    <a:pt x="47792" y="2089"/>
                    <a:pt x="45703" y="0"/>
                    <a:pt x="43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3840000" algn="bl" rotWithShape="0">
                <a:schemeClr val="dk1">
                  <a:alpha val="3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1499575" y="2096525"/>
              <a:ext cx="1102050" cy="1103975"/>
            </a:xfrm>
            <a:custGeom>
              <a:avLst/>
              <a:gdLst/>
              <a:ahLst/>
              <a:cxnLst/>
              <a:rect l="l" t="t" r="r" b="b"/>
              <a:pathLst>
                <a:path w="44082" h="44159" extrusionOk="0">
                  <a:moveTo>
                    <a:pt x="2775" y="1"/>
                  </a:moveTo>
                  <a:cubicBezTo>
                    <a:pt x="1247" y="1"/>
                    <a:pt x="0" y="1248"/>
                    <a:pt x="0" y="2775"/>
                  </a:cubicBezTo>
                  <a:lnTo>
                    <a:pt x="0" y="41369"/>
                  </a:lnTo>
                  <a:cubicBezTo>
                    <a:pt x="0" y="42897"/>
                    <a:pt x="1247" y="44159"/>
                    <a:pt x="2775" y="44159"/>
                  </a:cubicBezTo>
                  <a:lnTo>
                    <a:pt x="41291" y="44159"/>
                  </a:lnTo>
                  <a:cubicBezTo>
                    <a:pt x="42818" y="44159"/>
                    <a:pt x="44081" y="42897"/>
                    <a:pt x="44081" y="41369"/>
                  </a:cubicBezTo>
                  <a:lnTo>
                    <a:pt x="44081" y="2775"/>
                  </a:lnTo>
                  <a:cubicBezTo>
                    <a:pt x="44081" y="1248"/>
                    <a:pt x="42818" y="1"/>
                    <a:pt x="4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499575" y="2316300"/>
              <a:ext cx="1102050" cy="884200"/>
            </a:xfrm>
            <a:custGeom>
              <a:avLst/>
              <a:gdLst/>
              <a:ahLst/>
              <a:cxnLst/>
              <a:rect l="l" t="t" r="r" b="b"/>
              <a:pathLst>
                <a:path w="44082" h="35368" extrusionOk="0">
                  <a:moveTo>
                    <a:pt x="13826" y="1"/>
                  </a:moveTo>
                  <a:lnTo>
                    <a:pt x="0" y="20654"/>
                  </a:lnTo>
                  <a:lnTo>
                    <a:pt x="0" y="32578"/>
                  </a:lnTo>
                  <a:cubicBezTo>
                    <a:pt x="0" y="34106"/>
                    <a:pt x="1247" y="35368"/>
                    <a:pt x="2775" y="35368"/>
                  </a:cubicBezTo>
                  <a:lnTo>
                    <a:pt x="41291" y="35368"/>
                  </a:lnTo>
                  <a:cubicBezTo>
                    <a:pt x="42818" y="35368"/>
                    <a:pt x="44081" y="34106"/>
                    <a:pt x="44081" y="32578"/>
                  </a:cubicBezTo>
                  <a:lnTo>
                    <a:pt x="44081" y="26733"/>
                  </a:lnTo>
                  <a:lnTo>
                    <a:pt x="34370" y="12221"/>
                  </a:lnTo>
                  <a:lnTo>
                    <a:pt x="28182" y="21449"/>
                  </a:lnTo>
                  <a:lnTo>
                    <a:pt x="27652" y="20670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2133200" y="2241875"/>
              <a:ext cx="254100" cy="254500"/>
            </a:xfrm>
            <a:custGeom>
              <a:avLst/>
              <a:gdLst/>
              <a:ahLst/>
              <a:cxnLst/>
              <a:rect l="l" t="t" r="r" b="b"/>
              <a:pathLst>
                <a:path w="10164" h="10180" extrusionOk="0">
                  <a:moveTo>
                    <a:pt x="5082" y="0"/>
                  </a:moveTo>
                  <a:cubicBezTo>
                    <a:pt x="2276" y="0"/>
                    <a:pt x="0" y="2276"/>
                    <a:pt x="0" y="5098"/>
                  </a:cubicBezTo>
                  <a:cubicBezTo>
                    <a:pt x="0" y="7904"/>
                    <a:pt x="2276" y="10179"/>
                    <a:pt x="5082" y="10179"/>
                  </a:cubicBezTo>
                  <a:cubicBezTo>
                    <a:pt x="7888" y="10179"/>
                    <a:pt x="10163" y="7904"/>
                    <a:pt x="10163" y="5098"/>
                  </a:cubicBezTo>
                  <a:cubicBezTo>
                    <a:pt x="10163" y="2276"/>
                    <a:pt x="7888" y="0"/>
                    <a:pt x="5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2"/>
          <p:cNvSpPr txBox="1">
            <a:spLocks noGrp="1"/>
          </p:cNvSpPr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023" name="Google Shape;1023;p52"/>
          <p:cNvSpPr txBox="1">
            <a:spLocks noGrp="1"/>
          </p:cNvSpPr>
          <p:nvPr>
            <p:ph type="subTitle" idx="1"/>
          </p:nvPr>
        </p:nvSpPr>
        <p:spPr>
          <a:xfrm>
            <a:off x="1688951" y="2281750"/>
            <a:ext cx="4058795" cy="1821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Arb-</a:t>
            </a:r>
            <a:r>
              <a:rPr lang="en-US" sz="1600" dirty="0" err="1"/>
              <a:t>AppsReview</a:t>
            </a:r>
            <a:r>
              <a:rPr lang="en-US" sz="1600" dirty="0"/>
              <a:t> is the first Arabic dataset designed to capture popular review on Google Play store. It has 50k reviews related to 6 Saudi governmental apps.</a:t>
            </a:r>
          </a:p>
        </p:txBody>
      </p:sp>
      <p:grpSp>
        <p:nvGrpSpPr>
          <p:cNvPr id="1031" name="Google Shape;1031;p52"/>
          <p:cNvGrpSpPr/>
          <p:nvPr/>
        </p:nvGrpSpPr>
        <p:grpSpPr>
          <a:xfrm>
            <a:off x="6355922" y="1009189"/>
            <a:ext cx="1545019" cy="3125121"/>
            <a:chOff x="5340455" y="1253108"/>
            <a:chExt cx="1656146" cy="3349899"/>
          </a:xfrm>
        </p:grpSpPr>
        <p:grpSp>
          <p:nvGrpSpPr>
            <p:cNvPr id="1032" name="Google Shape;1032;p52"/>
            <p:cNvGrpSpPr/>
            <p:nvPr/>
          </p:nvGrpSpPr>
          <p:grpSpPr>
            <a:xfrm>
              <a:off x="5340455" y="1253108"/>
              <a:ext cx="1656146" cy="3349899"/>
              <a:chOff x="2135600" y="1562875"/>
              <a:chExt cx="1268300" cy="2565400"/>
            </a:xfrm>
          </p:grpSpPr>
          <p:sp>
            <p:nvSpPr>
              <p:cNvPr id="1033" name="Google Shape;1033;p52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52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2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2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52"/>
              <p:cNvSpPr/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52"/>
              <p:cNvSpPr/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2"/>
              <p:cNvSpPr/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2"/>
              <p:cNvSpPr/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2"/>
              <p:cNvSpPr/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p52"/>
            <p:cNvSpPr/>
            <p:nvPr/>
          </p:nvSpPr>
          <p:spPr>
            <a:xfrm>
              <a:off x="5479875" y="35301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5479875" y="38657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NEW ACCOUNT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049" name="Google Shape;1049;p52"/>
          <p:cNvGrpSpPr/>
          <p:nvPr/>
        </p:nvGrpSpPr>
        <p:grpSpPr>
          <a:xfrm>
            <a:off x="902825" y="1521400"/>
            <a:ext cx="607200" cy="724250"/>
            <a:chOff x="2856400" y="1669525"/>
            <a:chExt cx="607200" cy="724250"/>
          </a:xfrm>
        </p:grpSpPr>
        <p:sp>
          <p:nvSpPr>
            <p:cNvPr id="1050" name="Google Shape;1050;p52"/>
            <p:cNvSpPr/>
            <p:nvPr/>
          </p:nvSpPr>
          <p:spPr>
            <a:xfrm>
              <a:off x="2856400" y="16695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3212825" y="2143000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52"/>
          <p:cNvGrpSpPr/>
          <p:nvPr/>
        </p:nvGrpSpPr>
        <p:grpSpPr>
          <a:xfrm>
            <a:off x="5814169" y="3792115"/>
            <a:ext cx="934369" cy="686218"/>
            <a:chOff x="2277700" y="3137375"/>
            <a:chExt cx="1001575" cy="735575"/>
          </a:xfrm>
        </p:grpSpPr>
        <p:sp>
          <p:nvSpPr>
            <p:cNvPr id="1025" name="Google Shape;1025;p52"/>
            <p:cNvSpPr/>
            <p:nvPr/>
          </p:nvSpPr>
          <p:spPr>
            <a:xfrm>
              <a:off x="2277700" y="3137375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23886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28111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2388650" y="35895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2388650" y="366927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2388650" y="3748325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9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Apps Covered</a:t>
            </a:r>
            <a:endParaRPr dirty="0"/>
          </a:p>
        </p:txBody>
      </p:sp>
      <p:grpSp>
        <p:nvGrpSpPr>
          <p:cNvPr id="1224" name="Google Shape;1224;p59"/>
          <p:cNvGrpSpPr/>
          <p:nvPr/>
        </p:nvGrpSpPr>
        <p:grpSpPr>
          <a:xfrm>
            <a:off x="902825" y="1521400"/>
            <a:ext cx="7411200" cy="2782025"/>
            <a:chOff x="2856400" y="1669525"/>
            <a:chExt cx="7411200" cy="2782025"/>
          </a:xfrm>
        </p:grpSpPr>
        <p:sp>
          <p:nvSpPr>
            <p:cNvPr id="1225" name="Google Shape;1225;p59"/>
            <p:cNvSpPr/>
            <p:nvPr/>
          </p:nvSpPr>
          <p:spPr>
            <a:xfrm>
              <a:off x="2856400" y="16695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9"/>
            <p:cNvSpPr/>
            <p:nvPr/>
          </p:nvSpPr>
          <p:spPr>
            <a:xfrm>
              <a:off x="10016825" y="42007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صحة ( Sehha ) Apk">
            <a:extLst>
              <a:ext uri="{FF2B5EF4-FFF2-40B4-BE49-F238E27FC236}">
                <a16:creationId xmlns:a16="http://schemas.microsoft.com/office/drawing/2014/main" id="{218919D7-96CA-E75E-897A-7D3A5D83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68" y="2232661"/>
            <a:ext cx="1039362" cy="1039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C93918BC-DE59-597F-EBCC-F4077D9DF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89" y="2227089"/>
            <a:ext cx="1039362" cy="1039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850B952A-2F92-B257-D550-6D919949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55" y="2233629"/>
            <a:ext cx="1039362" cy="1039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8" name="Picture 14" descr="تباعد (COVID-19 KSA) - التطبيقات على Google Play">
            <a:extLst>
              <a:ext uri="{FF2B5EF4-FFF2-40B4-BE49-F238E27FC236}">
                <a16:creationId xmlns:a16="http://schemas.microsoft.com/office/drawing/2014/main" id="{72153AD2-E4FA-52BB-8E12-D8AC39F8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787" y="2232660"/>
            <a:ext cx="1039363" cy="1039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0" name="Picture 16" descr="وزارة التعليم | التعليم وكورونا">
            <a:extLst>
              <a:ext uri="{FF2B5EF4-FFF2-40B4-BE49-F238E27FC236}">
                <a16:creationId xmlns:a16="http://schemas.microsoft.com/office/drawing/2014/main" id="{D6209B2C-C339-39D2-C73F-3CA4B331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120" y="2228142"/>
            <a:ext cx="1039362" cy="1043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2" name="Picture 18" descr="Mawid (موعد) - التطبيقات على Google Play">
            <a:extLst>
              <a:ext uri="{FF2B5EF4-FFF2-40B4-BE49-F238E27FC236}">
                <a16:creationId xmlns:a16="http://schemas.microsoft.com/office/drawing/2014/main" id="{D36E7C76-1B54-2300-4D9D-1555C7215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37" y="2233629"/>
            <a:ext cx="1039364" cy="1039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Google Shape;1240;p61">
            <a:extLst>
              <a:ext uri="{FF2B5EF4-FFF2-40B4-BE49-F238E27FC236}">
                <a16:creationId xmlns:a16="http://schemas.microsoft.com/office/drawing/2014/main" id="{58849131-822F-0099-D069-2CAC67B34720}"/>
              </a:ext>
            </a:extLst>
          </p:cNvPr>
          <p:cNvSpPr/>
          <p:nvPr/>
        </p:nvSpPr>
        <p:spPr>
          <a:xfrm>
            <a:off x="780789" y="3460523"/>
            <a:ext cx="1039958" cy="36405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45;p61">
            <a:extLst>
              <a:ext uri="{FF2B5EF4-FFF2-40B4-BE49-F238E27FC236}">
                <a16:creationId xmlns:a16="http://schemas.microsoft.com/office/drawing/2014/main" id="{94351932-A766-6B50-5AE3-9A964DF4339F}"/>
              </a:ext>
            </a:extLst>
          </p:cNvPr>
          <p:cNvSpPr txBox="1"/>
          <p:nvPr/>
        </p:nvSpPr>
        <p:spPr>
          <a:xfrm>
            <a:off x="720000" y="3512206"/>
            <a:ext cx="1194595" cy="2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Tawakalna</a:t>
            </a:r>
            <a:endParaRPr sz="105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1" name="Google Shape;1240;p61">
            <a:extLst>
              <a:ext uri="{FF2B5EF4-FFF2-40B4-BE49-F238E27FC236}">
                <a16:creationId xmlns:a16="http://schemas.microsoft.com/office/drawing/2014/main" id="{D63BF436-72FA-E541-D0DC-B088656D8F21}"/>
              </a:ext>
            </a:extLst>
          </p:cNvPr>
          <p:cNvSpPr/>
          <p:nvPr/>
        </p:nvSpPr>
        <p:spPr>
          <a:xfrm>
            <a:off x="2043427" y="3455810"/>
            <a:ext cx="1039958" cy="36405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45;p61">
            <a:extLst>
              <a:ext uri="{FF2B5EF4-FFF2-40B4-BE49-F238E27FC236}">
                <a16:creationId xmlns:a16="http://schemas.microsoft.com/office/drawing/2014/main" id="{4CD3FEFA-524F-E02C-1CB4-96AD310F310E}"/>
              </a:ext>
            </a:extLst>
          </p:cNvPr>
          <p:cNvSpPr txBox="1"/>
          <p:nvPr/>
        </p:nvSpPr>
        <p:spPr>
          <a:xfrm>
            <a:off x="1982638" y="3507493"/>
            <a:ext cx="1194595" cy="2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Sehah</a:t>
            </a:r>
            <a:endParaRPr sz="105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" name="Google Shape;1240;p61">
            <a:extLst>
              <a:ext uri="{FF2B5EF4-FFF2-40B4-BE49-F238E27FC236}">
                <a16:creationId xmlns:a16="http://schemas.microsoft.com/office/drawing/2014/main" id="{80ABCA9F-C166-404B-D96F-490DE4B0471D}"/>
              </a:ext>
            </a:extLst>
          </p:cNvPr>
          <p:cNvSpPr/>
          <p:nvPr/>
        </p:nvSpPr>
        <p:spPr>
          <a:xfrm>
            <a:off x="3339124" y="3455810"/>
            <a:ext cx="1039958" cy="36405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45;p61">
            <a:extLst>
              <a:ext uri="{FF2B5EF4-FFF2-40B4-BE49-F238E27FC236}">
                <a16:creationId xmlns:a16="http://schemas.microsoft.com/office/drawing/2014/main" id="{74F93F8F-E22E-354F-D762-503A8E502D0E}"/>
              </a:ext>
            </a:extLst>
          </p:cNvPr>
          <p:cNvSpPr txBox="1"/>
          <p:nvPr/>
        </p:nvSpPr>
        <p:spPr>
          <a:xfrm>
            <a:off x="3278335" y="3507493"/>
            <a:ext cx="1194595" cy="2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Sehaty</a:t>
            </a:r>
            <a:endParaRPr sz="105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5" name="Google Shape;1240;p61">
            <a:extLst>
              <a:ext uri="{FF2B5EF4-FFF2-40B4-BE49-F238E27FC236}">
                <a16:creationId xmlns:a16="http://schemas.microsoft.com/office/drawing/2014/main" id="{1BC947F6-88ED-6B37-A944-FE17E80979B7}"/>
              </a:ext>
            </a:extLst>
          </p:cNvPr>
          <p:cNvSpPr/>
          <p:nvPr/>
        </p:nvSpPr>
        <p:spPr>
          <a:xfrm>
            <a:off x="4695610" y="3455810"/>
            <a:ext cx="1039958" cy="36405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45;p61">
            <a:extLst>
              <a:ext uri="{FF2B5EF4-FFF2-40B4-BE49-F238E27FC236}">
                <a16:creationId xmlns:a16="http://schemas.microsoft.com/office/drawing/2014/main" id="{5256C863-EAAD-725A-E8B7-88F5ED9C0360}"/>
              </a:ext>
            </a:extLst>
          </p:cNvPr>
          <p:cNvSpPr txBox="1"/>
          <p:nvPr/>
        </p:nvSpPr>
        <p:spPr>
          <a:xfrm>
            <a:off x="4634821" y="3507493"/>
            <a:ext cx="1194595" cy="2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tabauad</a:t>
            </a:r>
            <a:endParaRPr sz="105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7" name="Google Shape;1240;p61">
            <a:extLst>
              <a:ext uri="{FF2B5EF4-FFF2-40B4-BE49-F238E27FC236}">
                <a16:creationId xmlns:a16="http://schemas.microsoft.com/office/drawing/2014/main" id="{D3D95E37-347C-6142-36A0-E8E12A85F2AD}"/>
              </a:ext>
            </a:extLst>
          </p:cNvPr>
          <p:cNvSpPr/>
          <p:nvPr/>
        </p:nvSpPr>
        <p:spPr>
          <a:xfrm>
            <a:off x="6060617" y="3455810"/>
            <a:ext cx="1039958" cy="36405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45;p61">
            <a:extLst>
              <a:ext uri="{FF2B5EF4-FFF2-40B4-BE49-F238E27FC236}">
                <a16:creationId xmlns:a16="http://schemas.microsoft.com/office/drawing/2014/main" id="{A209004C-3FF6-3C4A-87BD-DD1273505F3B}"/>
              </a:ext>
            </a:extLst>
          </p:cNvPr>
          <p:cNvSpPr txBox="1"/>
          <p:nvPr/>
        </p:nvSpPr>
        <p:spPr>
          <a:xfrm>
            <a:off x="5999828" y="3507493"/>
            <a:ext cx="1194595" cy="2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Tetamen</a:t>
            </a:r>
            <a:endParaRPr sz="105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9" name="Google Shape;1240;p61">
            <a:extLst>
              <a:ext uri="{FF2B5EF4-FFF2-40B4-BE49-F238E27FC236}">
                <a16:creationId xmlns:a16="http://schemas.microsoft.com/office/drawing/2014/main" id="{709CA4D9-07E4-ED91-C4DD-5D9CA95E3BDC}"/>
              </a:ext>
            </a:extLst>
          </p:cNvPr>
          <p:cNvSpPr/>
          <p:nvPr/>
        </p:nvSpPr>
        <p:spPr>
          <a:xfrm>
            <a:off x="7425624" y="3455810"/>
            <a:ext cx="1039958" cy="36405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245;p61">
            <a:extLst>
              <a:ext uri="{FF2B5EF4-FFF2-40B4-BE49-F238E27FC236}">
                <a16:creationId xmlns:a16="http://schemas.microsoft.com/office/drawing/2014/main" id="{352C7D1B-6879-A1C9-A1A2-093564AEE0E1}"/>
              </a:ext>
            </a:extLst>
          </p:cNvPr>
          <p:cNvSpPr txBox="1"/>
          <p:nvPr/>
        </p:nvSpPr>
        <p:spPr>
          <a:xfrm>
            <a:off x="7364835" y="3507493"/>
            <a:ext cx="1194595" cy="2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Mawid</a:t>
            </a:r>
            <a:endParaRPr sz="105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75"/>
          <p:cNvSpPr/>
          <p:nvPr/>
        </p:nvSpPr>
        <p:spPr>
          <a:xfrm>
            <a:off x="2194559" y="1335285"/>
            <a:ext cx="5953875" cy="338100"/>
          </a:xfrm>
          <a:prstGeom prst="roundRect">
            <a:avLst>
              <a:gd name="adj" fmla="val 4106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21" name="Google Shape;1721;p75"/>
          <p:cNvGraphicFramePr/>
          <p:nvPr>
            <p:extLst>
              <p:ext uri="{D42A27DB-BD31-4B8C-83A1-F6EECF244321}">
                <p14:modId xmlns:p14="http://schemas.microsoft.com/office/powerpoint/2010/main" val="2467921543"/>
              </p:ext>
            </p:extLst>
          </p:nvPr>
        </p:nvGraphicFramePr>
        <p:xfrm>
          <a:off x="995565" y="1265100"/>
          <a:ext cx="7152870" cy="3248711"/>
        </p:xfrm>
        <a:graphic>
          <a:graphicData uri="http://schemas.openxmlformats.org/drawingml/2006/table">
            <a:tbl>
              <a:tblPr>
                <a:noFill/>
                <a:tableStyleId>{A8B0A3C5-9A3E-4F1E-875A-EBE2AFC8F716}</a:tableStyleId>
              </a:tblPr>
              <a:tblGrid>
                <a:gridCol w="139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6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DEFENITION</a:t>
                      </a:r>
                    </a:p>
                  </a:txBody>
                  <a:tcPr marL="0" marR="0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12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Review</a:t>
                      </a:r>
                    </a:p>
                  </a:txBody>
                  <a:tcPr marL="82550" marR="82550" marT="38100" marB="381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The textual review of the app given by each user.</a:t>
                      </a:r>
                    </a:p>
                  </a:txBody>
                  <a:tcPr marL="82550" marR="82550" marT="38100" marB="381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1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Score</a:t>
                      </a:r>
                    </a:p>
                  </a:txBody>
                  <a:tcPr marL="82550" marR="82550" marT="38100" marB="381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The score </a:t>
                      </a:r>
                      <a:r>
                        <a:rPr lang="en-US" sz="1100" dirty="0" err="1">
                          <a:effectLst/>
                        </a:rPr>
                        <a:t>fiven</a:t>
                      </a:r>
                      <a:r>
                        <a:rPr lang="en-US" sz="1100" dirty="0">
                          <a:effectLst/>
                        </a:rPr>
                        <a:t> by the user(1 is better than 100).</a:t>
                      </a:r>
                    </a:p>
                  </a:txBody>
                  <a:tcPr marL="82550" marR="82550" marT="38100" marB="381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371712"/>
                  </a:ext>
                </a:extLst>
              </a:tr>
              <a:tr h="45701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Date/Time</a:t>
                      </a:r>
                    </a:p>
                  </a:txBody>
                  <a:tcPr marL="82550" marR="82550" marT="38100" marB="381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The time and date of the posted review.</a:t>
                      </a:r>
                    </a:p>
                  </a:txBody>
                  <a:tcPr marL="82550" marR="82550" marT="38100" marB="381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86966"/>
                  </a:ext>
                </a:extLst>
              </a:tr>
              <a:tr h="45701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thumbsUp</a:t>
                      </a:r>
                    </a:p>
                  </a:txBody>
                  <a:tcPr marL="82550" marR="82550" marT="38100" marB="381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0 means no </a:t>
                      </a:r>
                      <a:r>
                        <a:rPr lang="en-US" sz="1100" dirty="0" err="1">
                          <a:effectLst/>
                        </a:rPr>
                        <a:t>thumsup</a:t>
                      </a:r>
                      <a:r>
                        <a:rPr lang="en-US" sz="1100" dirty="0">
                          <a:effectLst/>
                        </a:rPr>
                        <a:t> while 1 means the user gave the app a thumbs up.</a:t>
                      </a:r>
                    </a:p>
                  </a:txBody>
                  <a:tcPr marL="82550" marR="82550" marT="38100" marB="381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55734"/>
                  </a:ext>
                </a:extLst>
              </a:tr>
              <a:tr h="45701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app</a:t>
                      </a:r>
                    </a:p>
                  </a:txBody>
                  <a:tcPr marL="82550" marR="82550" marT="38100" marB="381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The name of the app.</a:t>
                      </a:r>
                    </a:p>
                  </a:txBody>
                  <a:tcPr marL="82550" marR="82550" marT="38100" marB="381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551541"/>
                  </a:ext>
                </a:extLst>
              </a:tr>
              <a:tr h="457012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lan_review</a:t>
                      </a:r>
                      <a:endParaRPr lang="en-US" sz="1100" dirty="0">
                        <a:effectLst/>
                      </a:endParaRPr>
                    </a:p>
                  </a:txBody>
                  <a:tcPr marL="82550" marR="82550" marT="38100" marB="381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Language used to write the review.</a:t>
                      </a:r>
                    </a:p>
                  </a:txBody>
                  <a:tcPr marL="82550" marR="82550" marT="38100" marB="381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894698"/>
                  </a:ext>
                </a:extLst>
              </a:tr>
            </a:tbl>
          </a:graphicData>
        </a:graphic>
      </p:graphicFrame>
      <p:sp>
        <p:nvSpPr>
          <p:cNvPr id="1722" name="Google Shape;1722;p75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DICTIONARY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40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75"/>
          <p:cNvSpPr/>
          <p:nvPr/>
        </p:nvSpPr>
        <p:spPr>
          <a:xfrm>
            <a:off x="2202511" y="1565872"/>
            <a:ext cx="5945924" cy="338100"/>
          </a:xfrm>
          <a:prstGeom prst="roundRect">
            <a:avLst>
              <a:gd name="adj" fmla="val 4106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21" name="Google Shape;1721;p75"/>
          <p:cNvGraphicFramePr/>
          <p:nvPr>
            <p:extLst>
              <p:ext uri="{D42A27DB-BD31-4B8C-83A1-F6EECF244321}">
                <p14:modId xmlns:p14="http://schemas.microsoft.com/office/powerpoint/2010/main" val="672011076"/>
              </p:ext>
            </p:extLst>
          </p:nvPr>
        </p:nvGraphicFramePr>
        <p:xfrm>
          <a:off x="995565" y="1470992"/>
          <a:ext cx="7152870" cy="2462549"/>
        </p:xfrm>
        <a:graphic>
          <a:graphicData uri="http://schemas.openxmlformats.org/drawingml/2006/table">
            <a:tbl>
              <a:tblPr>
                <a:noFill/>
                <a:tableStyleId>{A8B0A3C5-9A3E-4F1E-875A-EBE2AFC8F716}</a:tableStyleId>
              </a:tblPr>
              <a:tblGrid>
                <a:gridCol w="139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7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DEFENITION</a:t>
                      </a:r>
                    </a:p>
                  </a:txBody>
                  <a:tcPr marL="0" marR="0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63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Gender</a:t>
                      </a:r>
                    </a:p>
                  </a:txBody>
                  <a:tcPr marL="82550" marR="82550" marT="38100" marB="381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Gender refers to the characteristics of women, men, girls and boys that are socially constructed. (Created using gender identification tools).</a:t>
                      </a:r>
                    </a:p>
                  </a:txBody>
                  <a:tcPr marL="82550" marR="82550" marT="38100" marB="381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961491"/>
                  </a:ext>
                </a:extLst>
              </a:tr>
              <a:tr h="45466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ReviewLength</a:t>
                      </a:r>
                    </a:p>
                  </a:txBody>
                  <a:tcPr marL="82550" marR="82550" marT="38100" marB="381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The number of character in the review.</a:t>
                      </a:r>
                    </a:p>
                  </a:txBody>
                  <a:tcPr marL="82550" marR="82550" marT="38100" marB="381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6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words_count</a:t>
                      </a:r>
                    </a:p>
                  </a:txBody>
                  <a:tcPr marL="82550" marR="82550" marT="38100" marB="381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The number of words in the review.</a:t>
                      </a:r>
                    </a:p>
                  </a:txBody>
                  <a:tcPr marL="82550" marR="82550" marT="38100" marB="381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043430"/>
                  </a:ext>
                </a:extLst>
              </a:tr>
              <a:tr h="499263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Polarity sentiment</a:t>
                      </a:r>
                    </a:p>
                  </a:txBody>
                  <a:tcPr marL="82550" marR="82550" marT="38100" marB="381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It is the expression that determines the sentimental of an opinion that can be (Positive, Negative, or Neutral).</a:t>
                      </a:r>
                    </a:p>
                  </a:txBody>
                  <a:tcPr marL="82550" marR="82550" marT="38100" marB="381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2" name="Google Shape;1722;p75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DICTIONARY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734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7"/>
          <p:cNvSpPr txBox="1">
            <a:spLocks noGrp="1"/>
          </p:cNvSpPr>
          <p:nvPr>
            <p:ph type="title"/>
          </p:nvPr>
        </p:nvSpPr>
        <p:spPr>
          <a:xfrm>
            <a:off x="2492922" y="1940393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&amp; GOALS</a:t>
            </a:r>
            <a:endParaRPr dirty="0"/>
          </a:p>
        </p:txBody>
      </p:sp>
      <p:grpSp>
        <p:nvGrpSpPr>
          <p:cNvPr id="967" name="Google Shape;967;p47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68" name="Google Shape;968;p47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75" name="Google Shape;975;p47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78" name="Google Shape;978;p47"/>
            <p:cNvSpPr/>
            <p:nvPr/>
          </p:nvSpPr>
          <p:spPr>
            <a:xfrm>
              <a:off x="2801325" y="42732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0030650" y="949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7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922</Words>
  <Application>Microsoft Office PowerPoint</Application>
  <PresentationFormat>On-screen Show (16:9)</PresentationFormat>
  <Paragraphs>166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Helvetica Neue</vt:lpstr>
      <vt:lpstr>Anaheim</vt:lpstr>
      <vt:lpstr>Orbitron</vt:lpstr>
      <vt:lpstr>Fira Sans Extra Condensed</vt:lpstr>
      <vt:lpstr>Quicksand</vt:lpstr>
      <vt:lpstr>Arial</vt:lpstr>
      <vt:lpstr>Denk One</vt:lpstr>
      <vt:lpstr> Online News App by Slidesgo</vt:lpstr>
      <vt:lpstr>Sentiment Analysis of Arabic Apps Reviews.</vt:lpstr>
      <vt:lpstr>2</vt:lpstr>
      <vt:lpstr>INTRODUCTION</vt:lpstr>
      <vt:lpstr>Sentiment Analysis</vt:lpstr>
      <vt:lpstr>Dataset</vt:lpstr>
      <vt:lpstr>Apps Covered</vt:lpstr>
      <vt:lpstr>DATASET DICTIONARY</vt:lpstr>
      <vt:lpstr>DATASET DICTIONARY</vt:lpstr>
      <vt:lpstr>QUESTIONS &amp; GOALS</vt:lpstr>
      <vt:lpstr>QUESTIONS.</vt:lpstr>
      <vt:lpstr>GOALS</vt:lpstr>
      <vt:lpstr>EDA</vt:lpstr>
      <vt:lpstr>The Count of Reviews Per Label </vt:lpstr>
      <vt:lpstr>The Count of Reviews Per Label </vt:lpstr>
      <vt:lpstr>The Count of Reviews and Scores </vt:lpstr>
      <vt:lpstr>What Kind of Issues/Requests Users Are mentioning?</vt:lpstr>
      <vt:lpstr>Negative Reviews</vt:lpstr>
      <vt:lpstr>Negative Reviews</vt:lpstr>
      <vt:lpstr>Negative Reviews</vt:lpstr>
      <vt:lpstr>What Makes a Good App?</vt:lpstr>
      <vt:lpstr>How Scores Changed?</vt:lpstr>
      <vt:lpstr>The Count of Reviews for Genders </vt:lpstr>
      <vt:lpstr>METHODOLOGY</vt:lpstr>
      <vt:lpstr>METHODOLOGY</vt:lpstr>
      <vt:lpstr>Results</vt:lpstr>
      <vt:lpstr>Things that I tried that didn't work .. Why? </vt:lpstr>
      <vt:lpstr>Challenges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Arabic Apps.</dc:title>
  <cp:lastModifiedBy>LINA,ALI,MOHAMMED,ALHURI</cp:lastModifiedBy>
  <cp:revision>46</cp:revision>
  <dcterms:modified xsi:type="dcterms:W3CDTF">2022-08-23T14:14:40Z</dcterms:modified>
</cp:coreProperties>
</file>