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2" r:id="rId1"/>
  </p:sldMasterIdLst>
  <p:notesMasterIdLst>
    <p:notesMasterId r:id="rId13"/>
  </p:notesMasterIdLst>
  <p:sldIdLst>
    <p:sldId id="256" r:id="rId2"/>
    <p:sldId id="304" r:id="rId3"/>
    <p:sldId id="294" r:id="rId4"/>
    <p:sldId id="298" r:id="rId5"/>
    <p:sldId id="299" r:id="rId6"/>
    <p:sldId id="300" r:id="rId7"/>
    <p:sldId id="301" r:id="rId8"/>
    <p:sldId id="302" r:id="rId9"/>
    <p:sldId id="295" r:id="rId10"/>
    <p:sldId id="296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58" autoAdjust="0"/>
  </p:normalViewPr>
  <p:slideViewPr>
    <p:cSldViewPr snapToGrid="0">
      <p:cViewPr varScale="1">
        <p:scale>
          <a:sx n="93" d="100"/>
          <a:sy n="93" d="100"/>
        </p:scale>
        <p:origin x="-15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45FA1-FF5A-438B-9C5E-BDFBE4A5227F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1243-D2CE-45C0-8742-1A9623985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377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889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Note; this class is declared as final.  This means that NO OTHER class can be derived from the </a:t>
            </a:r>
            <a:r>
              <a:rPr lang="en-US" dirty="0" err="1"/>
              <a:t>CheckingAccount</a:t>
            </a:r>
            <a:r>
              <a:rPr lang="en-US" dirty="0"/>
              <a:t> class.  This has two purposes … 1) By design of the system, making this class final means conceptually there are no other types of checking accounts and 2) it protects this class from known Java vulnerabilities.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1243-D2CE-45C0-8742-1A96239854A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88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94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817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9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28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43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09798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06178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947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7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5715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6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3C3CF5A-3003-4521-A52F-E7392B887E50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7338032-38F2-4D0A-B341-98D9F9DAC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84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doinjava.com/best-practices/5-class-design-principles-solid-in-jav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.ort.edu.uy/innovaportal/file/2032/1/design_principl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A6E42-DF95-4283-A8AF-61E67F8D5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F5C2CF-C741-42F7-A7B2-56F107D13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Joseph Patarcity</a:t>
            </a:r>
          </a:p>
          <a:p>
            <a:r>
              <a:rPr lang="en-US" i="1" dirty="0"/>
              <a:t>joseph.patarcity@rutgers.edu</a:t>
            </a:r>
          </a:p>
        </p:txBody>
      </p:sp>
    </p:spTree>
    <p:extLst>
      <p:ext uri="{BB962C8B-B14F-4D97-AF65-F5344CB8AC3E}">
        <p14:creationId xmlns:p14="http://schemas.microsoft.com/office/powerpoint/2010/main" xmlns="" val="236561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0959F-EA7A-437E-9257-761D6BE9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9DE37-D5F7-4BFE-BD54-4FA07415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877887" cy="3813343"/>
          </a:xfrm>
        </p:spPr>
        <p:txBody>
          <a:bodyPr/>
          <a:lstStyle/>
          <a:p>
            <a:r>
              <a:rPr lang="en-US" dirty="0"/>
              <a:t>This Java class applies the following SOLID principles.</a:t>
            </a:r>
          </a:p>
          <a:p>
            <a:pPr lvl="1"/>
            <a:r>
              <a:rPr lang="en-US" dirty="0"/>
              <a:t>Dependency Inversion Principle – This class depends on Account, which is abstract, rather than concrete.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41B3C6-DC75-4101-AD17-FCB60CE6CD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7059" y="1965960"/>
            <a:ext cx="6710017" cy="38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050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85F90-C462-4C2A-8019-36E44AE7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D6FEB-5AB1-4267-ACCB-B7D6CC87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SOLID principles for Java here …</a:t>
            </a:r>
          </a:p>
          <a:p>
            <a:pPr lvl="1"/>
            <a:r>
              <a:rPr lang="en-US" dirty="0">
                <a:hlinkClick r:id="rId2"/>
              </a:rPr>
              <a:t>https://howtodoinjava.com/best-practices/5-class-design-principles-solid-in-java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34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SOLID Principle of 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introduced by Robert C. Martin in </a:t>
            </a:r>
            <a:r>
              <a:rPr lang="en-US" dirty="0" smtClean="0">
                <a:hlinkClick r:id="rId2"/>
              </a:rPr>
              <a:t>Design Principles and Design Patterns</a:t>
            </a:r>
            <a:endParaRPr lang="en-US" dirty="0" smtClean="0"/>
          </a:p>
          <a:p>
            <a:r>
              <a:rPr lang="en-US" dirty="0" smtClean="0"/>
              <a:t>Expanded by Michael Feathers (who introduced the SOLID acronym)</a:t>
            </a:r>
          </a:p>
          <a:p>
            <a:r>
              <a:rPr lang="en-US" dirty="0" smtClean="0"/>
              <a:t>Encourages creation of maintainable, understandable and flexible software</a:t>
            </a:r>
          </a:p>
          <a:p>
            <a:pPr lvl="1"/>
            <a:r>
              <a:rPr lang="en-US" dirty="0" smtClean="0"/>
              <a:t>Complexity can be reduced as applications grow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7265C0-111F-4931-9DC8-B9F717B194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096" y="1789639"/>
            <a:ext cx="7418097" cy="37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634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F4E48-9481-48C1-B8DC-0D9A2B1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7CFC0-B349-4685-AD78-FC8E4DB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have only one responsibility, and only one reason to change</a:t>
            </a:r>
          </a:p>
          <a:p>
            <a:pPr lvl="1"/>
            <a:r>
              <a:rPr lang="en-US" dirty="0" smtClean="0"/>
              <a:t>Fewer test cases</a:t>
            </a:r>
          </a:p>
          <a:p>
            <a:pPr lvl="1"/>
            <a:r>
              <a:rPr lang="en-US" dirty="0" smtClean="0"/>
              <a:t>Lower coupling (simpler classes have fewer dependencies)</a:t>
            </a:r>
          </a:p>
          <a:p>
            <a:pPr lvl="1"/>
            <a:r>
              <a:rPr lang="en-US" dirty="0" smtClean="0"/>
              <a:t>Well organized and readable</a:t>
            </a:r>
          </a:p>
        </p:txBody>
      </p:sp>
    </p:spTree>
    <p:extLst>
      <p:ext uri="{BB962C8B-B14F-4D97-AF65-F5344CB8AC3E}">
        <p14:creationId xmlns:p14="http://schemas.microsoft.com/office/powerpoint/2010/main" xmlns="" val="282584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F4E48-9481-48C1-B8DC-0D9A2B1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7CFC0-B349-4685-AD78-FC8E4DB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be open to extension, but closed to modification</a:t>
            </a:r>
          </a:p>
          <a:p>
            <a:pPr lvl="1"/>
            <a:r>
              <a:rPr lang="en-US" dirty="0" smtClean="0"/>
              <a:t>This limits the opportunity for introducing new defects</a:t>
            </a:r>
          </a:p>
          <a:p>
            <a:pPr lvl="1"/>
            <a:r>
              <a:rPr lang="en-US" dirty="0" smtClean="0"/>
              <a:t>An exception to this rule fixing defects (code modification is a necessity)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8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F4E48-9481-48C1-B8DC-0D9A2B1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Liskov’s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7CFC0-B349-4685-AD78-FC8E4DB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class B is a sub-class of class A, then interchanging A and B should not </a:t>
            </a:r>
            <a:r>
              <a:rPr lang="en-US" dirty="0" smtClean="0"/>
              <a:t>to change the behavior of </a:t>
            </a:r>
            <a:r>
              <a:rPr lang="en-US" dirty="0" smtClean="0"/>
              <a:t>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84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F4E48-9481-48C1-B8DC-0D9A2B1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7CFC0-B349-4685-AD78-FC8E4DB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class interfaces should be separated into smaller interfaces</a:t>
            </a:r>
          </a:p>
          <a:p>
            <a:pPr lvl="1"/>
            <a:r>
              <a:rPr lang="en-US" dirty="0" smtClean="0"/>
              <a:t>This insures class implementations need only be concerned with methods that they are interested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84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F4E48-9481-48C1-B8DC-0D9A2B18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7CFC0-B349-4685-AD78-FC8E4DB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principle refers to decoupling of software modules; rather than a high-level module depending on a low-level module, both modules should depend on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584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E9EA0-53AD-43AD-A434-60AB161D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ECEE9F-40E0-4DD7-AD48-6A52383F8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476404" cy="4038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Java class applies the following SOLID principles.</a:t>
            </a:r>
          </a:p>
          <a:p>
            <a:pPr lvl="1"/>
            <a:r>
              <a:rPr lang="en-US" dirty="0"/>
              <a:t>Single Responsibility Principle.</a:t>
            </a:r>
          </a:p>
          <a:p>
            <a:pPr lvl="2"/>
            <a:r>
              <a:rPr lang="en-US" dirty="0"/>
              <a:t>The abstract Account class only operates on balance, to initialize it, return it, and modify it through deposit().</a:t>
            </a:r>
          </a:p>
          <a:p>
            <a:pPr lvl="1"/>
            <a:r>
              <a:rPr lang="en-US" dirty="0"/>
              <a:t>Open Closed Principle</a:t>
            </a:r>
          </a:p>
          <a:p>
            <a:pPr lvl="2"/>
            <a:r>
              <a:rPr lang="en-US" dirty="0"/>
              <a:t>This class allows derived classes to change the behavior of deposit().</a:t>
            </a:r>
          </a:p>
          <a:p>
            <a:pPr lvl="1"/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  <a:p>
            <a:pPr lvl="2"/>
            <a:r>
              <a:rPr lang="en-US" dirty="0"/>
              <a:t>Any derived class can be substituted for this abstract </a:t>
            </a:r>
            <a:r>
              <a:rPr lang="en-US" dirty="0" smtClean="0"/>
              <a:t>class, and derived classes are </a:t>
            </a:r>
            <a:r>
              <a:rPr lang="en-US" dirty="0" err="1" smtClean="0"/>
              <a:t>interchangable</a:t>
            </a:r>
            <a:endParaRPr lang="en-US" dirty="0"/>
          </a:p>
          <a:p>
            <a:pPr lvl="1"/>
            <a:r>
              <a:rPr lang="en-US" dirty="0"/>
              <a:t>Interface Segregating Principle</a:t>
            </a:r>
          </a:p>
          <a:p>
            <a:pPr lvl="2"/>
            <a:r>
              <a:rPr lang="en-US" dirty="0"/>
              <a:t>No method besides deposit() need be implemented by a class extending this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40EFB2-C93A-4AE3-B3B1-44D71F5142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7083" y="1965960"/>
            <a:ext cx="5924640" cy="42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7961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7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0070C0"/>
      </a:hlink>
      <a:folHlink>
        <a:srgbClr val="0070C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1470</TotalTime>
  <Words>399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SOLID</vt:lpstr>
      <vt:lpstr>The SOLID Principle of Object Oriented Design</vt:lpstr>
      <vt:lpstr>Slide 3</vt:lpstr>
      <vt:lpstr>Single Responsibility Principle</vt:lpstr>
      <vt:lpstr>Open Closed Principle</vt:lpstr>
      <vt:lpstr>Liskov’s Substitution Principle</vt:lpstr>
      <vt:lpstr>Interface Segregation Principle</vt:lpstr>
      <vt:lpstr>Dependency Inversion Principle </vt:lpstr>
      <vt:lpstr>SOLID</vt:lpstr>
      <vt:lpstr>SOLID</vt:lpstr>
      <vt:lpstr>SOLID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Cybersecurity</dc:title>
  <dc:creator>Joe Patarcity</dc:creator>
  <cp:lastModifiedBy>joe</cp:lastModifiedBy>
  <cp:revision>163</cp:revision>
  <dcterms:created xsi:type="dcterms:W3CDTF">2017-07-23T16:43:38Z</dcterms:created>
  <dcterms:modified xsi:type="dcterms:W3CDTF">2020-02-29T18:09:12Z</dcterms:modified>
</cp:coreProperties>
</file>