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84EF-791F-44A2-87BC-40D76AB62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Peaky </a:t>
            </a:r>
            <a:r>
              <a:rPr lang="en-US" dirty="0" err="1"/>
              <a:t>Blienders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4266A-5F64-4388-B982-87A430029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Muhammad Bilal Ashfaq	</a:t>
            </a:r>
          </a:p>
          <a:p>
            <a:r>
              <a:rPr lang="en-US" dirty="0" err="1"/>
              <a:t>Muzamil</a:t>
            </a:r>
            <a:r>
              <a:rPr lang="en-US" dirty="0"/>
              <a:t> </a:t>
            </a:r>
            <a:r>
              <a:rPr lang="en-US" dirty="0" err="1"/>
              <a:t>Sohail</a:t>
            </a:r>
            <a:endParaRPr lang="en-US" dirty="0"/>
          </a:p>
          <a:p>
            <a:r>
              <a:rPr lang="en-US" dirty="0"/>
              <a:t>Ali Bin Arshad</a:t>
            </a:r>
          </a:p>
          <a:p>
            <a:r>
              <a:rPr lang="en-US" dirty="0"/>
              <a:t>Syed Ammar Mahmood</a:t>
            </a:r>
          </a:p>
        </p:txBody>
      </p:sp>
    </p:spTree>
    <p:extLst>
      <p:ext uri="{BB962C8B-B14F-4D97-AF65-F5344CB8AC3E}">
        <p14:creationId xmlns:p14="http://schemas.microsoft.com/office/powerpoint/2010/main" val="265019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8543-E66B-4D67-8D56-789305B9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Bank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4909-7806-4024-A4A5-325674B1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total number of a particular blood groups in a month</a:t>
            </a:r>
          </a:p>
          <a:p>
            <a:r>
              <a:rPr lang="en-US" dirty="0"/>
              <a:t>The hospital can then save blood groups that are rare for the next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EBE4-8573-41AE-83C3-C83DE3DD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C752-78F1-4C25-AC37-0166F0FE6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amounts of blood donors due to increasing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8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095D-E517-4B7C-9BA7-6CAB035F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97ED-D809-4F40-A039-0767836F3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54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42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Peaky Blienders</vt:lpstr>
      <vt:lpstr>Blood Bank </vt:lpstr>
      <vt:lpstr>Observations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Peaky Blienders</dc:title>
  <dc:creator>Ammar Mahmood</dc:creator>
  <cp:lastModifiedBy>Ammar Mahmood</cp:lastModifiedBy>
  <cp:revision>4</cp:revision>
  <dcterms:created xsi:type="dcterms:W3CDTF">2019-04-21T02:22:10Z</dcterms:created>
  <dcterms:modified xsi:type="dcterms:W3CDTF">2019-04-21T03:02:23Z</dcterms:modified>
</cp:coreProperties>
</file>