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4EF-791F-44A2-87BC-40D76AB62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27992"/>
            <a:ext cx="8915399" cy="2262781"/>
          </a:xfrm>
        </p:spPr>
        <p:txBody>
          <a:bodyPr/>
          <a:lstStyle/>
          <a:p>
            <a:r>
              <a:rPr lang="en-US" dirty="0"/>
              <a:t>Peaky Blinders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266A-5F64-4388-B982-87A43002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67229"/>
            <a:ext cx="8915399" cy="1636434"/>
          </a:xfrm>
        </p:spPr>
        <p:txBody>
          <a:bodyPr>
            <a:normAutofit/>
          </a:bodyPr>
          <a:lstStyle/>
          <a:p>
            <a:r>
              <a:rPr lang="en-US" sz="1400" b="1" dirty="0"/>
              <a:t>Muhammad Bilal Ashfaq	</a:t>
            </a:r>
          </a:p>
          <a:p>
            <a:r>
              <a:rPr lang="en-US" sz="1400" b="1" dirty="0" err="1"/>
              <a:t>Muzammil</a:t>
            </a:r>
            <a:r>
              <a:rPr lang="en-US" sz="1400" b="1" dirty="0"/>
              <a:t> </a:t>
            </a:r>
            <a:r>
              <a:rPr lang="en-US" sz="1400" b="1" dirty="0" err="1"/>
              <a:t>Sohail</a:t>
            </a:r>
            <a:endParaRPr lang="en-US" sz="1400" b="1" dirty="0"/>
          </a:p>
          <a:p>
            <a:r>
              <a:rPr lang="en-US" sz="1400" b="1" dirty="0"/>
              <a:t>Ali Bin Arshad</a:t>
            </a:r>
          </a:p>
          <a:p>
            <a:r>
              <a:rPr lang="en-US" sz="1400" b="1" dirty="0"/>
              <a:t>Syed Ammar Mahmood</a:t>
            </a:r>
          </a:p>
        </p:txBody>
      </p:sp>
    </p:spTree>
    <p:extLst>
      <p:ext uri="{BB962C8B-B14F-4D97-AF65-F5344CB8AC3E}">
        <p14:creationId xmlns:p14="http://schemas.microsoft.com/office/powerpoint/2010/main" val="26501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8543-E66B-4D67-8D56-789305B9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9158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Managing Blood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4909-7806-4024-A4A5-325674B1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588790"/>
            <a:ext cx="8915400" cy="3777622"/>
          </a:xfrm>
        </p:spPr>
        <p:txBody>
          <a:bodyPr/>
          <a:lstStyle/>
          <a:p>
            <a:r>
              <a:rPr lang="en-US" sz="2000" dirty="0"/>
              <a:t>Blood groups that were donated in  huge quantity will be rare for the next two months.</a:t>
            </a:r>
          </a:p>
          <a:p>
            <a:r>
              <a:rPr lang="en-US" sz="2000" dirty="0"/>
              <a:t>The blood bank can then save this blood group for the next month</a:t>
            </a:r>
          </a:p>
          <a:p>
            <a:r>
              <a:rPr lang="en-US" sz="2000" dirty="0"/>
              <a:t>Blood bank can channel rare blood type from where it is in excess to where it is needed.</a:t>
            </a:r>
          </a:p>
          <a:p>
            <a:r>
              <a:rPr lang="en-US" sz="2000" dirty="0"/>
              <a:t>Blood will be available to needing patients on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07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67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Peaky Blinders</vt:lpstr>
      <vt:lpstr>Managing Blood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Peaky Blienders</dc:title>
  <dc:creator>Ammar Mahmood</dc:creator>
  <cp:lastModifiedBy>Ammar Mahmood</cp:lastModifiedBy>
  <cp:revision>9</cp:revision>
  <dcterms:created xsi:type="dcterms:W3CDTF">2019-04-21T02:22:10Z</dcterms:created>
  <dcterms:modified xsi:type="dcterms:W3CDTF">2019-04-21T07:11:28Z</dcterms:modified>
</cp:coreProperties>
</file>