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75" r:id="rId6"/>
    <p:sldId id="276" r:id="rId7"/>
    <p:sldId id="277" r:id="rId8"/>
    <p:sldId id="278" r:id="rId9"/>
    <p:sldId id="260" r:id="rId10"/>
  </p:sldIdLst>
  <p:sldSz cx="9144000" cy="5143500" type="screen16x9"/>
  <p:notesSz cx="6858000" cy="9144000"/>
  <p:embeddedFontLst>
    <p:embeddedFont>
      <p:font typeface="Barlow" charset="0"/>
      <p:regular r:id="rId12"/>
      <p:bold r:id="rId13"/>
      <p:italic r:id="rId14"/>
      <p:boldItalic r:id="rId15"/>
    </p:embeddedFont>
    <p:embeddedFont>
      <p:font typeface="Miriam Libre" charset="-79"/>
      <p:regular r:id="rId16"/>
      <p:bold r:id="rId17"/>
    </p:embeddedFont>
    <p:embeddedFont>
      <p:font typeface="Barlow Light" charset="0"/>
      <p:regular r:id="rId18"/>
      <p:bold r:id="rId19"/>
      <p:italic r:id="rId20"/>
      <p:bold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9AC1A6-3999-47B9-B956-6D45C79922E8}">
  <a:tblStyle styleId="{2B9AC1A6-3999-47B9-B956-6D45C79922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016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PENGENDALIAN</a:t>
            </a:r>
            <a:br>
              <a:rPr lang="en" dirty="0" smtClean="0"/>
            </a:br>
            <a:r>
              <a:rPr lang="en" dirty="0" smtClean="0"/>
              <a:t>KELUARAN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just">
              <a:buNone/>
            </a:pP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yang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didstribusikan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pihak-pihak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7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52350"/>
            <a:ext cx="5562600" cy="857400"/>
          </a:xfrm>
        </p:spPr>
        <p:txBody>
          <a:bodyPr/>
          <a:lstStyle/>
          <a:p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cermat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 </a:t>
            </a:r>
            <a:r>
              <a:rPr lang="en-US" dirty="0" err="1"/>
              <a:t>semestinya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2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/>
              <a:t>Keluaran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Keluaran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terklasifikasi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yang </a:t>
            </a:r>
            <a:r>
              <a:rPr lang="en-US" dirty="0" err="1"/>
              <a:t>berotorisasi</a:t>
            </a:r>
            <a:r>
              <a:rPr lang="en-US" dirty="0"/>
              <a:t>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1104750"/>
            <a:ext cx="55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online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86975"/>
            <a:ext cx="5638800" cy="857400"/>
          </a:xfrm>
        </p:spPr>
        <p:txBody>
          <a:bodyPr/>
          <a:lstStyle/>
          <a:p>
            <a:pPr lvl="0"/>
            <a:r>
              <a:rPr lang="en-US" dirty="0"/>
              <a:t>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Keluaran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b="1" dirty="0" err="1"/>
              <a:t>Rekonsiliasi</a:t>
            </a:r>
            <a:r>
              <a:rPr lang="en-US" b="1" dirty="0"/>
              <a:t> </a:t>
            </a:r>
            <a:r>
              <a:rPr lang="en-US" b="1" dirty="0" err="1"/>
              <a:t>keluaran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masukan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pengolahan</a:t>
            </a:r>
            <a:endParaRPr lang="en-US" b="1" dirty="0" smtClean="0"/>
          </a:p>
          <a:p>
            <a:pPr marL="468313" lvl="0" indent="0" algn="just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rekonsiliasi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pun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78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86975"/>
            <a:ext cx="5638800" cy="857400"/>
          </a:xfrm>
        </p:spPr>
        <p:txBody>
          <a:bodyPr/>
          <a:lstStyle/>
          <a:p>
            <a:pPr lvl="0"/>
            <a:r>
              <a:rPr lang="en-US" dirty="0"/>
              <a:t>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Keluaran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5138700" cy="3180900"/>
          </a:xfrm>
        </p:spPr>
        <p:txBody>
          <a:bodyPr/>
          <a:lstStyle/>
          <a:p>
            <a:pPr lvl="0" algn="just"/>
            <a:r>
              <a:rPr lang="en-US" sz="2000" b="1" dirty="0" err="1" smtClean="0"/>
              <a:t>Penelaahan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pengujian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hasil-hasil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pemrosesan</a:t>
            </a:r>
            <a:endParaRPr lang="en-US" sz="2000" dirty="0" smtClean="0"/>
          </a:p>
          <a:p>
            <a:pPr marL="468313" indent="0" algn="just">
              <a:buNone/>
            </a:pPr>
            <a:r>
              <a:rPr lang="en-US" sz="2000" dirty="0" smtClean="0"/>
              <a:t>Yang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pengendalian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 :</a:t>
            </a:r>
          </a:p>
          <a:p>
            <a:pPr lvl="1" algn="just"/>
            <a:r>
              <a:rPr lang="en-US" sz="2000" dirty="0" err="1" smtClean="0"/>
              <a:t>Membandingkan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asalnya</a:t>
            </a:r>
            <a:endParaRPr lang="en-US" sz="2000" dirty="0"/>
          </a:p>
          <a:p>
            <a:pPr lvl="1" algn="just"/>
            <a:r>
              <a:rPr lang="en-US" sz="2000" dirty="0" err="1" smtClean="0"/>
              <a:t>Daftar</a:t>
            </a:r>
            <a:r>
              <a:rPr lang="en-US" sz="2000" dirty="0" smtClean="0"/>
              <a:t> </a:t>
            </a:r>
            <a:r>
              <a:rPr lang="en-US" sz="2000" dirty="0" err="1" smtClean="0"/>
              <a:t>revisi</a:t>
            </a:r>
            <a:r>
              <a:rPr lang="en-US" sz="2000" dirty="0" smtClean="0"/>
              <a:t> </a:t>
            </a:r>
            <a:r>
              <a:rPr lang="en-US" sz="2000" dirty="0" smtClean="0"/>
              <a:t>files </a:t>
            </a:r>
            <a:r>
              <a:rPr lang="en-US" sz="2000" dirty="0" err="1" smtClean="0"/>
              <a:t>induk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ditelaah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hati-hati</a:t>
            </a:r>
            <a:endParaRPr lang="en-US" sz="2000" dirty="0" smtClean="0"/>
          </a:p>
          <a:p>
            <a:pPr lvl="1" algn="just"/>
            <a:r>
              <a:rPr lang="en-US" sz="2000" dirty="0" err="1" smtClean="0"/>
              <a:t>Penelaahan</a:t>
            </a:r>
            <a:r>
              <a:rPr lang="en-US" sz="2000" dirty="0" smtClean="0"/>
              <a:t>, </a:t>
            </a:r>
            <a:r>
              <a:rPr lang="en-US" sz="2000" dirty="0" err="1" smtClean="0"/>
              <a:t>penyelidikan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pengendalian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laporan-laporan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ketidakberesan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terjadi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522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86975"/>
            <a:ext cx="5638800" cy="857400"/>
          </a:xfrm>
        </p:spPr>
        <p:txBody>
          <a:bodyPr/>
          <a:lstStyle/>
          <a:p>
            <a:pPr lvl="0"/>
            <a:r>
              <a:rPr lang="en-US" dirty="0"/>
              <a:t>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Keluaran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5138700" cy="3180900"/>
          </a:xfrm>
        </p:spPr>
        <p:txBody>
          <a:bodyPr/>
          <a:lstStyle/>
          <a:p>
            <a:pPr lvl="0" algn="just"/>
            <a:r>
              <a:rPr lang="en-US" sz="2000" b="1" dirty="0" err="1"/>
              <a:t>Pendistribusian</a:t>
            </a:r>
            <a:r>
              <a:rPr lang="en-US" sz="2000" b="1" dirty="0"/>
              <a:t> </a:t>
            </a:r>
            <a:r>
              <a:rPr lang="en-US" sz="2000" b="1" dirty="0" err="1" smtClean="0"/>
              <a:t>keluaran</a:t>
            </a:r>
            <a:r>
              <a:rPr lang="en-US" sz="2000" dirty="0" smtClean="0"/>
              <a:t> </a:t>
            </a:r>
            <a:endParaRPr lang="en-US" sz="2000" dirty="0"/>
          </a:p>
          <a:p>
            <a:pPr marL="468313" indent="0" algn="just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dikategorikan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pengendalian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distribusi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control group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mencakup</a:t>
            </a:r>
            <a:r>
              <a:rPr lang="en-US" sz="2000" dirty="0"/>
              <a:t> </a:t>
            </a:r>
            <a:r>
              <a:rPr lang="en-US" sz="2000" dirty="0" err="1"/>
              <a:t>hal-hal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 </a:t>
            </a:r>
          </a:p>
          <a:p>
            <a:pPr lvl="1" algn="just"/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didistribusikan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pemakai</a:t>
            </a:r>
            <a:r>
              <a:rPr lang="en-US" sz="2000" dirty="0"/>
              <a:t> yang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 smtClean="0"/>
              <a:t>otorisasi</a:t>
            </a:r>
            <a:endParaRPr lang="en-US" sz="2000" dirty="0"/>
          </a:p>
          <a:p>
            <a:pPr lvl="1" algn="just"/>
            <a:r>
              <a:rPr lang="en-US" sz="2000" dirty="0" err="1"/>
              <a:t>Pendistribusian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tepat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endParaRPr lang="en-US" sz="2000" dirty="0"/>
          </a:p>
          <a:p>
            <a:pPr lvl="1" algn="just"/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yang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 smtClean="0"/>
              <a:t>didistribusikan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70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86975"/>
            <a:ext cx="5638800" cy="857400"/>
          </a:xfrm>
        </p:spPr>
        <p:txBody>
          <a:bodyPr/>
          <a:lstStyle/>
          <a:p>
            <a:pPr lvl="0"/>
            <a:r>
              <a:rPr lang="en-US" dirty="0"/>
              <a:t>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Keluaran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5138700" cy="3180900"/>
          </a:xfrm>
        </p:spPr>
        <p:txBody>
          <a:bodyPr/>
          <a:lstStyle/>
          <a:p>
            <a:pPr lvl="0" algn="just"/>
            <a:r>
              <a:rPr lang="en-US" sz="2000" b="1" dirty="0" err="1"/>
              <a:t>Pengawasan</a:t>
            </a:r>
            <a:r>
              <a:rPr lang="en-US" sz="2000" b="1" dirty="0"/>
              <a:t> </a:t>
            </a:r>
            <a:r>
              <a:rPr lang="en-US" sz="2000" b="1" dirty="0" err="1"/>
              <a:t>terhadap</a:t>
            </a:r>
            <a:r>
              <a:rPr lang="en-US" sz="2000" b="1" dirty="0"/>
              <a:t> </a:t>
            </a:r>
            <a:r>
              <a:rPr lang="en-US" sz="2000" b="1" dirty="0" err="1" smtClean="0"/>
              <a:t>catatan</a:t>
            </a:r>
            <a:endParaRPr lang="en-US" sz="2000" b="1" dirty="0" smtClean="0"/>
          </a:p>
          <a:p>
            <a:pPr marL="468313" lvl="0" indent="0" algn="just">
              <a:buNone/>
            </a:pPr>
            <a:r>
              <a:rPr lang="en-US" sz="2000" dirty="0" smtClean="0"/>
              <a:t>Yang </a:t>
            </a:r>
            <a:r>
              <a:rPr lang="en-US" sz="2000" dirty="0" err="1"/>
              <a:t>dimaksud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pengawasan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catatan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: </a:t>
            </a:r>
            <a:endParaRPr lang="en-US" sz="2000" dirty="0"/>
          </a:p>
          <a:p>
            <a:pPr lvl="1" algn="just"/>
            <a:r>
              <a:rPr lang="en-US" sz="2000" dirty="0" err="1"/>
              <a:t>Menjaga</a:t>
            </a:r>
            <a:r>
              <a:rPr lang="en-US" sz="2000" dirty="0"/>
              <a:t>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pencatatan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menjaga</a:t>
            </a:r>
            <a:r>
              <a:rPr lang="en-US" sz="2000" dirty="0"/>
              <a:t> </a:t>
            </a:r>
            <a:r>
              <a:rPr lang="en-US" sz="2000" dirty="0" err="1"/>
              <a:t>keamanan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endParaRPr lang="en-US" sz="2000" dirty="0"/>
          </a:p>
          <a:p>
            <a:pPr lvl="1" algn="just"/>
            <a:r>
              <a:rPr lang="en-US" sz="2000" dirty="0" err="1"/>
              <a:t>Menghindari</a:t>
            </a:r>
            <a:r>
              <a:rPr lang="en-US" sz="2000" dirty="0"/>
              <a:t> </a:t>
            </a:r>
            <a:r>
              <a:rPr lang="en-US" sz="2000" dirty="0" err="1"/>
              <a:t>rekonstruksi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fail</a:t>
            </a:r>
          </a:p>
          <a:p>
            <a:pPr lvl="1" algn="just"/>
            <a:r>
              <a:rPr lang="en-US" sz="2000" dirty="0" err="1"/>
              <a:t>Mengurangi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perlengkapan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departemen</a:t>
            </a:r>
            <a:r>
              <a:rPr lang="en-US" sz="2000" dirty="0"/>
              <a:t> EDP</a:t>
            </a:r>
          </a:p>
          <a:p>
            <a:pPr lvl="1" algn="just"/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mengendalikan</a:t>
            </a:r>
            <a:r>
              <a:rPr lang="en-US" sz="2000" dirty="0"/>
              <a:t> </a:t>
            </a:r>
            <a:r>
              <a:rPr lang="en-US" sz="2000" dirty="0" err="1"/>
              <a:t>keluaranyang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 smtClean="0"/>
              <a:t>lagi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70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 Kasih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281</Words>
  <Application>Microsoft Office PowerPoint</Application>
  <PresentationFormat>On-screen Show (16:9)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Barlow</vt:lpstr>
      <vt:lpstr>Miriam Libre</vt:lpstr>
      <vt:lpstr>Barlow Light</vt:lpstr>
      <vt:lpstr>Calibri</vt:lpstr>
      <vt:lpstr>Roderigo template</vt:lpstr>
      <vt:lpstr>PENGENDALIAN KELUARAN</vt:lpstr>
      <vt:lpstr>Pengertian</vt:lpstr>
      <vt:lpstr>Pengendalian dimaksudkan untuk memberikan keyakinan bahwa :</vt:lpstr>
      <vt:lpstr>PowerPoint Presentation</vt:lpstr>
      <vt:lpstr>Yang Termasuk Dalam Pengendalian Atas Keluaran</vt:lpstr>
      <vt:lpstr>Yang Termasuk Dalam Pengendalian Atas Keluaran</vt:lpstr>
      <vt:lpstr>Yang Termasuk Dalam Pengendalian Atas Keluaran</vt:lpstr>
      <vt:lpstr>Yang Termasuk Dalam Pengendalian Atas Keluaran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Qaedi</dc:creator>
  <cp:lastModifiedBy>Windows User</cp:lastModifiedBy>
  <cp:revision>25</cp:revision>
  <dcterms:modified xsi:type="dcterms:W3CDTF">2018-06-26T08:39:20Z</dcterms:modified>
</cp:coreProperties>
</file>