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1" r:id="rId4"/>
    <p:sldId id="262" r:id="rId5"/>
    <p:sldId id="257" r:id="rId6"/>
    <p:sldId id="258" r:id="rId7"/>
    <p:sldId id="259" r:id="rId8"/>
    <p:sldId id="260" r:id="rId9"/>
    <p:sldId id="263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5" r:id="rId23"/>
    <p:sldId id="26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Crash 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178226" cy="1876225"/>
          </a:xfrm>
        </p:spPr>
        <p:txBody>
          <a:bodyPr/>
          <a:lstStyle/>
          <a:p>
            <a:r>
              <a:rPr lang="en-US" dirty="0">
                <a:latin typeface="FFF Intelligent" panose="00000400000000000000" pitchFamily="2" charset="0"/>
              </a:rPr>
              <a:t>Created by :</a:t>
            </a:r>
          </a:p>
          <a:p>
            <a:r>
              <a:rPr lang="en-US" dirty="0">
                <a:latin typeface="FFF Intelligent" panose="00000400000000000000" pitchFamily="2" charset="0"/>
              </a:rPr>
              <a:t>Ali alaei          </a:t>
            </a:r>
            <a:r>
              <a:rPr lang="en-US" dirty="0" err="1">
                <a:latin typeface="FFF Intelligent" panose="00000400000000000000" pitchFamily="2" charset="0"/>
              </a:rPr>
              <a:t>sadegh</a:t>
            </a:r>
            <a:r>
              <a:rPr lang="en-US" dirty="0">
                <a:latin typeface="FFF Intelligent" panose="00000400000000000000" pitchFamily="2" charset="0"/>
              </a:rPr>
              <a:t> </a:t>
            </a:r>
            <a:r>
              <a:rPr lang="en-US" dirty="0" err="1">
                <a:latin typeface="FFF Intelligent" panose="00000400000000000000" pitchFamily="2" charset="0"/>
              </a:rPr>
              <a:t>tabasi</a:t>
            </a:r>
            <a:r>
              <a:rPr lang="en-US" dirty="0">
                <a:latin typeface="FFF Intelligent" panose="00000400000000000000" pitchFamily="2" charset="0"/>
              </a:rPr>
              <a:t>    </a:t>
            </a:r>
            <a:r>
              <a:rPr lang="en-US" dirty="0" err="1">
                <a:latin typeface="FFF Intelligent" panose="00000400000000000000" pitchFamily="2" charset="0"/>
              </a:rPr>
              <a:t>ehsan</a:t>
            </a:r>
            <a:r>
              <a:rPr lang="en-US" dirty="0">
                <a:latin typeface="FFF Intelligent" panose="00000400000000000000" pitchFamily="2" charset="0"/>
              </a:rPr>
              <a:t> </a:t>
            </a:r>
            <a:r>
              <a:rPr lang="en-US" dirty="0" err="1">
                <a:latin typeface="FFF Intelligent" panose="00000400000000000000" pitchFamily="2" charset="0"/>
              </a:rPr>
              <a:t>mirabadi</a:t>
            </a:r>
            <a:endParaRPr lang="en-US" dirty="0">
              <a:latin typeface="FFF Intelligent" panose="00000400000000000000" pitchFamily="2" charset="0"/>
            </a:endParaRPr>
          </a:p>
          <a:p>
            <a:endParaRPr lang="en-US" dirty="0">
              <a:latin typeface="FFF Intelligent" panose="00000400000000000000" pitchFamily="2" charset="0"/>
            </a:endParaRPr>
          </a:p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012" y="597944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client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42243"/>
            <a:ext cx="5244012" cy="6087978"/>
          </a:xfrm>
        </p:spPr>
      </p:pic>
      <p:sp>
        <p:nvSpPr>
          <p:cNvPr id="2" name="Rectangle 1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Client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50" y="405760"/>
            <a:ext cx="5301811" cy="5933343"/>
          </a:xfrm>
        </p:spPr>
      </p:pic>
      <p:sp>
        <p:nvSpPr>
          <p:cNvPr id="3" name="Rectangle 2"/>
          <p:cNvSpPr/>
          <p:nvPr/>
        </p:nvSpPr>
        <p:spPr>
          <a:xfrm>
            <a:off x="413239" y="342900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50" y="411900"/>
            <a:ext cx="5138822" cy="6027972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9" y="195654"/>
            <a:ext cx="4462799" cy="6486013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393569"/>
            <a:ext cx="4086983" cy="5838546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12" y="811367"/>
            <a:ext cx="4094238" cy="5338887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FF Intelligent Condensed" panose="00000400000000000000" pitchFamily="2" charset="0"/>
              </a:rPr>
              <a:t>Giftbox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28" y="730028"/>
            <a:ext cx="4264148" cy="5611653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FF Intelligent Condensed" panose="00000400000000000000" pitchFamily="2" charset="0"/>
              </a:rPr>
              <a:t>normalbox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9" y="594895"/>
            <a:ext cx="4319448" cy="5655010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FF Intelligent Condensed" panose="00000400000000000000" pitchFamily="2" charset="0"/>
              </a:rPr>
              <a:t>tntbox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05" y="546014"/>
            <a:ext cx="4602424" cy="5930698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073" y="86061"/>
            <a:ext cx="8825658" cy="1324176"/>
          </a:xfrm>
        </p:spPr>
        <p:txBody>
          <a:bodyPr/>
          <a:lstStyle/>
          <a:p>
            <a:r>
              <a:rPr lang="en-US" sz="5400" dirty="0">
                <a:latin typeface="FFF Intelligent Condensed" panose="00000400000000000000" pitchFamily="2" charset="0"/>
              </a:rPr>
              <a:t>Game in brief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4955" y="1532965"/>
            <a:ext cx="8825658" cy="484094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-network architecture</a:t>
            </a:r>
          </a:p>
          <a:p>
            <a:r>
              <a:rPr lang="en-US" dirty="0">
                <a:latin typeface="FFF Intelligent Condensed" panose="00000400000000000000" pitchFamily="2" charset="0"/>
              </a:rPr>
              <a:t>-client duty</a:t>
            </a:r>
          </a:p>
          <a:p>
            <a:r>
              <a:rPr lang="en-US" dirty="0">
                <a:latin typeface="FFF Intelligent Condensed" panose="00000400000000000000" pitchFamily="2" charset="0"/>
              </a:rPr>
              <a:t>-server duty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49" y="225777"/>
            <a:ext cx="3765793" cy="6535404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172436"/>
            <a:ext cx="4810378" cy="6537188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012" y="597944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53" y="422031"/>
            <a:ext cx="5851768" cy="5860856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64" y="64546"/>
            <a:ext cx="4669302" cy="6583680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8"/>
          <a:stretch/>
        </p:blipFill>
        <p:spPr>
          <a:xfrm>
            <a:off x="580913" y="1110523"/>
            <a:ext cx="4986170" cy="550094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1"/>
          <a:stretch/>
        </p:blipFill>
        <p:spPr>
          <a:xfrm>
            <a:off x="6121101" y="858666"/>
            <a:ext cx="3987503" cy="5515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24049" y="858666"/>
            <a:ext cx="1484555" cy="59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2528" y="6014422"/>
            <a:ext cx="1484555" cy="59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913" y="116991"/>
            <a:ext cx="2004026" cy="84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FF Intelligent Condensed" panose="00000400000000000000" pitchFamily="2" charset="0"/>
              </a:rPr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1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80" y="400775"/>
            <a:ext cx="5037380" cy="6057092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FF Intelligent Condensed" panose="00000400000000000000" pitchFamily="2" charset="0"/>
              </a:rPr>
              <a:t>giftbox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56" y="474416"/>
            <a:ext cx="4485715" cy="6139435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96" y="149097"/>
            <a:ext cx="4505084" cy="6588776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36" y="467956"/>
            <a:ext cx="5789216" cy="5957944"/>
          </a:xfrm>
        </p:spPr>
      </p:pic>
      <p:sp>
        <p:nvSpPr>
          <p:cNvPr id="3" name="Rectangle 2"/>
          <p:cNvSpPr/>
          <p:nvPr/>
        </p:nvSpPr>
        <p:spPr>
          <a:xfrm>
            <a:off x="307731" y="298938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012" y="597944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Using </a:t>
            </a:r>
            <a:r>
              <a:rPr lang="en-US" dirty="0" err="1">
                <a:latin typeface="FFF Intelligent Condensed" panose="00000400000000000000" pitchFamily="2" charset="0"/>
              </a:rPr>
              <a:t>git</a:t>
            </a:r>
            <a:endParaRPr lang="en-US" dirty="0">
              <a:latin typeface="FFF Intelligent Condensed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9"/>
          <a:stretch/>
        </p:blipFill>
        <p:spPr>
          <a:xfrm>
            <a:off x="793858" y="1755017"/>
            <a:ext cx="4674453" cy="500527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/>
          <a:stretch/>
        </p:blipFill>
        <p:spPr>
          <a:xfrm>
            <a:off x="6179948" y="1532964"/>
            <a:ext cx="4735733" cy="4482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3756" y="1755017"/>
            <a:ext cx="1484555" cy="59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1126" y="5418268"/>
            <a:ext cx="1484555" cy="59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 Condensed" panose="00000400000000000000" pitchFamily="2" charset="0"/>
              </a:rPr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57" y="610208"/>
            <a:ext cx="4228793" cy="5770449"/>
          </a:xfrm>
        </p:spPr>
      </p:pic>
      <p:sp>
        <p:nvSpPr>
          <p:cNvPr id="3" name="Rectangle 2"/>
          <p:cNvSpPr/>
          <p:nvPr/>
        </p:nvSpPr>
        <p:spPr>
          <a:xfrm>
            <a:off x="545123" y="422031"/>
            <a:ext cx="2242039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FF Intelligent Condensed" panose="00000400000000000000" pitchFamily="2" charset="0"/>
              </a:rPr>
              <a:t>tntbox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428281"/>
            <a:ext cx="4327427" cy="42125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2" y="304521"/>
            <a:ext cx="6829425" cy="3990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7426" y="304521"/>
            <a:ext cx="1823421" cy="87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0522" y="2428281"/>
            <a:ext cx="1594985" cy="76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17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757" y="1447798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Client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548" y="2187135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FF Intelligent" panose="00000400000000000000" pitchFamily="2" charset="0"/>
              </a:rPr>
              <a:t>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4680" y="3125192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Parser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1226" y="331182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FF Intelligent" panose="00000400000000000000" pitchFamily="2" charset="0"/>
              </a:rPr>
              <a:t>surface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0239" y="3311830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" panose="00000400000000000000" pitchFamily="2" charset="0"/>
              </a:rPr>
              <a:t>box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3005" y="331182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player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710" y="4414090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Normal box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26908" y="4787361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FF Intelligent" panose="00000400000000000000" pitchFamily="2" charset="0"/>
              </a:rPr>
              <a:t>gift 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6106" y="4509412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FF Intelligent" panose="00000400000000000000" pitchFamily="2" charset="0"/>
              </a:rPr>
              <a:t>tnt</a:t>
            </a:r>
            <a:r>
              <a:rPr lang="en-US" sz="1200" dirty="0">
                <a:latin typeface="FFF Intelligent" panose="00000400000000000000" pitchFamily="2" charset="0"/>
              </a:rPr>
              <a:t> 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69835" y="4940244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FF Intelligent" panose="00000400000000000000" pitchFamily="2" charset="0"/>
              </a:rPr>
              <a:t>input</a:t>
            </a:r>
          </a:p>
        </p:txBody>
      </p:sp>
      <p:cxnSp>
        <p:nvCxnSpPr>
          <p:cNvPr id="30" name="Straight Arrow Connector 29"/>
          <p:cNvCxnSpPr>
            <a:stCxn id="8" idx="0"/>
            <a:endCxn id="4" idx="1"/>
          </p:cNvCxnSpPr>
          <p:nvPr/>
        </p:nvCxnSpPr>
        <p:spPr>
          <a:xfrm flipV="1">
            <a:off x="1269797" y="2373771"/>
            <a:ext cx="1586751" cy="93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  <a:endCxn id="4" idx="2"/>
          </p:cNvCxnSpPr>
          <p:nvPr/>
        </p:nvCxnSpPr>
        <p:spPr>
          <a:xfrm flipV="1">
            <a:off x="2910784" y="2560406"/>
            <a:ext cx="445322" cy="7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0"/>
            <a:endCxn id="4" idx="3"/>
          </p:cNvCxnSpPr>
          <p:nvPr/>
        </p:nvCxnSpPr>
        <p:spPr>
          <a:xfrm flipH="1" flipV="1">
            <a:off x="3855664" y="2373771"/>
            <a:ext cx="736899" cy="93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0"/>
            <a:endCxn id="8" idx="2"/>
          </p:cNvCxnSpPr>
          <p:nvPr/>
        </p:nvCxnSpPr>
        <p:spPr>
          <a:xfrm flipV="1">
            <a:off x="997268" y="3685101"/>
            <a:ext cx="272529" cy="728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0"/>
            <a:endCxn id="8" idx="2"/>
          </p:cNvCxnSpPr>
          <p:nvPr/>
        </p:nvCxnSpPr>
        <p:spPr>
          <a:xfrm flipH="1" flipV="1">
            <a:off x="1269797" y="3685101"/>
            <a:ext cx="1156669" cy="1102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8" idx="2"/>
          </p:cNvCxnSpPr>
          <p:nvPr/>
        </p:nvCxnSpPr>
        <p:spPr>
          <a:xfrm flipH="1" flipV="1">
            <a:off x="1269797" y="3685101"/>
            <a:ext cx="2585868" cy="82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2"/>
          </p:cNvCxnSpPr>
          <p:nvPr/>
        </p:nvCxnSpPr>
        <p:spPr>
          <a:xfrm flipH="1" flipV="1">
            <a:off x="6354238" y="3498463"/>
            <a:ext cx="237342" cy="1407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373003" y="2721773"/>
            <a:ext cx="190276" cy="590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0"/>
          </p:cNvCxnSpPr>
          <p:nvPr/>
        </p:nvCxnSpPr>
        <p:spPr>
          <a:xfrm flipV="1">
            <a:off x="3356106" y="1493690"/>
            <a:ext cx="2088777" cy="693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0"/>
          </p:cNvCxnSpPr>
          <p:nvPr/>
        </p:nvCxnSpPr>
        <p:spPr>
          <a:xfrm flipH="1" flipV="1">
            <a:off x="5944441" y="1680325"/>
            <a:ext cx="409797" cy="144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49048" y="1315615"/>
            <a:ext cx="1704747" cy="5078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FF Intelligent" panose="00000400000000000000" pitchFamily="2" charset="0"/>
              </a:rPr>
              <a:t>client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70083" y="2357063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player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063721" y="332038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FF Intelligent" panose="00000400000000000000" pitchFamily="2" charset="0"/>
              </a:rPr>
              <a:t>input</a:t>
            </a: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3352744" y="1569518"/>
            <a:ext cx="1796304" cy="6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6" idx="2"/>
          </p:cNvCxnSpPr>
          <p:nvPr/>
        </p:nvCxnSpPr>
        <p:spPr>
          <a:xfrm flipH="1" flipV="1">
            <a:off x="6001422" y="1823421"/>
            <a:ext cx="349456" cy="131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0"/>
            <a:endCxn id="76" idx="3"/>
          </p:cNvCxnSpPr>
          <p:nvPr/>
        </p:nvCxnSpPr>
        <p:spPr>
          <a:xfrm flipH="1" flipV="1">
            <a:off x="6853795" y="1569518"/>
            <a:ext cx="3515846" cy="787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87121" y="3088747"/>
            <a:ext cx="1873681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connection</a:t>
            </a:r>
          </a:p>
        </p:txBody>
      </p:sp>
      <p:cxnSp>
        <p:nvCxnSpPr>
          <p:cNvPr id="28" name="Straight Arrow Connector 27"/>
          <p:cNvCxnSpPr>
            <a:stCxn id="27" idx="0"/>
            <a:endCxn id="76" idx="2"/>
          </p:cNvCxnSpPr>
          <p:nvPr/>
        </p:nvCxnSpPr>
        <p:spPr>
          <a:xfrm flipH="1" flipV="1">
            <a:off x="6001422" y="1823421"/>
            <a:ext cx="2622540" cy="126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757" y="1447798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server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3971" y="1084476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FF Intelligent" panose="00000400000000000000" pitchFamily="2" charset="0"/>
              </a:rPr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2103" y="2022533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8649" y="2209170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FF Intelligent" panose="00000400000000000000" pitchFamily="2" charset="0"/>
              </a:rPr>
              <a:t>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2" y="2209171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FF Intelligent" panose="00000400000000000000" pitchFamily="2" charset="0"/>
              </a:rPr>
              <a:t>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0428" y="2209170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player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3508" y="2717772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Normal box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2706" y="3091043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FF Intelligent" panose="00000400000000000000" pitchFamily="2" charset="0"/>
              </a:rPr>
              <a:t>gift 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21904" y="2813094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FF Intelligent" panose="00000400000000000000" pitchFamily="2" charset="0"/>
              </a:rPr>
              <a:t>tnt</a:t>
            </a:r>
            <a:r>
              <a:rPr lang="en-US" sz="1200" dirty="0">
                <a:latin typeface="FFF Intelligent" panose="00000400000000000000" pitchFamily="2" charset="0"/>
              </a:rPr>
              <a:t> box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7258" y="3837585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FF Intelligent" panose="00000400000000000000" pitchFamily="2" charset="0"/>
              </a:rPr>
              <a:t>input</a:t>
            </a:r>
          </a:p>
        </p:txBody>
      </p:sp>
      <p:cxnSp>
        <p:nvCxnSpPr>
          <p:cNvPr id="13" name="Straight Arrow Connector 12"/>
          <p:cNvCxnSpPr>
            <a:stCxn id="7" idx="0"/>
            <a:endCxn id="4" idx="1"/>
          </p:cNvCxnSpPr>
          <p:nvPr/>
        </p:nvCxnSpPr>
        <p:spPr>
          <a:xfrm flipV="1">
            <a:off x="827220" y="1271112"/>
            <a:ext cx="1586751" cy="93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2468207" y="1457747"/>
            <a:ext cx="445322" cy="7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4" idx="3"/>
          </p:cNvCxnSpPr>
          <p:nvPr/>
        </p:nvCxnSpPr>
        <p:spPr>
          <a:xfrm flipH="1" flipV="1">
            <a:off x="3413087" y="1271112"/>
            <a:ext cx="736899" cy="93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8463066" y="1988783"/>
            <a:ext cx="272529" cy="728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8735595" y="1988783"/>
            <a:ext cx="1156669" cy="1102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735595" y="1988783"/>
            <a:ext cx="2585868" cy="82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2"/>
          </p:cNvCxnSpPr>
          <p:nvPr/>
        </p:nvCxnSpPr>
        <p:spPr>
          <a:xfrm flipH="1" flipV="1">
            <a:off x="5911661" y="2395804"/>
            <a:ext cx="237342" cy="1407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9543" y="212956"/>
            <a:ext cx="1665195" cy="556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FF Intelligent" panose="00000400000000000000" pitchFamily="2" charset="0"/>
              </a:rPr>
              <a:t>controller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7407" y="389974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player</a:t>
            </a:r>
          </a:p>
        </p:txBody>
      </p:sp>
      <p:cxnSp>
        <p:nvCxnSpPr>
          <p:cNvPr id="24" name="Straight Arrow Connector 23"/>
          <p:cNvCxnSpPr>
            <a:endCxn id="21" idx="1"/>
          </p:cNvCxnSpPr>
          <p:nvPr/>
        </p:nvCxnSpPr>
        <p:spPr>
          <a:xfrm flipV="1">
            <a:off x="2910167" y="491064"/>
            <a:ext cx="1739376" cy="60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H="1" flipV="1">
            <a:off x="5482141" y="769172"/>
            <a:ext cx="426160" cy="126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H="1" flipV="1">
            <a:off x="5471410" y="792052"/>
            <a:ext cx="2445555" cy="310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36037" y="1606952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box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6332662" y="461982"/>
            <a:ext cx="2402933" cy="114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61733" y="4115375"/>
            <a:ext cx="1367932" cy="511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FF Intelligent" panose="00000400000000000000" pitchFamily="2" charset="0"/>
              </a:rPr>
              <a:t>connection</a:t>
            </a:r>
          </a:p>
        </p:txBody>
      </p:sp>
      <p:cxnSp>
        <p:nvCxnSpPr>
          <p:cNvPr id="41" name="Straight Arrow Connector 40"/>
          <p:cNvCxnSpPr>
            <a:stCxn id="40" idx="0"/>
            <a:endCxn id="21" idx="2"/>
          </p:cNvCxnSpPr>
          <p:nvPr/>
        </p:nvCxnSpPr>
        <p:spPr>
          <a:xfrm flipV="1">
            <a:off x="4045699" y="769172"/>
            <a:ext cx="1436442" cy="334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992" y="3319990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Normal box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1190" y="3693261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FF Intelligent" panose="00000400000000000000" pitchFamily="2" charset="0"/>
              </a:rPr>
              <a:t>gift box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70388" y="3415312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FF Intelligent" panose="00000400000000000000" pitchFamily="2" charset="0"/>
              </a:rPr>
              <a:t>tnt</a:t>
            </a:r>
            <a:r>
              <a:rPr lang="en-US" sz="1200" dirty="0">
                <a:latin typeface="FFF Intelligent" panose="00000400000000000000" pitchFamily="2" charset="0"/>
              </a:rPr>
              <a:t> box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511550" y="2591001"/>
            <a:ext cx="272529" cy="728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</p:cNvCxnSpPr>
          <p:nvPr/>
        </p:nvCxnSpPr>
        <p:spPr>
          <a:xfrm flipH="1" flipV="1">
            <a:off x="784079" y="2591001"/>
            <a:ext cx="1156669" cy="1102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84079" y="2591001"/>
            <a:ext cx="2585868" cy="82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150870" y="5633438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Normal box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88212" y="631912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FF Intelligent" panose="00000400000000000000" pitchFamily="2" charset="0"/>
              </a:rPr>
              <a:t>gift box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391822" y="599935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FFF Intelligent" panose="00000400000000000000" pitchFamily="2" charset="0"/>
              </a:rPr>
              <a:t>tnt</a:t>
            </a:r>
            <a:r>
              <a:rPr lang="en-US" sz="1200" dirty="0">
                <a:latin typeface="FFF Intelligent" panose="00000400000000000000" pitchFamily="2" charset="0"/>
              </a:rPr>
              <a:t> box</a:t>
            </a:r>
          </a:p>
        </p:txBody>
      </p:sp>
      <p:cxnSp>
        <p:nvCxnSpPr>
          <p:cNvPr id="54" name="Straight Arrow Connector 53"/>
          <p:cNvCxnSpPr>
            <a:stCxn id="51" idx="0"/>
            <a:endCxn id="57" idx="1"/>
          </p:cNvCxnSpPr>
          <p:nvPr/>
        </p:nvCxnSpPr>
        <p:spPr>
          <a:xfrm flipV="1">
            <a:off x="3650428" y="4933375"/>
            <a:ext cx="2044793" cy="700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57" idx="2"/>
          </p:cNvCxnSpPr>
          <p:nvPr/>
        </p:nvCxnSpPr>
        <p:spPr>
          <a:xfrm flipV="1">
            <a:off x="6187770" y="5120010"/>
            <a:ext cx="7009" cy="119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0"/>
            <a:endCxn id="57" idx="3"/>
          </p:cNvCxnSpPr>
          <p:nvPr/>
        </p:nvCxnSpPr>
        <p:spPr>
          <a:xfrm flipH="1" flipV="1">
            <a:off x="6694337" y="4933375"/>
            <a:ext cx="4197043" cy="106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95221" y="4746739"/>
            <a:ext cx="999116" cy="373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FFF Intelligent" panose="00000400000000000000" pitchFamily="2" charset="0"/>
              </a:rPr>
              <a:t>box</a:t>
            </a:r>
          </a:p>
        </p:txBody>
      </p:sp>
      <p:cxnSp>
        <p:nvCxnSpPr>
          <p:cNvPr id="64" name="Straight Arrow Connector 63"/>
          <p:cNvCxnSpPr>
            <a:stCxn id="57" idx="0"/>
            <a:endCxn id="22" idx="2"/>
          </p:cNvCxnSpPr>
          <p:nvPr/>
        </p:nvCxnSpPr>
        <p:spPr>
          <a:xfrm flipV="1">
            <a:off x="6194779" y="4273020"/>
            <a:ext cx="1722186" cy="47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012" y="597944"/>
            <a:ext cx="8825658" cy="3329581"/>
          </a:xfrm>
        </p:spPr>
        <p:txBody>
          <a:bodyPr/>
          <a:lstStyle/>
          <a:p>
            <a:r>
              <a:rPr lang="en-US" dirty="0">
                <a:latin typeface="FFF Intelligent Condensed" panose="00000400000000000000" pitchFamily="2" charset="0"/>
              </a:rPr>
              <a:t>Headers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76225"/>
          </a:xfrm>
        </p:spPr>
        <p:txBody>
          <a:bodyPr/>
          <a:lstStyle/>
          <a:p>
            <a:endParaRPr lang="en-US" dirty="0">
              <a:latin typeface="FFF Intellige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105</Words>
  <Application>Microsoft Office PowerPoint</Application>
  <PresentationFormat>Widescreen</PresentationFormat>
  <Paragraphs>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FFF Intelligent</vt:lpstr>
      <vt:lpstr>FFF Intelligent Condensed</vt:lpstr>
      <vt:lpstr>Wingdings 3</vt:lpstr>
      <vt:lpstr>Ion</vt:lpstr>
      <vt:lpstr>Crash Bash</vt:lpstr>
      <vt:lpstr>Game in brief</vt:lpstr>
      <vt:lpstr>Using git</vt:lpstr>
      <vt:lpstr>PowerPoint Presentation</vt:lpstr>
      <vt:lpstr>Client classes</vt:lpstr>
      <vt:lpstr>PowerPoint Presentation</vt:lpstr>
      <vt:lpstr>server classes</vt:lpstr>
      <vt:lpstr>PowerPoint Presentation</vt:lpstr>
      <vt:lpstr>Headers file</vt:lpstr>
      <vt:lpstr>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Bash</dc:title>
  <dc:creator>ali alaei</dc:creator>
  <cp:lastModifiedBy>ASUS</cp:lastModifiedBy>
  <cp:revision>20</cp:revision>
  <dcterms:created xsi:type="dcterms:W3CDTF">2016-07-02T18:10:32Z</dcterms:created>
  <dcterms:modified xsi:type="dcterms:W3CDTF">2016-07-03T08:32:56Z</dcterms:modified>
</cp:coreProperties>
</file>