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5E9E4-7ECB-4BC7-8B7F-23693460351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54145-ECEC-4DAE-9EDB-5B01AD865CF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5E9E4-7ECB-4BC7-8B7F-23693460351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54145-ECEC-4DAE-9EDB-5B01AD865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5E9E4-7ECB-4BC7-8B7F-23693460351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54145-ECEC-4DAE-9EDB-5B01AD865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5E9E4-7ECB-4BC7-8B7F-23693460351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54145-ECEC-4DAE-9EDB-5B01AD865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5E9E4-7ECB-4BC7-8B7F-23693460351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54145-ECEC-4DAE-9EDB-5B01AD865CF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5E9E4-7ECB-4BC7-8B7F-23693460351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54145-ECEC-4DAE-9EDB-5B01AD865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5E9E4-7ECB-4BC7-8B7F-23693460351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54145-ECEC-4DAE-9EDB-5B01AD865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5E9E4-7ECB-4BC7-8B7F-23693460351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54145-ECEC-4DAE-9EDB-5B01AD865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5E9E4-7ECB-4BC7-8B7F-23693460351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54145-ECEC-4DAE-9EDB-5B01AD865CFB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5E9E4-7ECB-4BC7-8B7F-23693460351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54145-ECEC-4DAE-9EDB-5B01AD865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5E9E4-7ECB-4BC7-8B7F-23693460351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854145-ECEC-4DAE-9EDB-5B01AD865CF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AD5E9E4-7ECB-4BC7-8B7F-23693460351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5854145-ECEC-4DAE-9EDB-5B01AD865CFB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ShoAaZihRU&amp;t=141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31640" y="116632"/>
            <a:ext cx="7406640" cy="936104"/>
          </a:xfrm>
        </p:spPr>
        <p:txBody>
          <a:bodyPr/>
          <a:lstStyle/>
          <a:p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Quel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est ce 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« 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  <a:effectLst/>
              </a:rPr>
              <a:t>GitHub »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7624" y="1556792"/>
            <a:ext cx="7406640" cy="4176464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chemeClr val="tx1"/>
                </a:solidFill>
                <a:latin typeface="+mj-lt"/>
              </a:rPr>
              <a:t>GitHub est une plate-forme de développement inspirée par votre façon de travailler. De </a:t>
            </a:r>
            <a:r>
              <a:rPr lang="fr-FR" sz="3600" dirty="0" smtClean="0">
                <a:solidFill>
                  <a:schemeClr val="tx1"/>
                </a:solidFill>
                <a:latin typeface="+mj-lt"/>
              </a:rPr>
              <a:t>l'open </a:t>
            </a:r>
            <a:r>
              <a:rPr lang="fr-FR" sz="3600" dirty="0">
                <a:solidFill>
                  <a:schemeClr val="tx1"/>
                </a:solidFill>
                <a:latin typeface="+mj-lt"/>
              </a:rPr>
              <a:t>source à l' entreprise , vous pouvez héberger et réviser du code, gérer des projets et créer des logiciels aux côtés de 40 millions de développeurs</a:t>
            </a:r>
            <a:r>
              <a:rPr lang="fr-FR" sz="3600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pic>
        <p:nvPicPr>
          <p:cNvPr id="1026" name="Picture 2" descr="C:\Users\PC\Desktop\githu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562885"/>
            <a:ext cx="2182755" cy="12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8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31640" y="116632"/>
            <a:ext cx="7406640" cy="936104"/>
          </a:xfrm>
        </p:spPr>
        <p:txBody>
          <a:bodyPr/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  <a:effectLst/>
              </a:rPr>
              <a:t>Créer votre compte </a:t>
            </a:r>
            <a:r>
              <a:rPr lang="fr-FR" sz="4400" dirty="0">
                <a:solidFill>
                  <a:schemeClr val="accent2">
                    <a:lumMod val="75000"/>
                  </a:schemeClr>
                </a:solidFill>
              </a:rPr>
              <a:t>GitHub </a:t>
            </a:r>
            <a:endParaRPr lang="fr-FR" b="1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pic>
        <p:nvPicPr>
          <p:cNvPr id="3075" name="Picture 3" descr="C:\Users\PC\Desktop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540180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454722" y="5517232"/>
            <a:ext cx="7406640" cy="5760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2000" dirty="0">
                <a:effectLst/>
                <a:hlinkClick r:id="rId3"/>
              </a:rPr>
              <a:t>https://www.youtube.com/watch?v=UShoAaZihRU&amp;t=141s</a:t>
            </a:r>
            <a:endParaRPr lang="fr-FR" sz="2000" b="1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74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104</TotalTime>
  <Words>24</Words>
  <Application>Microsoft Office PowerPoint</Application>
  <PresentationFormat>Affichage à l'écran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Solstice</vt:lpstr>
      <vt:lpstr>Quel est ce « GitHub »</vt:lpstr>
      <vt:lpstr>Créer votre compte GitHub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Quel est ce « GitHub »</dc:title>
  <dc:creator>PC</dc:creator>
  <cp:lastModifiedBy>PC</cp:lastModifiedBy>
  <cp:revision>7</cp:revision>
  <dcterms:created xsi:type="dcterms:W3CDTF">2019-12-03T18:42:58Z</dcterms:created>
  <dcterms:modified xsi:type="dcterms:W3CDTF">2019-12-03T20:27:27Z</dcterms:modified>
</cp:coreProperties>
</file>