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74713-FC0D-4908-BB5F-AC0F22FC1688}" type="datetimeFigureOut">
              <a:rPr lang="tr-TR" smtClean="0"/>
              <a:t>19.01.2023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AA59-2EB9-4B78-A343-48583BFCB3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70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2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68546C4-EB0A-3020-0EA0-896631E2B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Autofit/>
          </a:bodyPr>
          <a:lstStyle/>
          <a:p>
            <a:pPr algn="l"/>
            <a:r>
              <a:rPr lang="tr-TR" sz="3600" dirty="0"/>
              <a:t>GPS İLE ARAÇ TAKİP SİSTEMİNİN GERÇEKLENMESİ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46E24B1-6F41-5D20-AAAF-A3AC13112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tr-TR" sz="2200" dirty="0"/>
              <a:t>Ali Bingül</a:t>
            </a:r>
          </a:p>
          <a:p>
            <a:pPr algn="l"/>
            <a:r>
              <a:rPr lang="tr-TR" sz="2200" dirty="0"/>
              <a:t>031811033</a:t>
            </a:r>
          </a:p>
        </p:txBody>
      </p:sp>
      <p:pic>
        <p:nvPicPr>
          <p:cNvPr id="4" name="Picture 3" descr="Ağ teknolojisinden oluşan arka plan">
            <a:extLst>
              <a:ext uri="{FF2B5EF4-FFF2-40B4-BE49-F238E27FC236}">
                <a16:creationId xmlns:a16="http://schemas.microsoft.com/office/drawing/2014/main" id="{3AAEFB20-7648-C098-EF0F-42AA2614C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49" r="6528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843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7330A-2DCD-8871-5D9B-C4713E0D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A23855-B259-696B-E38E-DCD29278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Araç içerisine yerleştirilmiş bir donanım sistemi ve bulut sunucuda çalışan bir yazılım sistemi ile araç konumunun periyodik olarak sürekli kaydedildiği ve takibinin yapılabildiği bir sistem oluşturmaktır.</a:t>
            </a:r>
          </a:p>
        </p:txBody>
      </p:sp>
    </p:spTree>
    <p:extLst>
      <p:ext uri="{BB962C8B-B14F-4D97-AF65-F5344CB8AC3E}">
        <p14:creationId xmlns:p14="http://schemas.microsoft.com/office/powerpoint/2010/main" val="291480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3AA9EF-22D5-3A17-8A90-D9BF168B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KULLANILAN TEKNOLOJİLER/ARAÇLAR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9918663-1A35-A4EA-BD66-5F85EEDDB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93" y="1844414"/>
            <a:ext cx="2861717" cy="143085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608CF91-BF38-7712-62C6-4173B0A52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27" y="1166614"/>
            <a:ext cx="2556580" cy="2556580"/>
          </a:xfrm>
          <a:prstGeom prst="rect">
            <a:avLst/>
          </a:prstGeom>
        </p:spPr>
      </p:pic>
      <p:pic>
        <p:nvPicPr>
          <p:cNvPr id="1026" name="Picture 2" descr="ATMEGA328P Pinout, Programming, Features, and Applications">
            <a:extLst>
              <a:ext uri="{FF2B5EF4-FFF2-40B4-BE49-F238E27FC236}">
                <a16:creationId xmlns:a16="http://schemas.microsoft.com/office/drawing/2014/main" id="{0986AAD5-7CD5-0EE5-A92A-4D991E6EA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8" y="3344450"/>
            <a:ext cx="5951152" cy="351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808 GSM/GPRS/GPS Geliştirme Kartı (Arduino ve Raspberry Pi Uyumlu) Satın  Al | Robotistan">
            <a:extLst>
              <a:ext uri="{FF2B5EF4-FFF2-40B4-BE49-F238E27FC236}">
                <a16:creationId xmlns:a16="http://schemas.microsoft.com/office/drawing/2014/main" id="{C83069C2-75F2-4A4A-574E-18B0ACB7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95" y="3275273"/>
            <a:ext cx="5489922" cy="351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3AA9EF-22D5-3A17-8A90-D9BF168B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DEVRE ŞEMASI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D7F6D6C-4B54-CF24-11D5-973E5516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42" y="1575657"/>
            <a:ext cx="6908516" cy="51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3AA9EF-22D5-3A17-8A90-D9BF168B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ÇALIŞMA MANTIĞI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6646586-A0AC-DE1C-E2B1-FE85AD82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34" y="1690688"/>
            <a:ext cx="8173131" cy="464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AD691C-0018-4A79-E688-9E44C9E0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ARAŞTIRMA SONUÇLARI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310F518-1E81-3779-E2BA-5FF89964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2469596"/>
            <a:ext cx="10136015" cy="3381847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75084DD-F037-6810-BE22-0AD9396E33EA}"/>
              </a:ext>
            </a:extLst>
          </p:cNvPr>
          <p:cNvSpPr txBox="1"/>
          <p:nvPr/>
        </p:nvSpPr>
        <p:spPr>
          <a:xfrm>
            <a:off x="1027992" y="5851443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Referans noktası: Enlem: 40.21895, Boylam: 28.90088</a:t>
            </a:r>
          </a:p>
        </p:txBody>
      </p:sp>
    </p:spTree>
    <p:extLst>
      <p:ext uri="{BB962C8B-B14F-4D97-AF65-F5344CB8AC3E}">
        <p14:creationId xmlns:p14="http://schemas.microsoft.com/office/powerpoint/2010/main" val="104231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AD691C-0018-4A79-E688-9E44C9E0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ARAŞTIRMA SONUÇLARI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831BC45-9DB1-429C-9787-14D5B6C4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7077"/>
            <a:ext cx="10721884" cy="3952466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1840CCD0-4D79-28D2-39A5-BD0B47E0A884}"/>
              </a:ext>
            </a:extLst>
          </p:cNvPr>
          <p:cNvSpPr txBox="1"/>
          <p:nvPr/>
        </p:nvSpPr>
        <p:spPr>
          <a:xfrm>
            <a:off x="838200" y="6139543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Referans hız değeri: 25 km/s</a:t>
            </a:r>
          </a:p>
        </p:txBody>
      </p:sp>
    </p:spTree>
    <p:extLst>
      <p:ext uri="{BB962C8B-B14F-4D97-AF65-F5344CB8AC3E}">
        <p14:creationId xmlns:p14="http://schemas.microsoft.com/office/powerpoint/2010/main" val="217225741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69</Words>
  <Application>Microsoft Office PowerPoint</Application>
  <PresentationFormat>Geniş ekran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AvenirNext LT Pro Medium</vt:lpstr>
      <vt:lpstr>Calibri</vt:lpstr>
      <vt:lpstr>Courier New</vt:lpstr>
      <vt:lpstr>Sagona Book</vt:lpstr>
      <vt:lpstr>ExploreVTI</vt:lpstr>
      <vt:lpstr>GPS İLE ARAÇ TAKİP SİSTEMİNİN GERÇEKLENMESİ</vt:lpstr>
      <vt:lpstr>PROJENİN AMACI</vt:lpstr>
      <vt:lpstr>KULLANILAN TEKNOLOJİLER/ARAÇLAR</vt:lpstr>
      <vt:lpstr>DEVRE ŞEMASI</vt:lpstr>
      <vt:lpstr>PROJENİN ÇALIŞMA MANTIĞI</vt:lpstr>
      <vt:lpstr>ARAŞTIRMA SONUÇLARI</vt:lpstr>
      <vt:lpstr>ARAŞTIRMA SONUÇLARI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İLE ARAÇ TAKİP SİSTEMİNİN GERÇEKLENMESİ</dc:title>
  <dc:creator>Ali Bingül</dc:creator>
  <cp:lastModifiedBy>Ali Bingül</cp:lastModifiedBy>
  <cp:revision>25</cp:revision>
  <dcterms:created xsi:type="dcterms:W3CDTF">2023-01-17T16:24:14Z</dcterms:created>
  <dcterms:modified xsi:type="dcterms:W3CDTF">2023-01-19T13:05:12Z</dcterms:modified>
</cp:coreProperties>
</file>