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7"/>
  </p:notesMasterIdLst>
  <p:sldIdLst>
    <p:sldId id="256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431211"/>
          </a:xfrm>
          <a:custGeom>
            <a:avLst/>
            <a:gdLst/>
            <a:ahLst/>
            <a:cxnLst/>
            <a:rect r="r" b="b" t="t" l="l"/>
            <a:pathLst>
              <a:path h="10431211" w="18288000">
                <a:moveTo>
                  <a:pt x="0" y="0"/>
                </a:moveTo>
                <a:lnTo>
                  <a:pt x="18288000" y="0"/>
                </a:lnTo>
                <a:lnTo>
                  <a:pt x="18288000" y="10431211"/>
                </a:lnTo>
                <a:lnTo>
                  <a:pt x="0" y="104312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0" r="-228" b="-384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DAGXZmNsT-c</dc:identifier>
  <dcterms:modified xsi:type="dcterms:W3CDTF">2011-08-01T06:04:30Z</dcterms:modified>
  <cp:revision>1</cp:revision>
  <dc:title>Covid19_Analytical_Dashboard.pptx</dc:title>
</cp:coreProperties>
</file>