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04" y="0"/>
            <a:ext cx="89695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0050"/>
            <a:ext cx="9144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00" y="0"/>
            <a:ext cx="8640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006"/>
            <a:ext cx="9144000" cy="5043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3406"/>
            <a:ext cx="9144000" cy="39766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888" y="0"/>
            <a:ext cx="402622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2024-11-24T13:56:23Z</dcterms:created>
  <dcterms:modified xsi:type="dcterms:W3CDTF">2024-11-24T13:56:23Z</dcterms:modified>
</cp:coreProperties>
</file>