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arabu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1DCBF0-8653-4B99-8BAF-A03823A7C596}">
  <a:tblStyle styleId="{591DCBF0-8653-4B99-8BAF-A03823A7C5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arabun-bold.fntdata"/><Relationship Id="rId16" Type="http://schemas.openxmlformats.org/officeDocument/2006/relationships/font" Target="fonts/Sarabu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arabun-boldItalic.fntdata"/><Relationship Id="rId6" Type="http://schemas.openxmlformats.org/officeDocument/2006/relationships/slide" Target="slides/slide1.xml"/><Relationship Id="rId18" Type="http://schemas.openxmlformats.org/officeDocument/2006/relationships/font" Target="fonts/Sarabu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47d59d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47d59d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f8a47db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f8a47db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f7d7f1aa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33f7d7f1aa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f8a47db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5f8a47db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f8a47db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5f8a47db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f8a47db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5f8a47db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f8a47db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5f8a47db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f8a47db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5f8a47db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f8a47db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f8a47db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f8a47db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5f8a47db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3200" y="1848175"/>
            <a:ext cx="5512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7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Website Development</a:t>
            </a:r>
            <a:endParaRPr b="1" sz="2700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5093200" y="2387025"/>
            <a:ext cx="3548400" cy="51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7296351" y="4066900"/>
            <a:ext cx="1617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September, 2022</a:t>
            </a:r>
            <a:endParaRPr sz="1600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5" y="1174450"/>
            <a:ext cx="4788401" cy="31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11750" y="1942706"/>
            <a:ext cx="2484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Contact </a:t>
            </a:r>
            <a:endParaRPr b="1" i="0" sz="32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391250" y="1741775"/>
            <a:ext cx="32811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Mochammad Ali Hafidz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+6281331397765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moch.alihafidz@gmail.com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611750" y="1942710"/>
            <a:ext cx="2484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Background</a:t>
            </a:r>
            <a:endParaRPr b="1" i="0" sz="36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13131"/>
                </a:solidFill>
                <a:latin typeface="Sarabun"/>
                <a:ea typeface="Sarabun"/>
                <a:cs typeface="Sarabun"/>
                <a:sym typeface="Sarabun"/>
              </a:rPr>
              <a:t>Kxpilates is a pilates studio ( seems like gym ) that provide members with a high-end fitness experience and giving members a speedy and dynamic Pilates experience compared to more traditional clinical Pilates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Kxpilates want to create a website that can inform to potential customers about their service, find and book pilates class, and also informing about available location in some area.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11750" y="1942710"/>
            <a:ext cx="2484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Objective</a:t>
            </a:r>
            <a:endParaRPr b="1" i="0" sz="36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Clone kxpliates.com website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Showing some photos about kxpilates Indonesia from instagram to website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Maps for available location in town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Connect the booking system via hapana.com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11750" y="1942710"/>
            <a:ext cx="24849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Solution</a:t>
            </a:r>
            <a:endParaRPr b="1" i="0" sz="36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575" y="1518975"/>
            <a:ext cx="5129625" cy="24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11750" y="1942706"/>
            <a:ext cx="2484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Technologies</a:t>
            </a:r>
            <a:endParaRPr b="1" i="0" sz="32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Development website will fully using wordpress (custom theme)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206000" y="16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{591DCBF0-8653-4B99-8BAF-A03823A7C596}</a:tableStyleId>
              </a:tblPr>
              <a:tblGrid>
                <a:gridCol w="619125"/>
                <a:gridCol w="4181475"/>
                <a:gridCol w="1371600"/>
                <a:gridCol w="2057400"/>
              </a:tblGrid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Items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Unit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Price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Web Development ( Include Maintenance 2 Month 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Package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IDR 12,500,000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 Theme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Package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IDR 750,000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Maintenance (IDR 300.000 / month) (optional)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months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IDR 1,800,000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Enhancement Website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 new modul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TBD (To Be Discuss)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532150" y="112450"/>
            <a:ext cx="18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Timeline</a:t>
            </a:r>
            <a:endParaRPr b="1" i="0" sz="32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803829" y="2987175"/>
            <a:ext cx="1294800" cy="13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163625" y="3216600"/>
            <a:ext cx="1259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W3  Nov</a:t>
            </a:r>
            <a:endParaRPr b="1"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" name="Google Shape;109;p20"/>
          <p:cNvGrpSpPr/>
          <p:nvPr/>
        </p:nvGrpSpPr>
        <p:grpSpPr>
          <a:xfrm>
            <a:off x="2750070" y="2800065"/>
            <a:ext cx="92400" cy="411825"/>
            <a:chOff x="845575" y="2563700"/>
            <a:chExt cx="92400" cy="411825"/>
          </a:xfrm>
        </p:grpSpPr>
        <p:sp>
          <p:nvSpPr>
            <p:cNvPr id="110" name="Google Shape;110;p20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20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2" name="Google Shape;112;p20"/>
          <p:cNvSpPr/>
          <p:nvPr/>
        </p:nvSpPr>
        <p:spPr>
          <a:xfrm>
            <a:off x="4094624" y="3079475"/>
            <a:ext cx="813000" cy="13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 rot="10800000">
            <a:off x="4051613" y="3079467"/>
            <a:ext cx="92400" cy="411825"/>
            <a:chOff x="2070100" y="2563700"/>
            <a:chExt cx="92400" cy="411825"/>
          </a:xfrm>
        </p:grpSpPr>
        <p:cxnSp>
          <p:nvCxnSpPr>
            <p:cNvPr id="114" name="Google Shape;114;p20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20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3126721" y="2645075"/>
            <a:ext cx="1017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W2 Dec</a:t>
            </a:r>
            <a:endParaRPr b="1"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153850" y="2386051"/>
            <a:ext cx="168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Development website 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893675" y="3079475"/>
            <a:ext cx="1294800" cy="133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5345594" y="2800065"/>
            <a:ext cx="92400" cy="411825"/>
            <a:chOff x="845575" y="2563700"/>
            <a:chExt cx="92400" cy="411825"/>
          </a:xfrm>
        </p:grpSpPr>
        <p:cxnSp>
          <p:nvCxnSpPr>
            <p:cNvPr id="120" name="Google Shape;120;p20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20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0"/>
          <p:cNvSpPr txBox="1"/>
          <p:nvPr/>
        </p:nvSpPr>
        <p:spPr>
          <a:xfrm>
            <a:off x="3905650" y="2645075"/>
            <a:ext cx="1510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W3 Dec-W4 Dec</a:t>
            </a:r>
            <a:endParaRPr b="1" sz="1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201175" y="3078550"/>
            <a:ext cx="1776600" cy="133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rot="10800000">
            <a:off x="6642421" y="3079467"/>
            <a:ext cx="92400" cy="411825"/>
            <a:chOff x="2070100" y="2563700"/>
            <a:chExt cx="92400" cy="411825"/>
          </a:xfrm>
        </p:grpSpPr>
        <p:cxnSp>
          <p:nvCxnSpPr>
            <p:cNvPr id="125" name="Google Shape;125;p20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20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/>
        </p:nvSpPr>
        <p:spPr>
          <a:xfrm>
            <a:off x="6318200" y="2702600"/>
            <a:ext cx="168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W1 Feb - W4 Feb</a:t>
            </a:r>
            <a:endParaRPr b="1"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482617" y="3554302"/>
            <a:ext cx="1683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Development, testing and deliver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100280" y="3079475"/>
            <a:ext cx="700800" cy="13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38575" y="2702600"/>
            <a:ext cx="168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W1 Nov - W2 Nov</a:t>
            </a:r>
            <a:endParaRPr b="1" sz="12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159476" y="3496777"/>
            <a:ext cx="1683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Web Requirements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Development start 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20"/>
          <p:cNvGrpSpPr/>
          <p:nvPr/>
        </p:nvGrpSpPr>
        <p:grpSpPr>
          <a:xfrm rot="10800000">
            <a:off x="2061443" y="3079467"/>
            <a:ext cx="92400" cy="411825"/>
            <a:chOff x="2072481" y="2563700"/>
            <a:chExt cx="92400" cy="411825"/>
          </a:xfrm>
        </p:grpSpPr>
        <p:cxnSp>
          <p:nvCxnSpPr>
            <p:cNvPr id="133" name="Google Shape;133;p20"/>
            <p:cNvCxnSpPr/>
            <p:nvPr/>
          </p:nvCxnSpPr>
          <p:spPr>
            <a:xfrm>
              <a:off x="2118681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20"/>
            <p:cNvSpPr/>
            <p:nvPr/>
          </p:nvSpPr>
          <p:spPr>
            <a:xfrm>
              <a:off x="2072481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/>
        </p:nvSpPr>
        <p:spPr>
          <a:xfrm>
            <a:off x="5000625" y="3275975"/>
            <a:ext cx="1294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W1 Jan - W4 Jan</a:t>
            </a:r>
            <a:endParaRPr b="1"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806525" y="2326651"/>
            <a:ext cx="168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Maintenance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247975" y="3496776"/>
            <a:ext cx="168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Maintenance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611750" y="1942706"/>
            <a:ext cx="2484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Out of Scope</a:t>
            </a:r>
            <a:endParaRPr b="1" i="0" sz="32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Domain and hosting are include on client 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Development that outside of offered in this offer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Partnering with 3rd party vendors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0"/>
            <a:ext cx="3003300" cy="51435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270950" y="732200"/>
            <a:ext cx="8979900" cy="4071000"/>
          </a:xfrm>
          <a:prstGeom prst="roundRect">
            <a:avLst>
              <a:gd fmla="val 6376" name="adj"/>
            </a:avLst>
          </a:prstGeom>
          <a:solidFill>
            <a:srgbClr val="F4F9E8"/>
          </a:solidFill>
          <a:ln>
            <a:noFill/>
          </a:ln>
          <a:effectLst>
            <a:outerShdw blurRad="71438" rotWithShape="0" algn="bl" dir="5400000" dist="2857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11750" y="1942706"/>
            <a:ext cx="2484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200">
                <a:solidFill>
                  <a:srgbClr val="004751"/>
                </a:solidFill>
                <a:latin typeface="Sarabun"/>
                <a:ea typeface="Sarabun"/>
                <a:cs typeface="Sarabun"/>
                <a:sym typeface="Sarabun"/>
              </a:rPr>
              <a:t>Our Reference</a:t>
            </a:r>
            <a:endParaRPr b="1" i="0" sz="3200" u="none" cap="none" strike="noStrike">
              <a:solidFill>
                <a:srgbClr val="00475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480425" y="777375"/>
            <a:ext cx="48036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t</a:t>
            </a: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risakti.ac.id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crevio.id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arabun"/>
              <a:buChar char="●"/>
            </a:pP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</a:t>
            </a:r>
            <a:r>
              <a:rPr lang="en" sz="15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os.zatowaterbom.com  </a:t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