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243D-FD31-4457-8CF1-D9117E379FB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1052-2364-4FF2-9A4A-D4FDA37A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222097-F10C-4EF3-BE50-B779FB3DC5BF}"/>
              </a:ext>
            </a:extLst>
          </p:cNvPr>
          <p:cNvSpPr/>
          <p:nvPr/>
        </p:nvSpPr>
        <p:spPr>
          <a:xfrm>
            <a:off x="3319244" y="652244"/>
            <a:ext cx="5553512" cy="5553512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2860E70-9A67-4268-9139-49522C4010EA}"/>
              </a:ext>
            </a:extLst>
          </p:cNvPr>
          <p:cNvSpPr/>
          <p:nvPr/>
        </p:nvSpPr>
        <p:spPr>
          <a:xfrm rot="5400000">
            <a:off x="5227192" y="2149764"/>
            <a:ext cx="2079362" cy="25584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222097-F10C-4EF3-BE50-B779FB3DC5BF}"/>
              </a:ext>
            </a:extLst>
          </p:cNvPr>
          <p:cNvSpPr/>
          <p:nvPr/>
        </p:nvSpPr>
        <p:spPr>
          <a:xfrm>
            <a:off x="3319244" y="652244"/>
            <a:ext cx="5553512" cy="5553512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D173C-1110-4271-A6C4-B8C7ED3E7A41}"/>
              </a:ext>
            </a:extLst>
          </p:cNvPr>
          <p:cNvSpPr/>
          <p:nvPr/>
        </p:nvSpPr>
        <p:spPr>
          <a:xfrm>
            <a:off x="5382950" y="2260599"/>
            <a:ext cx="472442" cy="233680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2CC5D-15D4-4ECA-8F18-A94A22452CDB}"/>
              </a:ext>
            </a:extLst>
          </p:cNvPr>
          <p:cNvSpPr/>
          <p:nvPr/>
        </p:nvSpPr>
        <p:spPr>
          <a:xfrm>
            <a:off x="6336610" y="2260599"/>
            <a:ext cx="472442" cy="2336801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222097-F10C-4EF3-BE50-B779FB3DC5BF}"/>
              </a:ext>
            </a:extLst>
          </p:cNvPr>
          <p:cNvSpPr/>
          <p:nvPr/>
        </p:nvSpPr>
        <p:spPr>
          <a:xfrm>
            <a:off x="3319244" y="652244"/>
            <a:ext cx="5553512" cy="5553512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FFF81-B471-456D-A8E0-CA68E8CE0865}"/>
              </a:ext>
            </a:extLst>
          </p:cNvPr>
          <p:cNvGrpSpPr/>
          <p:nvPr/>
        </p:nvGrpSpPr>
        <p:grpSpPr>
          <a:xfrm>
            <a:off x="4539884" y="2562079"/>
            <a:ext cx="3112232" cy="1733841"/>
            <a:chOff x="4507768" y="2426279"/>
            <a:chExt cx="3112232" cy="173384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2860E70-9A67-4268-9139-49522C4010EA}"/>
                </a:ext>
              </a:extLst>
            </p:cNvPr>
            <p:cNvSpPr/>
            <p:nvPr/>
          </p:nvSpPr>
          <p:spPr>
            <a:xfrm rot="5400000">
              <a:off x="4383252" y="2550795"/>
              <a:ext cx="1733841" cy="14848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7E832AA-2290-46E2-8A39-A95F8B27B5E1}"/>
                </a:ext>
              </a:extLst>
            </p:cNvPr>
            <p:cNvSpPr/>
            <p:nvPr/>
          </p:nvSpPr>
          <p:spPr>
            <a:xfrm rot="5400000">
              <a:off x="5868061" y="2550795"/>
              <a:ext cx="1733841" cy="14848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B81379-9052-4897-9E98-FAE3BDF7A3C6}"/>
                </a:ext>
              </a:extLst>
            </p:cNvPr>
            <p:cNvSpPr/>
            <p:nvPr/>
          </p:nvSpPr>
          <p:spPr>
            <a:xfrm>
              <a:off x="7477386" y="2426279"/>
              <a:ext cx="142614" cy="17338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23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E222097-F10C-4EF3-BE50-B779FB3DC5BF}"/>
              </a:ext>
            </a:extLst>
          </p:cNvPr>
          <p:cNvSpPr/>
          <p:nvPr/>
        </p:nvSpPr>
        <p:spPr>
          <a:xfrm>
            <a:off x="3319244" y="652244"/>
            <a:ext cx="5553512" cy="5553512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13AF2-EB95-4B3B-8E72-43680DF6F740}"/>
              </a:ext>
            </a:extLst>
          </p:cNvPr>
          <p:cNvGrpSpPr/>
          <p:nvPr/>
        </p:nvGrpSpPr>
        <p:grpSpPr>
          <a:xfrm flipH="1">
            <a:off x="4539884" y="2562079"/>
            <a:ext cx="3112232" cy="1733841"/>
            <a:chOff x="4507768" y="2426279"/>
            <a:chExt cx="3112232" cy="1733841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02860E70-9A67-4268-9139-49522C4010EA}"/>
                </a:ext>
              </a:extLst>
            </p:cNvPr>
            <p:cNvSpPr/>
            <p:nvPr/>
          </p:nvSpPr>
          <p:spPr>
            <a:xfrm rot="5400000">
              <a:off x="4383252" y="2550795"/>
              <a:ext cx="1733841" cy="14848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7E832AA-2290-46E2-8A39-A95F8B27B5E1}"/>
                </a:ext>
              </a:extLst>
            </p:cNvPr>
            <p:cNvSpPr/>
            <p:nvPr/>
          </p:nvSpPr>
          <p:spPr>
            <a:xfrm rot="5400000">
              <a:off x="5868061" y="2550795"/>
              <a:ext cx="1733841" cy="148480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B81379-9052-4897-9E98-FAE3BDF7A3C6}"/>
                </a:ext>
              </a:extLst>
            </p:cNvPr>
            <p:cNvSpPr/>
            <p:nvPr/>
          </p:nvSpPr>
          <p:spPr>
            <a:xfrm>
              <a:off x="7477386" y="2426279"/>
              <a:ext cx="142614" cy="17338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farahat</dc:creator>
  <cp:lastModifiedBy>ali farahat</cp:lastModifiedBy>
  <cp:revision>7</cp:revision>
  <dcterms:created xsi:type="dcterms:W3CDTF">2020-08-31T18:40:45Z</dcterms:created>
  <dcterms:modified xsi:type="dcterms:W3CDTF">2020-09-01T05:26:11Z</dcterms:modified>
</cp:coreProperties>
</file>