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57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0C86-BF31-0666-624A-2E0B3ADD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1E0B6-EEA8-2815-DA4D-D79EDDFE5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D1F9-F11A-D807-B6FB-61D14AF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BDB5-B4AF-FC3E-5D7D-1D371327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C225-67BB-1E32-5A9D-D23E474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656A-1B2C-EA09-683B-C16DDDB3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F31CD-887C-EC13-12D5-D782794CF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DC2C-6E32-A6E1-4529-462DBF97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53E8-62D8-87A2-48F2-E8C1AF69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8B57-970A-33B6-2FB5-A1CFFD9F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D8BDA-8951-1871-3E9D-4A87DA488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A55E9-300E-88E0-F804-655B651A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E303-1B77-20B3-1AC7-EC7A4B2F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DB60-9DB4-8ECF-CDB4-D207221F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4FE4-1F2A-7280-26E5-AF473188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9F97-010C-127C-358B-44D10683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15ED-382B-D8F3-AA23-BFCFB65A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45AF-3B16-8516-5F97-7C93FA8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65EB-0437-9AEF-6283-0299C54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5FB-BFD1-B1A3-DF58-BF854A7F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9290-38F7-DF2C-626F-66E63DA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DA9A-B9ED-9B5B-8649-84F81E2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DB0E-9C3D-0085-49E5-AD76B84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665-2C05-A846-F66D-E675130B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2EE0-7640-10E5-5E13-E5FA258D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8D6-34F3-0D16-3D23-E9EED761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37EC-064F-0FDF-FFDB-BE912025B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551F1-4F01-AE56-6C64-664FB101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31481-F0CB-BDD0-C5FE-3563A834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DEF-43FF-2F4A-AD15-290A91F9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8639C-D056-AD32-C2C7-918FDBA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23D-8456-8EC2-D99A-927F163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13FA7-9F05-FEBD-F774-5C2E5AFE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78535-DF5D-E5A6-12BD-5AA580D6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C721-8931-C1DD-1A2B-EBF2E0E0E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64A61-9B5F-2EDC-B4CF-B2880E549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D5D1-0662-CC8C-D241-7927A6BD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FF99A-24FF-36C2-6F25-0D1A12C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A3841-7641-1AB5-4738-C0D83293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CF2-B0ED-D19E-6DE8-5CFC1F82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09491-ED7E-555D-00C9-2214261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74F5-CA18-C004-9EF9-BE5291CD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3E3A-63A2-3433-45DD-E140178D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C0B09-CC24-127E-8C5D-2AA82F45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7A06B-B40D-EF35-A10D-E3E67B53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9C24-2550-523B-6A31-0B69D6DB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78AD-FF75-A489-6745-5B953477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34F4-D968-D986-4299-57722F4F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A879-BD01-353B-50DE-1AAE2CCB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7E7EE-9E86-09CA-DCCF-D8EE1B6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FF58-90AB-44A6-25F4-E24C93B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4582-E761-248A-7B75-ED10446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19F6-00E5-BD60-45C0-1B019D52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A9D2F-5355-7461-60A2-944607658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D2E9-6336-4063-E44E-E1AB47D6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143C9-368C-EDE3-9BE7-1F3610DA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6A605-F56B-2570-51B7-80AEB52D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2518-6E54-C968-14ED-3898F8A9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B3A24-B1E8-DD09-2786-AA368768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03DAF-EE62-4B94-E301-DA2C33EB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0B1B-ADAA-CF0E-7DC5-F8B9F4385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269A-5659-8348-B068-7E8B53D19E4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50ED-A7CE-D34D-267E-AC887003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F958-CD8B-650A-ADEA-717D44637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8421-1393-C84A-81C2-A95AF97F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3605-2C2C-BB2F-5C69-4ED0D1024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NHS – Missed Appointments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08C0-B9A6-BC4D-E8DC-744DCFD64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15251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ABC6-1FD1-CC54-08F3-ECBE451A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areas of focus: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7A8F-B227-9E04-8E69-72860696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Appointment data</a:t>
            </a:r>
          </a:p>
          <a:p>
            <a:r>
              <a:rPr lang="en-US" dirty="0"/>
              <a:t>Staffing levels </a:t>
            </a:r>
          </a:p>
          <a:p>
            <a:r>
              <a:rPr lang="en-US" dirty="0"/>
              <a:t>Capacity utilisation </a:t>
            </a:r>
          </a:p>
          <a:p>
            <a:r>
              <a:rPr lang="en-US" dirty="0"/>
              <a:t>Appointment types and capacity</a:t>
            </a:r>
          </a:p>
          <a:p>
            <a:r>
              <a:rPr lang="en-US" dirty="0"/>
              <a:t>Twitter data</a:t>
            </a:r>
          </a:p>
          <a:p>
            <a:r>
              <a:rPr lang="en-US" dirty="0"/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401359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205742B-59D2-8FAD-4D09-7B31E7368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7160"/>
            <a:ext cx="8229600" cy="6583680"/>
          </a:xfrm>
        </p:spPr>
      </p:pic>
    </p:spTree>
    <p:extLst>
      <p:ext uri="{BB962C8B-B14F-4D97-AF65-F5344CB8AC3E}">
        <p14:creationId xmlns:p14="http://schemas.microsoft.com/office/powerpoint/2010/main" val="9917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963E6DF-16FD-81B1-2623-9EB32AF5D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8309" r="9096" b="6938"/>
          <a:stretch/>
        </p:blipFill>
        <p:spPr bwMode="auto">
          <a:xfrm>
            <a:off x="3752041" y="380385"/>
            <a:ext cx="7681516" cy="609722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ABBE6-9D2F-AB13-4F0A-8364F151721F}"/>
              </a:ext>
            </a:extLst>
          </p:cNvPr>
          <p:cNvSpPr txBox="1"/>
          <p:nvPr/>
        </p:nvSpPr>
        <p:spPr>
          <a:xfrm>
            <a:off x="662878" y="1229438"/>
            <a:ext cx="3089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Winter pressures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 – first port of call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4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F315-CFF4-547E-A8A7-C0893509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appointment data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6F8E9BB3-CBC8-F3DB-FB67-23117BF6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8725" r="9262" b="7353"/>
          <a:stretch/>
        </p:blipFill>
        <p:spPr bwMode="auto">
          <a:xfrm>
            <a:off x="5153892" y="1319180"/>
            <a:ext cx="6567054" cy="52954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EED0B-7DDD-C48C-003D-A14C95E44C25}"/>
              </a:ext>
            </a:extLst>
          </p:cNvPr>
          <p:cNvSpPr txBox="1"/>
          <p:nvPr/>
        </p:nvSpPr>
        <p:spPr>
          <a:xfrm>
            <a:off x="926275" y="2137558"/>
            <a:ext cx="3780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Pressure on GP surgeries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1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B81D-1C55-6659-F29E-3313E334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38B5-0DF3-B8DC-E354-3CD6E658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6613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ncreased staff = increased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utilisation. True or False?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Insufficient data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draw concrete conclusion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factors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responsible – length of appointment, leadership etc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Prioritise patient care over utilisation figures</a:t>
            </a:r>
          </a:p>
          <a:p>
            <a:endParaRPr lang="en-US" sz="3200" dirty="0"/>
          </a:p>
        </p:txBody>
      </p:sp>
      <p:pic>
        <p:nvPicPr>
          <p:cNvPr id="8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DF208AB1-6DDB-E946-000E-9C779AE7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7" y="282872"/>
            <a:ext cx="7762504" cy="62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0EB6-48AE-0EB8-C40C-6E16B391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Appointment types and capacity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3A3B3ED-B948-9CDB-A8DE-68CAE931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8516" r="9096" b="7770"/>
          <a:stretch/>
        </p:blipFill>
        <p:spPr bwMode="auto">
          <a:xfrm>
            <a:off x="4743451" y="1039598"/>
            <a:ext cx="7147868" cy="560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69855-49DC-4ABD-A979-9FD0B621AD9B}"/>
              </a:ext>
            </a:extLst>
          </p:cNvPr>
          <p:cNvSpPr txBox="1"/>
          <p:nvPr/>
        </p:nvSpPr>
        <p:spPr>
          <a:xfrm>
            <a:off x="493571" y="1417617"/>
            <a:ext cx="4125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Mirrored trend – face-to-face and telephone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case for virtual appointments - opportunity to maximise efficiency?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 analysis required for October 2021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650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161-1D04-EBA7-3150-2291B3F5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analysis 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41E3B5BC-708F-0E12-503B-A06D48D85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 r="9428" b="7769"/>
          <a:stretch/>
        </p:blipFill>
        <p:spPr bwMode="auto">
          <a:xfrm>
            <a:off x="4346369" y="884712"/>
            <a:ext cx="7584491" cy="5608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BC833D-9666-1E60-CF77-AC78AD896C39}"/>
              </a:ext>
            </a:extLst>
          </p:cNvPr>
          <p:cNvSpPr txBox="1"/>
          <p:nvPr/>
        </p:nvSpPr>
        <p:spPr>
          <a:xfrm>
            <a:off x="476219" y="1690688"/>
            <a:ext cx="34901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Discourse around technology and AI prominent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Caution on Twitter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Sentiment analysis on patient experience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4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6BA1-B668-692F-E1C1-CBB3416F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10A1-BF81-A11C-DD8B-2FB29F44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Appointments peak in winter and again in Easter</a:t>
            </a:r>
          </a:p>
          <a:p>
            <a:r>
              <a:rPr lang="en-US" dirty="0"/>
              <a:t>General Practice by far the most popular</a:t>
            </a:r>
          </a:p>
          <a:p>
            <a:r>
              <a:rPr lang="en-US" dirty="0"/>
              <a:t>Increased staff </a:t>
            </a:r>
            <a:r>
              <a:rPr lang="en-US" b="1" dirty="0"/>
              <a:t>could</a:t>
            </a:r>
            <a:r>
              <a:rPr lang="en-US" dirty="0"/>
              <a:t> lead to increased utilisation </a:t>
            </a:r>
          </a:p>
          <a:p>
            <a:pPr lvl="1"/>
            <a:r>
              <a:rPr lang="en-US" dirty="0"/>
              <a:t>More data required </a:t>
            </a:r>
          </a:p>
          <a:p>
            <a:r>
              <a:rPr lang="en-US" dirty="0"/>
              <a:t>Opportunity to increase video/online appointments </a:t>
            </a:r>
          </a:p>
          <a:p>
            <a:r>
              <a:rPr lang="en-US" dirty="0"/>
              <a:t>Sentiment analysis could provide </a:t>
            </a:r>
            <a:r>
              <a:rPr lang="en-US"/>
              <a:t>greater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0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167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NHS – Missed Appointments</vt:lpstr>
      <vt:lpstr>Main areas of focus:</vt:lpstr>
      <vt:lpstr>PowerPoint Presentation</vt:lpstr>
      <vt:lpstr>PowerPoint Presentation</vt:lpstr>
      <vt:lpstr>Daily appointment data</vt:lpstr>
      <vt:lpstr>Staffing levels</vt:lpstr>
      <vt:lpstr>Appointment types and capacity</vt:lpstr>
      <vt:lpstr>Twitter analysis 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– Missed Appointments</dc:title>
  <dc:creator>Ali Fazel (Alumni)</dc:creator>
  <cp:lastModifiedBy>Ali Fazel (Alumni)</cp:lastModifiedBy>
  <cp:revision>2</cp:revision>
  <dcterms:created xsi:type="dcterms:W3CDTF">2022-10-24T10:31:46Z</dcterms:created>
  <dcterms:modified xsi:type="dcterms:W3CDTF">2022-10-24T13:58:02Z</dcterms:modified>
</cp:coreProperties>
</file>