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6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8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2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9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6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2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5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1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E1CE-0907-4104-B4EE-DED7F372F737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1743-5CFA-4A46-8A13-109B53B88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4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181872"/>
            <a:ext cx="8249264" cy="54265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176981"/>
            <a:ext cx="10515600" cy="904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50000 samples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7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01" y="1258070"/>
            <a:ext cx="7503900" cy="49362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199" y="176981"/>
            <a:ext cx="10515600" cy="904107"/>
          </a:xfrm>
        </p:spPr>
        <p:txBody>
          <a:bodyPr/>
          <a:lstStyle/>
          <a:p>
            <a:pPr algn="ctr"/>
            <a:r>
              <a:rPr lang="en-CA" dirty="0"/>
              <a:t>5</a:t>
            </a:r>
            <a:r>
              <a:rPr lang="en-CA" dirty="0" smtClean="0"/>
              <a:t>0000 samples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36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74"/>
            <a:ext cx="10515600" cy="776288"/>
          </a:xfrm>
        </p:spPr>
        <p:txBody>
          <a:bodyPr/>
          <a:lstStyle/>
          <a:p>
            <a:pPr algn="ctr"/>
            <a:r>
              <a:rPr lang="en-CA" dirty="0" smtClean="0"/>
              <a:t>100000 samples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55" y="1088947"/>
            <a:ext cx="8323348" cy="5475307"/>
          </a:xfrm>
        </p:spPr>
      </p:pic>
    </p:spTree>
    <p:extLst>
      <p:ext uri="{BB962C8B-B14F-4D97-AF65-F5344CB8AC3E}">
        <p14:creationId xmlns:p14="http://schemas.microsoft.com/office/powerpoint/2010/main" val="34705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50000 samples</vt:lpstr>
      <vt:lpstr>100000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Ghorbani</dc:creator>
  <cp:lastModifiedBy>Ali Ghorbani</cp:lastModifiedBy>
  <cp:revision>1</cp:revision>
  <dcterms:created xsi:type="dcterms:W3CDTF">2020-07-18T14:49:29Z</dcterms:created>
  <dcterms:modified xsi:type="dcterms:W3CDTF">2020-07-18T14:51:39Z</dcterms:modified>
</cp:coreProperties>
</file>