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867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63938" y="3213100"/>
            <a:ext cx="5111750" cy="2952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867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63938" y="3213100"/>
            <a:ext cx="5111750" cy="2952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867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63938" y="3213100"/>
            <a:ext cx="5111750" cy="2952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867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63938" y="3213100"/>
            <a:ext cx="5111750" cy="2952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867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63938" y="3213100"/>
            <a:ext cx="5111750" cy="2952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867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63938" y="3213100"/>
            <a:ext cx="5111750" cy="2952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867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63938" y="3213100"/>
            <a:ext cx="5111750" cy="2952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867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63938" y="3213100"/>
            <a:ext cx="5111750" cy="29527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25/08/2017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Tropospheric and Stratospheric </a:t>
            </a:r>
            <a:r>
              <a:rPr lang="en-US" dirty="0" err="1" smtClean="0"/>
              <a:t>climatologies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/>
          <a:lstStyle/>
          <a:p>
            <a:r>
              <a:rPr lang="en-US" dirty="0" smtClean="0"/>
              <a:t>Stratospheric intrusion/MACC Reanalysis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04" y="260648"/>
            <a:ext cx="3123313" cy="2881313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8742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surface level, MACC Reanalysis CLBC’s </a:t>
            </a:r>
            <a:r>
              <a:rPr lang="en-US" dirty="0" smtClean="0"/>
              <a:t>overly expressed </a:t>
            </a:r>
            <a:r>
              <a:rPr lang="en-US" dirty="0" smtClean="0"/>
              <a:t>the </a:t>
            </a:r>
            <a:r>
              <a:rPr lang="en-US" dirty="0" smtClean="0"/>
              <a:t>surface ozone concentrations. This is especially present in the stratospheric intrusion ove</a:t>
            </a:r>
            <a:r>
              <a:rPr lang="en-US" dirty="0" smtClean="0"/>
              <a:t>r western United States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portrays more surface level ozone than the MOZART4 and </a:t>
            </a:r>
            <a:r>
              <a:rPr lang="en-US" dirty="0" err="1" smtClean="0"/>
              <a:t>DynOzone</a:t>
            </a:r>
            <a:r>
              <a:rPr lang="en-US" dirty="0" smtClean="0"/>
              <a:t> + MACC Reanalysis methods, and less </a:t>
            </a:r>
            <a:r>
              <a:rPr lang="en-US" dirty="0" smtClean="0"/>
              <a:t>than the </a:t>
            </a:r>
            <a:r>
              <a:rPr lang="en-US" dirty="0" err="1" smtClean="0"/>
              <a:t>DynOzone</a:t>
            </a:r>
            <a:r>
              <a:rPr lang="en-US" dirty="0" smtClean="0"/>
              <a:t> + </a:t>
            </a:r>
            <a:r>
              <a:rPr lang="en-US" dirty="0" err="1" smtClean="0"/>
              <a:t>Ozonesonde</a:t>
            </a:r>
            <a:r>
              <a:rPr lang="en-US" dirty="0" smtClean="0"/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MACC Reanalysis method presents its overrepresentation of tropospheric ozone in both figures. </a:t>
            </a:r>
            <a:r>
              <a:rPr lang="en-US" dirty="0" smtClean="0"/>
              <a:t>Whereas the overrepresentation isn’t as severe as the </a:t>
            </a:r>
            <a:r>
              <a:rPr lang="en-US" dirty="0" err="1" smtClean="0"/>
              <a:t>DynOzone</a:t>
            </a:r>
            <a:r>
              <a:rPr lang="en-US" dirty="0" smtClean="0"/>
              <a:t> + </a:t>
            </a:r>
            <a:r>
              <a:rPr lang="en-US" dirty="0" err="1" smtClean="0"/>
              <a:t>Ozonesonde</a:t>
            </a:r>
            <a:r>
              <a:rPr lang="en-US" dirty="0" smtClean="0"/>
              <a:t> method, it does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300878"/>
            <a:ext cx="3887717" cy="2919820"/>
          </a:xfrm>
        </p:spPr>
      </p:pic>
    </p:spTree>
    <p:extLst>
      <p:ext uri="{BB962C8B-B14F-4D97-AF65-F5344CB8AC3E}">
        <p14:creationId xmlns:p14="http://schemas.microsoft.com/office/powerpoint/2010/main" val="2742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/>
          <a:lstStyle/>
          <a:p>
            <a:r>
              <a:rPr lang="en-US" dirty="0" smtClean="0"/>
              <a:t>Stratospheric intrusion </a:t>
            </a:r>
            <a:r>
              <a:rPr lang="en-US" dirty="0" smtClean="0"/>
              <a:t>analysis/</a:t>
            </a:r>
            <a:r>
              <a:rPr lang="en-US" dirty="0" err="1" smtClean="0"/>
              <a:t>DynOzone</a:t>
            </a:r>
            <a:r>
              <a:rPr lang="en-US" dirty="0" smtClean="0"/>
              <a:t> + </a:t>
            </a:r>
            <a:r>
              <a:rPr lang="en-US" dirty="0" err="1" smtClean="0"/>
              <a:t>Ozonesonde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6632"/>
            <a:ext cx="3446254" cy="3124173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8742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surface level, </a:t>
            </a:r>
            <a:r>
              <a:rPr lang="en-US" dirty="0" smtClean="0"/>
              <a:t>the </a:t>
            </a:r>
            <a:r>
              <a:rPr lang="en-US" dirty="0" err="1" smtClean="0"/>
              <a:t>DynOzone</a:t>
            </a:r>
            <a:r>
              <a:rPr lang="en-US" dirty="0" smtClean="0"/>
              <a:t> + </a:t>
            </a:r>
            <a:r>
              <a:rPr lang="en-US" dirty="0" err="1" smtClean="0"/>
              <a:t>Ozonesonde</a:t>
            </a:r>
            <a:r>
              <a:rPr lang="en-US" dirty="0" smtClean="0"/>
              <a:t> method distinguishes itself from the other three methods by expressing the most ozone on a surface level. This is present all across the surface, in nearly all areas including the intrusion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Looking at the vertical cross section, this overestimation is present yet again. The red contour levels are almost all beyond the tropopause and into the troposphere.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12976"/>
            <a:ext cx="4252124" cy="3116566"/>
          </a:xfrm>
        </p:spPr>
      </p:pic>
    </p:spTree>
    <p:extLst>
      <p:ext uri="{BB962C8B-B14F-4D97-AF65-F5344CB8AC3E}">
        <p14:creationId xmlns:p14="http://schemas.microsoft.com/office/powerpoint/2010/main" val="19518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/>
          <a:lstStyle/>
          <a:p>
            <a:r>
              <a:rPr lang="en-US" dirty="0" smtClean="0"/>
              <a:t>Stratospheric intrusion analysis/MOZART4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82305"/>
            <a:ext cx="3139114" cy="283799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8742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surface level, MOZART4 CLBC’s did fairly well in comparison to the three other methods regarding representation of the stratospheric intrusion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portrays more surface level ozone than the </a:t>
            </a:r>
            <a:r>
              <a:rPr lang="en-US" dirty="0" err="1" smtClean="0"/>
              <a:t>DynOzone</a:t>
            </a:r>
            <a:r>
              <a:rPr lang="en-US" dirty="0" smtClean="0"/>
              <a:t> + MACC Reanalysis method, and less than both the MACC Reanalysis and </a:t>
            </a:r>
            <a:r>
              <a:rPr lang="en-US" dirty="0" err="1" smtClean="0"/>
              <a:t>DynOzone</a:t>
            </a:r>
            <a:r>
              <a:rPr lang="en-US" dirty="0" smtClean="0"/>
              <a:t> + </a:t>
            </a:r>
            <a:r>
              <a:rPr lang="en-US" dirty="0" err="1" smtClean="0"/>
              <a:t>Ozonesonde</a:t>
            </a:r>
            <a:r>
              <a:rPr lang="en-US" dirty="0" smtClean="0"/>
              <a:t>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67336"/>
            <a:ext cx="3887717" cy="2986904"/>
          </a:xfrm>
        </p:spPr>
      </p:pic>
    </p:spTree>
    <p:extLst>
      <p:ext uri="{BB962C8B-B14F-4D97-AF65-F5344CB8AC3E}">
        <p14:creationId xmlns:p14="http://schemas.microsoft.com/office/powerpoint/2010/main" val="385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Introduction/MOZART4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current data set for the regional GEM-MACH model with chemical lateral boundary conditions isn’t ideal for definition of the ozone field at the tropopause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seasonal averaged chemical lateral boundary conditions based on MOZART4 provides an inaccurate model, due to the blending of the shape of the tropopause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02" y="692696"/>
            <a:ext cx="4730796" cy="3744416"/>
          </a:xfrm>
        </p:spPr>
      </p:pic>
      <p:sp>
        <p:nvSpPr>
          <p:cNvPr id="8" name="TextBox 7"/>
          <p:cNvSpPr txBox="1"/>
          <p:nvPr/>
        </p:nvSpPr>
        <p:spPr>
          <a:xfrm>
            <a:off x="4211960" y="4365104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Tropospheric ozone modelled off seasonally averaged </a:t>
            </a:r>
            <a:r>
              <a:rPr lang="en-US" sz="1400" i="1" dirty="0"/>
              <a:t>MOZART4 </a:t>
            </a:r>
            <a:r>
              <a:rPr lang="en-US" sz="1400" i="1" dirty="0" smtClean="0"/>
              <a:t>based </a:t>
            </a:r>
            <a:r>
              <a:rPr lang="en-US" sz="1400" i="1" dirty="0"/>
              <a:t>w</a:t>
            </a:r>
            <a:r>
              <a:rPr lang="en-US" sz="1400" i="1" dirty="0" smtClean="0"/>
              <a:t>estern lateral boundary conditions on April 13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, 2010. The black contour is the thermal tropopause, the white contour is a dynamic tropopause based off a potential vorticity contour of 2.0 PVU. The teal contours are the kinetic energy from GEM-MACH indicating location of any jet streams through the lateral boundaries.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080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008313" cy="11620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Introduction/</a:t>
            </a:r>
            <a:r>
              <a:rPr lang="en-US" sz="1800" dirty="0" err="1" smtClean="0"/>
              <a:t>Ozonesonde</a:t>
            </a:r>
            <a:r>
              <a:rPr lang="en-US" sz="1800" dirty="0" smtClean="0"/>
              <a:t> based </a:t>
            </a:r>
            <a:r>
              <a:rPr lang="en-US" sz="1800" dirty="0" err="1" smtClean="0"/>
              <a:t>DynOzone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71595"/>
            <a:ext cx="4777579" cy="36935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Previously, it was found that using </a:t>
            </a:r>
            <a:r>
              <a:rPr lang="en-US" sz="1600" dirty="0"/>
              <a:t>chemical lateral boundary conditions based on </a:t>
            </a:r>
            <a:r>
              <a:rPr lang="en-US" sz="1600" dirty="0" err="1"/>
              <a:t>ozonesonde</a:t>
            </a:r>
            <a:r>
              <a:rPr lang="en-US" sz="1600" dirty="0"/>
              <a:t> </a:t>
            </a:r>
            <a:r>
              <a:rPr lang="en-US" sz="1600" dirty="0" err="1"/>
              <a:t>climatologies</a:t>
            </a:r>
            <a:r>
              <a:rPr lang="en-US" sz="1600" dirty="0"/>
              <a:t> and the </a:t>
            </a:r>
            <a:r>
              <a:rPr lang="en-US" sz="1600" dirty="0" err="1"/>
              <a:t>DynOzone</a:t>
            </a:r>
            <a:r>
              <a:rPr lang="en-US" sz="1600" dirty="0"/>
              <a:t> method provides a stronger shape around the tropopause </a:t>
            </a:r>
            <a:r>
              <a:rPr lang="en-US" sz="1600" dirty="0" smtClean="0"/>
              <a:t>contours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Noticeably, the 2.0 PVU contour is considerably closer to the quick shift between tropospheric and stratospheric ozone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4365104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Tropospheric ozone modelled off </a:t>
            </a:r>
            <a:r>
              <a:rPr lang="en-US" sz="1400" i="1" dirty="0" err="1" smtClean="0"/>
              <a:t>Ozonesonde</a:t>
            </a:r>
            <a:r>
              <a:rPr lang="en-US" sz="1400" i="1" dirty="0" smtClean="0"/>
              <a:t> based </a:t>
            </a:r>
            <a:r>
              <a:rPr lang="en-US" sz="1400" i="1" dirty="0"/>
              <a:t>w</a:t>
            </a:r>
            <a:r>
              <a:rPr lang="en-US" sz="1400" i="1" dirty="0" smtClean="0"/>
              <a:t>estern lateral boundary conditions and the </a:t>
            </a:r>
            <a:r>
              <a:rPr lang="en-US" sz="1400" i="1" dirty="0" err="1" smtClean="0"/>
              <a:t>DynOzone</a:t>
            </a:r>
            <a:r>
              <a:rPr lang="en-US" sz="1400" i="1" dirty="0" smtClean="0"/>
              <a:t> method on April 13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, 2010. The black contour is the thermal tropopause, the white contour is a dynamic tropopause based off a potential vorticity contour of 2.0 PVU. The teal contours are the kinetic energy from GEM-MACH indicating location of any jet streams through the lateral boundaries.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379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008313" cy="11620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Introduction/MACC Reanalysis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25" y="671595"/>
            <a:ext cx="4720016" cy="36935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</a:t>
            </a:r>
            <a:r>
              <a:rPr lang="en-US" sz="1600" dirty="0"/>
              <a:t>chemical lateral boundary conditions based on </a:t>
            </a:r>
            <a:r>
              <a:rPr lang="en-US" sz="1600" dirty="0" smtClean="0"/>
              <a:t>the ECMWF’s MACC Reanalysis also provides a strong shape around contours, however, the tropospheric ozone is found to be too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Similar to the </a:t>
            </a:r>
            <a:r>
              <a:rPr lang="en-US" sz="1600" dirty="0" err="1" smtClean="0"/>
              <a:t>DynOzone</a:t>
            </a:r>
            <a:r>
              <a:rPr lang="en-US" sz="1600" dirty="0" smtClean="0"/>
              <a:t> + </a:t>
            </a:r>
            <a:r>
              <a:rPr lang="en-US" sz="1600" dirty="0" err="1" smtClean="0"/>
              <a:t>ozonesonde</a:t>
            </a:r>
            <a:r>
              <a:rPr lang="en-US" sz="1600" dirty="0" smtClean="0"/>
              <a:t> CLBC model, the 2.0 PVU contour is considerably closer to the quick shift between tropospheric and stratospheric ozone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problem with the MACC Reanalysis arises with its overestimation of ozone below the 2.0 PVU contour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4365104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Tropospheric ozone modelled off seasonally averaged MACC Reanalysis based </a:t>
            </a:r>
            <a:r>
              <a:rPr lang="en-US" sz="1400" i="1" dirty="0"/>
              <a:t>w</a:t>
            </a:r>
            <a:r>
              <a:rPr lang="en-US" sz="1400" i="1" dirty="0" smtClean="0"/>
              <a:t>estern lateral boundary conditions on April 13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, 2010. The black contour is the thermal tropopause, the white contour is a dynamic tropopause based off a potential vorticity contour of 2.0 PVU. The teal contours are the kinetic energy from GEM-MACH indicating location of any jet streams through the lateral boundaries.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255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008313" cy="11620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MACC Reanalysis </a:t>
            </a:r>
            <a:r>
              <a:rPr lang="en-US" sz="1800" dirty="0" err="1" smtClean="0"/>
              <a:t>DynOzone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788697"/>
            <a:ext cx="4777579" cy="345930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method proposed was to use the </a:t>
            </a:r>
            <a:r>
              <a:rPr lang="en-US" sz="1600" dirty="0" err="1" smtClean="0"/>
              <a:t>DynOzone</a:t>
            </a:r>
            <a:r>
              <a:rPr lang="en-US" sz="1600" dirty="0" smtClean="0"/>
              <a:t> method alongside MACC Reanalysis chemical lateral boundary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method shows some improvement over the MACC Reanalysis and MOZART4 CLBC’s, but some issues still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4365104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Tropospheric ozone modelled off </a:t>
            </a:r>
            <a:r>
              <a:rPr lang="en-US" sz="1400" i="1" dirty="0" smtClean="0"/>
              <a:t>MACC Reanalysis + </a:t>
            </a:r>
            <a:r>
              <a:rPr lang="en-US" sz="1400" i="1" dirty="0" err="1" smtClean="0"/>
              <a:t>DynOzone</a:t>
            </a:r>
            <a:r>
              <a:rPr lang="en-US" sz="1400" i="1" dirty="0" smtClean="0"/>
              <a:t> method based </a:t>
            </a:r>
            <a:r>
              <a:rPr lang="en-US" sz="1400" i="1" dirty="0"/>
              <a:t>western lateral boundary </a:t>
            </a:r>
            <a:r>
              <a:rPr lang="en-US" sz="1400" i="1" dirty="0" smtClean="0"/>
              <a:t>conditions on April </a:t>
            </a:r>
            <a:r>
              <a:rPr lang="en-US" sz="1400" i="1" dirty="0"/>
              <a:t>13</a:t>
            </a:r>
            <a:r>
              <a:rPr lang="en-US" sz="1400" i="1" baseline="30000" dirty="0"/>
              <a:t>th</a:t>
            </a:r>
            <a:r>
              <a:rPr lang="en-US" sz="1400" i="1" dirty="0"/>
              <a:t>, 2010. The black contour is the thermal tropopause, the white contour is a dynamic tropopause based off a potential vorticity contour of 2.0 PVU. The teal contours are the kinetic energy from GEM-MACH indicating location of any jet streams through the lateral boundaries.</a:t>
            </a:r>
          </a:p>
        </p:txBody>
      </p:sp>
    </p:spTree>
    <p:extLst>
      <p:ext uri="{BB962C8B-B14F-4D97-AF65-F5344CB8AC3E}">
        <p14:creationId xmlns:p14="http://schemas.microsoft.com/office/powerpoint/2010/main" val="41935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" b="3264"/>
          <a:stretch>
            <a:fillRect/>
          </a:stretch>
        </p:blipFill>
        <p:spPr>
          <a:xfrm>
            <a:off x="1259632" y="188640"/>
            <a:ext cx="6720746" cy="504056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5157192"/>
            <a:ext cx="6912768" cy="1430834"/>
          </a:xfrm>
        </p:spPr>
        <p:txBody>
          <a:bodyPr>
            <a:noAutofit/>
          </a:bodyPr>
          <a:lstStyle/>
          <a:p>
            <a:r>
              <a:rPr lang="en-US" sz="1400" dirty="0" smtClean="0"/>
              <a:t>Comparison of the four CLBC models over the western lateral boundary for GEM-MACH at April 13, 2010 21:00:00 GMT. </a:t>
            </a:r>
            <a:r>
              <a:rPr lang="en-US" sz="1400" dirty="0"/>
              <a:t>The black contour is the thermal tropopause, the white contour is a dynamic tropopause based off a potential vorticity contour of 2.0 PVU. The teal contours are the kinetic energy from GEM-MACH indicating location of any jet streams through the lateral boundaries.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03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6632"/>
            <a:ext cx="6740659" cy="5400599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63688" y="5301208"/>
            <a:ext cx="5544616" cy="864096"/>
          </a:xfrm>
        </p:spPr>
        <p:txBody>
          <a:bodyPr>
            <a:noAutofit/>
          </a:bodyPr>
          <a:lstStyle/>
          <a:p>
            <a:r>
              <a:rPr lang="en-US" sz="1200" dirty="0" smtClean="0"/>
              <a:t>Comparison of the four CLBC strategies modelling the surface level ozone for the regional GEM-MACH at April 13, 2010 21:00:00 GMT. An intrusion can be noted over western United States. The white intersecting contour is the location of the vertical cross sections produced.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10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63" y="116632"/>
            <a:ext cx="6730796" cy="5400599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63688" y="5445224"/>
            <a:ext cx="5544616" cy="864096"/>
          </a:xfrm>
        </p:spPr>
        <p:txBody>
          <a:bodyPr>
            <a:noAutofit/>
          </a:bodyPr>
          <a:lstStyle/>
          <a:p>
            <a:r>
              <a:rPr lang="en-US" sz="1200" dirty="0" smtClean="0"/>
              <a:t>Comparison of the four CLBC strategies modelling the vertical cross section intersecting the stratospheric intrusion in the western United States at April 13, 2010 21:00:00 GMT. An intrusion can be noted over around -117 to -113 degrees on the longitude axis by the sudden increase in tropospheric ozone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22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/>
          <a:lstStyle/>
          <a:p>
            <a:r>
              <a:rPr lang="en-US" dirty="0" smtClean="0"/>
              <a:t>Stratospheric intrusion analysis/MOZART4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0648"/>
            <a:ext cx="3139114" cy="2881313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8742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surface level, MOZART4 CLBC’s did fairly well in comparison to the three other methods regarding representation of the stratospheric intrusion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portrays more surface level ozone than the </a:t>
            </a:r>
            <a:r>
              <a:rPr lang="en-US" dirty="0" err="1" smtClean="0"/>
              <a:t>DynOzone</a:t>
            </a:r>
            <a:r>
              <a:rPr lang="en-US" dirty="0" smtClean="0"/>
              <a:t> + MACC Reanalysis method, and less than both the MACC Reanalysis and </a:t>
            </a:r>
            <a:r>
              <a:rPr lang="en-US" dirty="0" err="1" smtClean="0"/>
              <a:t>DynOzone</a:t>
            </a:r>
            <a:r>
              <a:rPr lang="en-US" dirty="0" smtClean="0"/>
              <a:t> + </a:t>
            </a:r>
            <a:r>
              <a:rPr lang="en-US" dirty="0" err="1" smtClean="0"/>
              <a:t>Ozonesonde</a:t>
            </a:r>
            <a:r>
              <a:rPr lang="en-US" dirty="0" smtClean="0"/>
              <a:t>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12976"/>
            <a:ext cx="3888432" cy="3096194"/>
          </a:xfrm>
        </p:spPr>
      </p:pic>
    </p:spTree>
    <p:extLst>
      <p:ext uri="{BB962C8B-B14F-4D97-AF65-F5344CB8AC3E}">
        <p14:creationId xmlns:p14="http://schemas.microsoft.com/office/powerpoint/2010/main" val="39558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899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</vt:lpstr>
      <vt:lpstr>Tropospheric and Stratospheric climatologies</vt:lpstr>
      <vt:lpstr>Introduction/MOZART4</vt:lpstr>
      <vt:lpstr>Introduction/Ozonesonde based DynOzone</vt:lpstr>
      <vt:lpstr>Introduction/MACC Reanalysis</vt:lpstr>
      <vt:lpstr>MACC Reanalysis DynOzone</vt:lpstr>
      <vt:lpstr>Comparison of the four CLBC models over the western lateral boundary for GEM-MACH at April 13, 2010 21:00:00 GMT. The black contour is the thermal tropopause, the white contour is a dynamic tropopause based off a potential vorticity contour of 2.0 PVU. The teal contours are the kinetic energy from GEM-MACH indicating location of any jet streams through the lateral boundaries. </vt:lpstr>
      <vt:lpstr>Comparison of the four CLBC strategies modelling the surface level ozone for the regional GEM-MACH at April 13, 2010 21:00:00 GMT. An intrusion can be noted over western United States. The white intersecting contour is the location of the vertical cross sections produced.</vt:lpstr>
      <vt:lpstr>Comparison of the four CLBC strategies modelling the vertical cross section intersecting the stratospheric intrusion in the western United States at April 13, 2010 21:00:00 GMT. An intrusion can be noted over around -117 to -113 degrees on the longitude axis by the sudden increase in tropospheric ozone</vt:lpstr>
      <vt:lpstr>Stratospheric intrusion analysis/MOZART4 </vt:lpstr>
      <vt:lpstr>Stratospheric intrusion/MACC Reanalysis</vt:lpstr>
      <vt:lpstr>Stratospheric intrusion analysis/DynOzone + Ozonesonde</vt:lpstr>
      <vt:lpstr>Stratospheric intrusion analysis/MOZART4 </vt:lpstr>
    </vt:vector>
  </TitlesOfParts>
  <Company>Environment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Tropospheric and Stratospheric climatologies</dc:title>
  <dc:creator>Hasan,Ali [Ontario]</dc:creator>
  <cp:lastModifiedBy>Hasan,Ali [Ontario]</cp:lastModifiedBy>
  <cp:revision>1</cp:revision>
  <dcterms:created xsi:type="dcterms:W3CDTF">2017-08-25T20:00:05Z</dcterms:created>
  <dcterms:modified xsi:type="dcterms:W3CDTF">2017-08-25T20:00:14Z</dcterms:modified>
</cp:coreProperties>
</file>