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5" r:id="rId5"/>
    <p:sldId id="260" r:id="rId6"/>
    <p:sldId id="266" r:id="rId7"/>
    <p:sldId id="261" r:id="rId8"/>
    <p:sldId id="257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29217"/>
            <a:ext cx="8825658" cy="1620824"/>
          </a:xfrm>
        </p:spPr>
        <p:txBody>
          <a:bodyPr/>
          <a:lstStyle/>
          <a:p>
            <a:pPr algn="ctr"/>
            <a:r>
              <a:rPr lang="en-US" dirty="0"/>
              <a:t>Standing Alone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01184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Ali Karami       Samuel </a:t>
            </a:r>
            <a:r>
              <a:rPr lang="en-US" dirty="0" err="1"/>
              <a:t>baylis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11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Leadership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 should be able to stand alone: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the heat</a:t>
            </a:r>
          </a:p>
          <a:p>
            <a:pPr lvl="1"/>
            <a:r>
              <a:rPr lang="en-US" dirty="0"/>
              <a:t>Bear the pain</a:t>
            </a:r>
          </a:p>
          <a:p>
            <a:pPr lvl="1"/>
            <a:r>
              <a:rPr lang="en-US" dirty="0"/>
              <a:t>Tell the truth</a:t>
            </a:r>
          </a:p>
          <a:p>
            <a:pPr lvl="1"/>
            <a:r>
              <a:rPr lang="en-US" dirty="0"/>
              <a:t>Do what’s right</a:t>
            </a:r>
          </a:p>
        </p:txBody>
      </p:sp>
    </p:spTree>
    <p:extLst>
      <p:ext uri="{BB962C8B-B14F-4D97-AF65-F5344CB8AC3E}">
        <p14:creationId xmlns:p14="http://schemas.microsoft.com/office/powerpoint/2010/main" val="211719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client has brought you in as their missing link; know the importance of your role</a:t>
            </a:r>
          </a:p>
          <a:p>
            <a:endParaRPr lang="en-US" dirty="0"/>
          </a:p>
          <a:p>
            <a:r>
              <a:rPr lang="en-US" dirty="0"/>
              <a:t>You are there to collaborate and provide guidance/solutions</a:t>
            </a:r>
          </a:p>
          <a:p>
            <a:endParaRPr lang="en-US" dirty="0"/>
          </a:p>
          <a:p>
            <a:r>
              <a:rPr lang="en-US" dirty="0"/>
              <a:t>Your independence is your advantage, use it to steer your client towards their goals</a:t>
            </a:r>
          </a:p>
          <a:p>
            <a:endParaRPr lang="en-US" dirty="0"/>
          </a:p>
          <a:p>
            <a:r>
              <a:rPr lang="en-US" dirty="0"/>
              <a:t>How skilled are you vs the client?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5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personal responsibility</a:t>
            </a:r>
          </a:p>
          <a:p>
            <a:endParaRPr lang="en-US" dirty="0"/>
          </a:p>
          <a:p>
            <a:r>
              <a:rPr lang="en-US" dirty="0"/>
              <a:t>Put errors, mistakes and failure on your menu</a:t>
            </a:r>
          </a:p>
          <a:p>
            <a:endParaRPr lang="en-US" dirty="0"/>
          </a:p>
          <a:p>
            <a:r>
              <a:rPr lang="en-US" dirty="0"/>
              <a:t>Build up your heat shield</a:t>
            </a:r>
          </a:p>
          <a:p>
            <a:endParaRPr lang="en-US" dirty="0"/>
          </a:p>
          <a:p>
            <a:r>
              <a:rPr lang="en-US" dirty="0"/>
              <a:t>Increase your risk comfort</a:t>
            </a:r>
          </a:p>
        </p:txBody>
      </p:sp>
    </p:spTree>
    <p:extLst>
      <p:ext uri="{BB962C8B-B14F-4D97-AF65-F5344CB8AC3E}">
        <p14:creationId xmlns:p14="http://schemas.microsoft.com/office/powerpoint/2010/main" val="189175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narrow mindedness and tunnel vision</a:t>
            </a:r>
          </a:p>
          <a:p>
            <a:endParaRPr lang="en-US" dirty="0"/>
          </a:p>
          <a:p>
            <a:r>
              <a:rPr lang="en-US" dirty="0"/>
              <a:t>Try to remove yourself from politics; be objective</a:t>
            </a:r>
          </a:p>
          <a:p>
            <a:endParaRPr lang="en-US" dirty="0"/>
          </a:p>
          <a:p>
            <a:r>
              <a:rPr lang="en-US" dirty="0"/>
              <a:t>Don’t blend in, stand up and be counted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Have You Stood Alone?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Project</a:t>
            </a:r>
          </a:p>
          <a:p>
            <a:endParaRPr lang="en-US" dirty="0"/>
          </a:p>
          <a:p>
            <a:r>
              <a:rPr lang="en-US" dirty="0"/>
              <a:t>The THALES Group</a:t>
            </a:r>
          </a:p>
          <a:p>
            <a:endParaRPr lang="en-US" dirty="0"/>
          </a:p>
          <a:p>
            <a:r>
              <a:rPr lang="en-US" dirty="0"/>
              <a:t>Client Communication Issue</a:t>
            </a:r>
          </a:p>
          <a:p>
            <a:endParaRPr lang="en-US" dirty="0"/>
          </a:p>
          <a:p>
            <a:r>
              <a:rPr lang="en-US" dirty="0"/>
              <a:t>Internal Criticism</a:t>
            </a:r>
          </a:p>
          <a:p>
            <a:endParaRPr lang="en-US" dirty="0"/>
          </a:p>
          <a:p>
            <a:r>
              <a:rPr lang="en-US" dirty="0"/>
              <a:t>Unexpected Outcome</a:t>
            </a:r>
          </a:p>
        </p:txBody>
      </p:sp>
    </p:spTree>
    <p:extLst>
      <p:ext uri="{BB962C8B-B14F-4D97-AF65-F5344CB8AC3E}">
        <p14:creationId xmlns:p14="http://schemas.microsoft.com/office/powerpoint/2010/main" val="114899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Have You Stood Alone?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Journalism/Publishing - assistant magazine editor</a:t>
            </a:r>
          </a:p>
          <a:p>
            <a:endParaRPr lang="en-US" dirty="0"/>
          </a:p>
          <a:p>
            <a:r>
              <a:rPr lang="en-US" dirty="0"/>
              <a:t>Wedding issue: “</a:t>
            </a:r>
            <a:r>
              <a:rPr lang="en-US" dirty="0" err="1"/>
              <a:t>Bey’s</a:t>
            </a:r>
            <a:r>
              <a:rPr lang="en-US" dirty="0"/>
              <a:t> Bae” or “Crazy in Love”? </a:t>
            </a:r>
          </a:p>
          <a:p>
            <a:endParaRPr lang="en-US" dirty="0"/>
          </a:p>
          <a:p>
            <a:r>
              <a:rPr lang="en-US" dirty="0"/>
              <a:t>Standing alone when there is no other option</a:t>
            </a:r>
          </a:p>
          <a:p>
            <a:endParaRPr lang="en-US" dirty="0"/>
          </a:p>
          <a:p>
            <a:r>
              <a:rPr lang="en-US" dirty="0"/>
              <a:t>Keep planning, make diaries and to-do lists</a:t>
            </a:r>
          </a:p>
          <a:p>
            <a:endParaRPr lang="en-US" dirty="0"/>
          </a:p>
          <a:p>
            <a:r>
              <a:rPr lang="en-US" dirty="0"/>
              <a:t>What could I have done differently?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4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‘Standing Alone’ 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savvy combination of leader and collaborator</a:t>
            </a:r>
          </a:p>
          <a:p>
            <a:endParaRPr lang="en-US" dirty="0"/>
          </a:p>
          <a:p>
            <a:r>
              <a:rPr lang="en-US" dirty="0"/>
              <a:t>Comfortable with responsibility</a:t>
            </a:r>
          </a:p>
          <a:p>
            <a:endParaRPr lang="en-US" dirty="0"/>
          </a:p>
          <a:p>
            <a:r>
              <a:rPr lang="en-US" dirty="0"/>
              <a:t>Headstrong in your ideas</a:t>
            </a:r>
          </a:p>
          <a:p>
            <a:endParaRPr lang="en-US" dirty="0"/>
          </a:p>
          <a:p>
            <a:r>
              <a:rPr lang="en-US" dirty="0"/>
              <a:t>Self confident and able to withstand difficult situations and conflict</a:t>
            </a:r>
          </a:p>
          <a:p>
            <a:endParaRPr lang="en-US" dirty="0"/>
          </a:p>
          <a:p>
            <a:r>
              <a:rPr lang="en-US" dirty="0"/>
              <a:t>Possess the ability to </a:t>
            </a:r>
            <a:r>
              <a:rPr lang="en-US" dirty="0" err="1"/>
              <a:t>analyse</a:t>
            </a:r>
            <a:r>
              <a:rPr lang="en-US" dirty="0"/>
              <a:t> and know when to take sensible risks in the face of opposition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2455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754</TotalTime>
  <Words>214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Standing Alone</vt:lpstr>
      <vt:lpstr>A Leadership Skill</vt:lpstr>
      <vt:lpstr>Factors To Consider</vt:lpstr>
      <vt:lpstr>What To Do</vt:lpstr>
      <vt:lpstr>What To Avoid</vt:lpstr>
      <vt:lpstr>When Have You Stood Alone?</vt:lpstr>
      <vt:lpstr>When Have You Stood Alone?</vt:lpstr>
      <vt:lpstr>‘Standing Alone’ In Summary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Standing Alone</dc:title>
  <dc:creator>Microsoft Office User</dc:creator>
  <cp:lastModifiedBy>Ali Karami</cp:lastModifiedBy>
  <cp:revision>18</cp:revision>
  <dcterms:created xsi:type="dcterms:W3CDTF">2018-05-14T21:26:03Z</dcterms:created>
  <dcterms:modified xsi:type="dcterms:W3CDTF">2018-05-16T23:18:31Z</dcterms:modified>
</cp:coreProperties>
</file>