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f26d2f97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f26d2f97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f26d2f97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f26d2f97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ohn.naqvi@ucalgary.c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25481"/>
            <a:ext cx="7136700" cy="15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CPSC 526 Network System Security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…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Ali John  - Msc </a:t>
            </a:r>
            <a:r>
              <a:rPr lang="en-GB"/>
              <a:t>computer</a:t>
            </a:r>
            <a:r>
              <a:rPr lang="en-GB"/>
              <a:t> science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Contact details: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john.naqvi@ucalgary.ca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 person tutorials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T01 MoWe 8:00AM - 8:50AM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T02 MoWe 10:00AM - 10:50AM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T04 TuTh 5:00PM - 5:50PM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Tutorials 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55125" y="1879075"/>
            <a:ext cx="85206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Tutorials will cover practical stuff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Topics like networking, attacks, cryptography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Assignments in person demos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