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0" r:id="rId4"/>
    <p:sldId id="258" r:id="rId5"/>
    <p:sldId id="262" r:id="rId6"/>
    <p:sldId id="263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>
        <p:scale>
          <a:sx n="122" d="100"/>
          <a:sy n="122" d="100"/>
        </p:scale>
        <p:origin x="278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A9113-EEBF-4AE7-8D00-3E7EC21B44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0EC42-B76E-4391-B3F4-0348537257D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C9434D50-9469-4E82-9AA4-AA518267EB45}" type="parTrans" cxnId="{5DC30CA1-4F83-4A71-8346-4A46C2F775AF}">
      <dgm:prSet/>
      <dgm:spPr/>
      <dgm:t>
        <a:bodyPr/>
        <a:lstStyle/>
        <a:p>
          <a:endParaRPr lang="en-US"/>
        </a:p>
      </dgm:t>
    </dgm:pt>
    <dgm:pt modelId="{C25C6F52-8393-4E3C-9DDD-DCF722D5B68D}" type="sibTrans" cxnId="{5DC30CA1-4F83-4A71-8346-4A46C2F775A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40F8E-74E3-44A6-AC07-98228C7159C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How all done?</a:t>
          </a:r>
        </a:p>
      </dgm:t>
    </dgm:pt>
    <dgm:pt modelId="{CCD0AE4D-B86A-4817-A168-CEC90B57503C}" type="parTrans" cxnId="{E312AA8C-44FF-4E1B-8185-42A4C70F3190}">
      <dgm:prSet/>
      <dgm:spPr/>
      <dgm:t>
        <a:bodyPr/>
        <a:lstStyle/>
        <a:p>
          <a:endParaRPr lang="en-US"/>
        </a:p>
      </dgm:t>
    </dgm:pt>
    <dgm:pt modelId="{B229550F-70FE-46BD-911A-111C8DA7AAFD}" type="sibTrans" cxnId="{E312AA8C-44FF-4E1B-8185-42A4C70F3190}">
      <dgm:prSet/>
      <dgm:spPr/>
      <dgm:t>
        <a:bodyPr/>
        <a:lstStyle/>
        <a:p>
          <a:endParaRPr lang="en-US"/>
        </a:p>
      </dgm:t>
    </dgm:pt>
    <dgm:pt modelId="{AB46E161-D54D-454F-8D41-473A4309B6E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2371BDA9-F1B0-40D0-BA88-239CED11AC06}" type="parTrans" cxnId="{EE5C028F-C47C-43B0-ACB1-C2E8B9BD1C24}">
      <dgm:prSet/>
      <dgm:spPr/>
      <dgm:t>
        <a:bodyPr/>
        <a:lstStyle/>
        <a:p>
          <a:endParaRPr lang="en-US"/>
        </a:p>
      </dgm:t>
    </dgm:pt>
    <dgm:pt modelId="{B23AF498-0375-4533-9731-09A4D6CFBBF1}" type="sibTrans" cxnId="{EE5C028F-C47C-43B0-ACB1-C2E8B9BD1C24}">
      <dgm:prSet/>
      <dgm:spPr/>
      <dgm:t>
        <a:bodyPr/>
        <a:lstStyle/>
        <a:p>
          <a:endParaRPr lang="en-US"/>
        </a:p>
      </dgm:t>
    </dgm:pt>
    <dgm:pt modelId="{34504149-5DF3-4B39-B49B-33F04D478311}" type="pres">
      <dgm:prSet presAssocID="{24DA9113-EEBF-4AE7-8D00-3E7EC21B4413}" presName="Name0" presStyleCnt="0">
        <dgm:presLayoutVars>
          <dgm:chMax val="7"/>
          <dgm:chPref val="7"/>
          <dgm:dir/>
        </dgm:presLayoutVars>
      </dgm:prSet>
      <dgm:spPr/>
    </dgm:pt>
    <dgm:pt modelId="{B87B58A2-FCAE-4C17-B3AE-002BD64119DC}" type="pres">
      <dgm:prSet presAssocID="{24DA9113-EEBF-4AE7-8D00-3E7EC21B4413}" presName="Name1" presStyleCnt="0"/>
      <dgm:spPr/>
    </dgm:pt>
    <dgm:pt modelId="{3A1D00D5-5757-4758-95E9-85E6A963824C}" type="pres">
      <dgm:prSet presAssocID="{24DA9113-EEBF-4AE7-8D00-3E7EC21B4413}" presName="cycle" presStyleCnt="0"/>
      <dgm:spPr/>
    </dgm:pt>
    <dgm:pt modelId="{DDA33997-C340-4C05-AC24-D9E54B52A17B}" type="pres">
      <dgm:prSet presAssocID="{24DA9113-EEBF-4AE7-8D00-3E7EC21B4413}" presName="srcNode" presStyleLbl="node1" presStyleIdx="0" presStyleCnt="3"/>
      <dgm:spPr/>
    </dgm:pt>
    <dgm:pt modelId="{88400370-12E4-4DD8-9830-E757AF576F1E}" type="pres">
      <dgm:prSet presAssocID="{24DA9113-EEBF-4AE7-8D00-3E7EC21B4413}" presName="conn" presStyleLbl="parChTrans1D2" presStyleIdx="0" presStyleCnt="1"/>
      <dgm:spPr/>
    </dgm:pt>
    <dgm:pt modelId="{6DAC7FD2-24B0-41B3-A4CE-BFF9E202C108}" type="pres">
      <dgm:prSet presAssocID="{24DA9113-EEBF-4AE7-8D00-3E7EC21B4413}" presName="extraNode" presStyleLbl="node1" presStyleIdx="0" presStyleCnt="3"/>
      <dgm:spPr/>
    </dgm:pt>
    <dgm:pt modelId="{3F2BC0A4-7FDA-4A07-A9F5-B44626AFDC71}" type="pres">
      <dgm:prSet presAssocID="{24DA9113-EEBF-4AE7-8D00-3E7EC21B4413}" presName="dstNode" presStyleLbl="node1" presStyleIdx="0" presStyleCnt="3"/>
      <dgm:spPr/>
    </dgm:pt>
    <dgm:pt modelId="{804F228E-BAF2-41E3-B215-F43E320CEE70}" type="pres">
      <dgm:prSet presAssocID="{5250EC42-B76E-4391-B3F4-0348537257DF}" presName="text_1" presStyleLbl="node1" presStyleIdx="0" presStyleCnt="3">
        <dgm:presLayoutVars>
          <dgm:bulletEnabled val="1"/>
        </dgm:presLayoutVars>
      </dgm:prSet>
      <dgm:spPr/>
    </dgm:pt>
    <dgm:pt modelId="{E777B702-AA70-4496-AB3E-6FCBF9886C6E}" type="pres">
      <dgm:prSet presAssocID="{5250EC42-B76E-4391-B3F4-0348537257DF}" presName="accent_1" presStyleCnt="0"/>
      <dgm:spPr/>
    </dgm:pt>
    <dgm:pt modelId="{8F5DB617-0071-48F7-84ED-D593F822C8E4}" type="pres">
      <dgm:prSet presAssocID="{5250EC42-B76E-4391-B3F4-0348537257DF}" presName="accentRepeatNode" presStyleLbl="solidFgAcc1" presStyleIdx="0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  <dgm:pt modelId="{D78AD450-F563-43D3-91B1-1991ED431D6D}" type="pres">
      <dgm:prSet presAssocID="{ACA40F8E-74E3-44A6-AC07-98228C7159C1}" presName="text_2" presStyleLbl="node1" presStyleIdx="1" presStyleCnt="3">
        <dgm:presLayoutVars>
          <dgm:bulletEnabled val="1"/>
        </dgm:presLayoutVars>
      </dgm:prSet>
      <dgm:spPr/>
    </dgm:pt>
    <dgm:pt modelId="{4969AABB-C22D-468A-8986-AB995055108B}" type="pres">
      <dgm:prSet presAssocID="{ACA40F8E-74E3-44A6-AC07-98228C7159C1}" presName="accent_2" presStyleCnt="0"/>
      <dgm:spPr/>
    </dgm:pt>
    <dgm:pt modelId="{DEBAC9A4-3D28-45CC-9281-8BEB2F997063}" type="pres">
      <dgm:prSet presAssocID="{ACA40F8E-74E3-44A6-AC07-98228C7159C1}" presName="accentRepeatNode" presStyleLbl="solidFgAcc1" presStyleIdx="1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  <dgm:pt modelId="{3FC811AD-1BAA-4DC1-9C9E-14C19C9C6427}" type="pres">
      <dgm:prSet presAssocID="{AB46E161-D54D-454F-8D41-473A4309B6EF}" presName="text_3" presStyleLbl="node1" presStyleIdx="2" presStyleCnt="3">
        <dgm:presLayoutVars>
          <dgm:bulletEnabled val="1"/>
        </dgm:presLayoutVars>
      </dgm:prSet>
      <dgm:spPr/>
    </dgm:pt>
    <dgm:pt modelId="{38E08E80-BD42-4B6E-8A51-FCE22FD39B53}" type="pres">
      <dgm:prSet presAssocID="{AB46E161-D54D-454F-8D41-473A4309B6EF}" presName="accent_3" presStyleCnt="0"/>
      <dgm:spPr/>
    </dgm:pt>
    <dgm:pt modelId="{F33F4696-C5B7-4114-A0B0-50217DD70546}" type="pres">
      <dgm:prSet presAssocID="{AB46E161-D54D-454F-8D41-473A4309B6EF}" presName="accentRepeatNode" presStyleLbl="solidFgAcc1" presStyleIdx="2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</dgm:ptLst>
  <dgm:cxnLst>
    <dgm:cxn modelId="{F221BC46-9899-439F-AD9F-46D74CB2EC19}" type="presOf" srcId="{ACA40F8E-74E3-44A6-AC07-98228C7159C1}" destId="{D78AD450-F563-43D3-91B1-1991ED431D6D}" srcOrd="0" destOrd="0" presId="urn:microsoft.com/office/officeart/2008/layout/VerticalCurvedList"/>
    <dgm:cxn modelId="{C9DCF158-4C09-47F8-B2BD-FC39BA87E97A}" type="presOf" srcId="{24DA9113-EEBF-4AE7-8D00-3E7EC21B4413}" destId="{34504149-5DF3-4B39-B49B-33F04D478311}" srcOrd="0" destOrd="0" presId="urn:microsoft.com/office/officeart/2008/layout/VerticalCurvedList"/>
    <dgm:cxn modelId="{E312AA8C-44FF-4E1B-8185-42A4C70F3190}" srcId="{24DA9113-EEBF-4AE7-8D00-3E7EC21B4413}" destId="{ACA40F8E-74E3-44A6-AC07-98228C7159C1}" srcOrd="1" destOrd="0" parTransId="{CCD0AE4D-B86A-4817-A168-CEC90B57503C}" sibTransId="{B229550F-70FE-46BD-911A-111C8DA7AAFD}"/>
    <dgm:cxn modelId="{EE5C028F-C47C-43B0-ACB1-C2E8B9BD1C24}" srcId="{24DA9113-EEBF-4AE7-8D00-3E7EC21B4413}" destId="{AB46E161-D54D-454F-8D41-473A4309B6EF}" srcOrd="2" destOrd="0" parTransId="{2371BDA9-F1B0-40D0-BA88-239CED11AC06}" sibTransId="{B23AF498-0375-4533-9731-09A4D6CFBBF1}"/>
    <dgm:cxn modelId="{5DC30CA1-4F83-4A71-8346-4A46C2F775AF}" srcId="{24DA9113-EEBF-4AE7-8D00-3E7EC21B4413}" destId="{5250EC42-B76E-4391-B3F4-0348537257DF}" srcOrd="0" destOrd="0" parTransId="{C9434D50-9469-4E82-9AA4-AA518267EB45}" sibTransId="{C25C6F52-8393-4E3C-9DDD-DCF722D5B68D}"/>
    <dgm:cxn modelId="{661BF4B3-3F2D-408A-848E-10C237246C33}" type="presOf" srcId="{AB46E161-D54D-454F-8D41-473A4309B6EF}" destId="{3FC811AD-1BAA-4DC1-9C9E-14C19C9C6427}" srcOrd="0" destOrd="0" presId="urn:microsoft.com/office/officeart/2008/layout/VerticalCurvedList"/>
    <dgm:cxn modelId="{97A59CC3-598A-4448-913C-3CE76AB9116D}" type="presOf" srcId="{C25C6F52-8393-4E3C-9DDD-DCF722D5B68D}" destId="{88400370-12E4-4DD8-9830-E757AF576F1E}" srcOrd="0" destOrd="0" presId="urn:microsoft.com/office/officeart/2008/layout/VerticalCurvedList"/>
    <dgm:cxn modelId="{5E61B9D7-FB8E-4767-BE87-C9537659FE9C}" type="presOf" srcId="{5250EC42-B76E-4391-B3F4-0348537257DF}" destId="{804F228E-BAF2-41E3-B215-F43E320CEE70}" srcOrd="0" destOrd="0" presId="urn:microsoft.com/office/officeart/2008/layout/VerticalCurvedList"/>
    <dgm:cxn modelId="{8F7B92BB-3A38-4852-B4AF-5499E9505E55}" type="presParOf" srcId="{34504149-5DF3-4B39-B49B-33F04D478311}" destId="{B87B58A2-FCAE-4C17-B3AE-002BD64119DC}" srcOrd="0" destOrd="0" presId="urn:microsoft.com/office/officeart/2008/layout/VerticalCurvedList"/>
    <dgm:cxn modelId="{B28353D4-7D6C-4C90-9128-934E64EEBD26}" type="presParOf" srcId="{B87B58A2-FCAE-4C17-B3AE-002BD64119DC}" destId="{3A1D00D5-5757-4758-95E9-85E6A963824C}" srcOrd="0" destOrd="0" presId="urn:microsoft.com/office/officeart/2008/layout/VerticalCurvedList"/>
    <dgm:cxn modelId="{EB74F7E9-7CF7-4153-8F6B-B8C7EACC72A6}" type="presParOf" srcId="{3A1D00D5-5757-4758-95E9-85E6A963824C}" destId="{DDA33997-C340-4C05-AC24-D9E54B52A17B}" srcOrd="0" destOrd="0" presId="urn:microsoft.com/office/officeart/2008/layout/VerticalCurvedList"/>
    <dgm:cxn modelId="{8BEFFC71-F0BA-4FA6-A9ED-DF786B7607F3}" type="presParOf" srcId="{3A1D00D5-5757-4758-95E9-85E6A963824C}" destId="{88400370-12E4-4DD8-9830-E757AF576F1E}" srcOrd="1" destOrd="0" presId="urn:microsoft.com/office/officeart/2008/layout/VerticalCurvedList"/>
    <dgm:cxn modelId="{25DE08F6-5159-4268-BCDA-EA1E078F7BDA}" type="presParOf" srcId="{3A1D00D5-5757-4758-95E9-85E6A963824C}" destId="{6DAC7FD2-24B0-41B3-A4CE-BFF9E202C108}" srcOrd="2" destOrd="0" presId="urn:microsoft.com/office/officeart/2008/layout/VerticalCurvedList"/>
    <dgm:cxn modelId="{B9EDDAEE-5E72-48E4-A3B2-0F84DCAC9DA3}" type="presParOf" srcId="{3A1D00D5-5757-4758-95E9-85E6A963824C}" destId="{3F2BC0A4-7FDA-4A07-A9F5-B44626AFDC71}" srcOrd="3" destOrd="0" presId="urn:microsoft.com/office/officeart/2008/layout/VerticalCurvedList"/>
    <dgm:cxn modelId="{F492E25B-9CBA-4F54-922B-C42C29891ADA}" type="presParOf" srcId="{B87B58A2-FCAE-4C17-B3AE-002BD64119DC}" destId="{804F228E-BAF2-41E3-B215-F43E320CEE70}" srcOrd="1" destOrd="0" presId="urn:microsoft.com/office/officeart/2008/layout/VerticalCurvedList"/>
    <dgm:cxn modelId="{991860A6-A1D2-42A5-87B5-6C5C11AFAD3C}" type="presParOf" srcId="{B87B58A2-FCAE-4C17-B3AE-002BD64119DC}" destId="{E777B702-AA70-4496-AB3E-6FCBF9886C6E}" srcOrd="2" destOrd="0" presId="urn:microsoft.com/office/officeart/2008/layout/VerticalCurvedList"/>
    <dgm:cxn modelId="{CF04C167-F584-41EC-AC9B-B50FA7A125A7}" type="presParOf" srcId="{E777B702-AA70-4496-AB3E-6FCBF9886C6E}" destId="{8F5DB617-0071-48F7-84ED-D593F822C8E4}" srcOrd="0" destOrd="0" presId="urn:microsoft.com/office/officeart/2008/layout/VerticalCurvedList"/>
    <dgm:cxn modelId="{14E9AC74-0E2A-4FB1-8914-259C8CAF0F72}" type="presParOf" srcId="{B87B58A2-FCAE-4C17-B3AE-002BD64119DC}" destId="{D78AD450-F563-43D3-91B1-1991ED431D6D}" srcOrd="3" destOrd="0" presId="urn:microsoft.com/office/officeart/2008/layout/VerticalCurvedList"/>
    <dgm:cxn modelId="{0A8921BE-E181-47D4-AE27-C28947079581}" type="presParOf" srcId="{B87B58A2-FCAE-4C17-B3AE-002BD64119DC}" destId="{4969AABB-C22D-468A-8986-AB995055108B}" srcOrd="4" destOrd="0" presId="urn:microsoft.com/office/officeart/2008/layout/VerticalCurvedList"/>
    <dgm:cxn modelId="{FC4846D9-BDA9-46D4-9C9D-3B67D45EFB53}" type="presParOf" srcId="{4969AABB-C22D-468A-8986-AB995055108B}" destId="{DEBAC9A4-3D28-45CC-9281-8BEB2F997063}" srcOrd="0" destOrd="0" presId="urn:microsoft.com/office/officeart/2008/layout/VerticalCurvedList"/>
    <dgm:cxn modelId="{03C734AF-3C59-44BA-94E8-448577AF8584}" type="presParOf" srcId="{B87B58A2-FCAE-4C17-B3AE-002BD64119DC}" destId="{3FC811AD-1BAA-4DC1-9C9E-14C19C9C6427}" srcOrd="5" destOrd="0" presId="urn:microsoft.com/office/officeart/2008/layout/VerticalCurvedList"/>
    <dgm:cxn modelId="{2BA1235D-B553-4F1A-9DBE-013458B7CED3}" type="presParOf" srcId="{B87B58A2-FCAE-4C17-B3AE-002BD64119DC}" destId="{38E08E80-BD42-4B6E-8A51-FCE22FD39B53}" srcOrd="6" destOrd="0" presId="urn:microsoft.com/office/officeart/2008/layout/VerticalCurvedList"/>
    <dgm:cxn modelId="{F748ED25-0EAA-4878-8041-54A5A0B94A18}" type="presParOf" srcId="{38E08E80-BD42-4B6E-8A51-FCE22FD39B53}" destId="{F33F4696-C5B7-4114-A0B0-50217DD70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8A120-9F61-45FF-8180-2B6BA9CF39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BA718C-8135-43D0-BE8B-39373FB8704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dirty="0">
              <a:solidFill>
                <a:schemeClr val="bg2">
                  <a:lumMod val="10000"/>
                </a:schemeClr>
              </a:solidFill>
            </a:rPr>
            <a:t>Download the training dataset Gtzan that consist of  10 different classes of music genres </a:t>
          </a:r>
        </a:p>
      </dgm:t>
    </dgm:pt>
    <dgm:pt modelId="{B42DDF45-8132-4C3C-9012-E396256D142A}" type="parTrans" cxnId="{E9EDE69B-E9FB-4450-86D4-DDE3330491AF}">
      <dgm:prSet/>
      <dgm:spPr/>
      <dgm:t>
        <a:bodyPr/>
        <a:lstStyle/>
        <a:p>
          <a:endParaRPr lang="en-US"/>
        </a:p>
      </dgm:t>
    </dgm:pt>
    <dgm:pt modelId="{DCE834C5-5C22-4D53-B78A-60A5B1A48D1E}" type="sibTrans" cxnId="{E9EDE69B-E9FB-4450-86D4-DDE3330491A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23D57E-D2E2-4151-AAD4-A911EB9343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Split the data into two parts: training and testing. </a:t>
          </a:r>
        </a:p>
      </dgm:t>
    </dgm:pt>
    <dgm:pt modelId="{46CA7968-C1A9-4CC3-A9F3-C6D83A3EFAD3}" type="parTrans" cxnId="{363DB57B-2ACF-4853-A00C-7A2220142922}">
      <dgm:prSet/>
      <dgm:spPr/>
      <dgm:t>
        <a:bodyPr/>
        <a:lstStyle/>
        <a:p>
          <a:endParaRPr lang="en-US"/>
        </a:p>
      </dgm:t>
    </dgm:pt>
    <dgm:pt modelId="{2C4A3504-1F33-4460-81CD-58FC44EA8175}" type="sibTrans" cxnId="{363DB57B-2ACF-4853-A00C-7A222014292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BB265A78-82E7-4E4A-9350-01B2D142176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We download some models (knn – logistic expression) from internet.</a:t>
          </a:r>
        </a:p>
      </dgm:t>
    </dgm:pt>
    <dgm:pt modelId="{7A36BB6A-AB46-42E4-BBB3-3175ECB793D8}" type="parTrans" cxnId="{7722DFD2-A7EC-4872-92DD-47C8CF7FC041}">
      <dgm:prSet/>
      <dgm:spPr/>
      <dgm:t>
        <a:bodyPr/>
        <a:lstStyle/>
        <a:p>
          <a:endParaRPr lang="en-US"/>
        </a:p>
      </dgm:t>
    </dgm:pt>
    <dgm:pt modelId="{C4F28EAA-D42B-4FD7-98C2-994FF6B9E351}" type="sibTrans" cxnId="{7722DFD2-A7EC-4872-92DD-47C8CF7FC041}">
      <dgm:prSet/>
      <dgm:spPr/>
      <dgm:t>
        <a:bodyPr/>
        <a:lstStyle/>
        <a:p>
          <a:endParaRPr lang="en-US"/>
        </a:p>
      </dgm:t>
    </dgm:pt>
    <dgm:pt modelId="{3613BC5A-26FC-4EA2-9414-1E04453D4E47}" type="pres">
      <dgm:prSet presAssocID="{7FB8A120-9F61-45FF-8180-2B6BA9CF3997}" presName="Name0" presStyleCnt="0">
        <dgm:presLayoutVars>
          <dgm:dir/>
          <dgm:resizeHandles val="exact"/>
        </dgm:presLayoutVars>
      </dgm:prSet>
      <dgm:spPr/>
    </dgm:pt>
    <dgm:pt modelId="{5DC03527-93C1-4BDD-AE6D-FDCEF2C73A5F}" type="pres">
      <dgm:prSet presAssocID="{20BA718C-8135-43D0-BE8B-39373FB8704B}" presName="node" presStyleLbl="node1" presStyleIdx="0" presStyleCnt="3" custScaleX="134096">
        <dgm:presLayoutVars>
          <dgm:bulletEnabled val="1"/>
        </dgm:presLayoutVars>
      </dgm:prSet>
      <dgm:spPr/>
    </dgm:pt>
    <dgm:pt modelId="{B7493CE1-6A8C-4D40-A4CD-923AA666A797}" type="pres">
      <dgm:prSet presAssocID="{DCE834C5-5C22-4D53-B78A-60A5B1A48D1E}" presName="sibTrans" presStyleLbl="sibTrans2D1" presStyleIdx="0" presStyleCnt="2"/>
      <dgm:spPr/>
    </dgm:pt>
    <dgm:pt modelId="{9E43C170-A8EF-4487-84E4-5E248126BDC0}" type="pres">
      <dgm:prSet presAssocID="{DCE834C5-5C22-4D53-B78A-60A5B1A48D1E}" presName="connectorText" presStyleLbl="sibTrans2D1" presStyleIdx="0" presStyleCnt="2"/>
      <dgm:spPr/>
    </dgm:pt>
    <dgm:pt modelId="{44530C4F-2B15-48EE-AD83-AFEEA3487F73}" type="pres">
      <dgm:prSet presAssocID="{7B23D57E-D2E2-4151-AAD4-A911EB9343B9}" presName="node" presStyleLbl="node1" presStyleIdx="1" presStyleCnt="3" custScaleX="124024">
        <dgm:presLayoutVars>
          <dgm:bulletEnabled val="1"/>
        </dgm:presLayoutVars>
      </dgm:prSet>
      <dgm:spPr/>
    </dgm:pt>
    <dgm:pt modelId="{4C8A469E-56C9-42C1-834E-5D233576F37C}" type="pres">
      <dgm:prSet presAssocID="{2C4A3504-1F33-4460-81CD-58FC44EA8175}" presName="sibTrans" presStyleLbl="sibTrans2D1" presStyleIdx="1" presStyleCnt="2"/>
      <dgm:spPr/>
    </dgm:pt>
    <dgm:pt modelId="{B2048D8E-028B-4A57-85F5-38CA35FE9391}" type="pres">
      <dgm:prSet presAssocID="{2C4A3504-1F33-4460-81CD-58FC44EA8175}" presName="connectorText" presStyleLbl="sibTrans2D1" presStyleIdx="1" presStyleCnt="2"/>
      <dgm:spPr/>
    </dgm:pt>
    <dgm:pt modelId="{74AD73D9-4BA4-473F-8BE6-54D741D3ABE2}" type="pres">
      <dgm:prSet presAssocID="{BB265A78-82E7-4E4A-9350-01B2D1421762}" presName="node" presStyleLbl="node1" presStyleIdx="2" presStyleCnt="3" custScaleX="160820">
        <dgm:presLayoutVars>
          <dgm:bulletEnabled val="1"/>
        </dgm:presLayoutVars>
      </dgm:prSet>
      <dgm:spPr/>
    </dgm:pt>
  </dgm:ptLst>
  <dgm:cxnLst>
    <dgm:cxn modelId="{5C956209-73B0-4728-9089-00971E6044A4}" type="presOf" srcId="{7B23D57E-D2E2-4151-AAD4-A911EB9343B9}" destId="{44530C4F-2B15-48EE-AD83-AFEEA3487F73}" srcOrd="0" destOrd="0" presId="urn:microsoft.com/office/officeart/2005/8/layout/process1"/>
    <dgm:cxn modelId="{C6D1160F-A868-4534-A13F-9FE819E61C43}" type="presOf" srcId="{DCE834C5-5C22-4D53-B78A-60A5B1A48D1E}" destId="{9E43C170-A8EF-4487-84E4-5E248126BDC0}" srcOrd="1" destOrd="0" presId="urn:microsoft.com/office/officeart/2005/8/layout/process1"/>
    <dgm:cxn modelId="{D7C1657A-2F98-4B60-98B9-280E6F750BBD}" type="presOf" srcId="{2C4A3504-1F33-4460-81CD-58FC44EA8175}" destId="{B2048D8E-028B-4A57-85F5-38CA35FE9391}" srcOrd="1" destOrd="0" presId="urn:microsoft.com/office/officeart/2005/8/layout/process1"/>
    <dgm:cxn modelId="{363DB57B-2ACF-4853-A00C-7A2220142922}" srcId="{7FB8A120-9F61-45FF-8180-2B6BA9CF3997}" destId="{7B23D57E-D2E2-4151-AAD4-A911EB9343B9}" srcOrd="1" destOrd="0" parTransId="{46CA7968-C1A9-4CC3-A9F3-C6D83A3EFAD3}" sibTransId="{2C4A3504-1F33-4460-81CD-58FC44EA8175}"/>
    <dgm:cxn modelId="{38A3C086-AEF6-4769-98F1-D7F1D950CC64}" type="presOf" srcId="{BB265A78-82E7-4E4A-9350-01B2D1421762}" destId="{74AD73D9-4BA4-473F-8BE6-54D741D3ABE2}" srcOrd="0" destOrd="0" presId="urn:microsoft.com/office/officeart/2005/8/layout/process1"/>
    <dgm:cxn modelId="{5D76418D-4666-413A-B1E5-016E769442B1}" type="presOf" srcId="{20BA718C-8135-43D0-BE8B-39373FB8704B}" destId="{5DC03527-93C1-4BDD-AE6D-FDCEF2C73A5F}" srcOrd="0" destOrd="0" presId="urn:microsoft.com/office/officeart/2005/8/layout/process1"/>
    <dgm:cxn modelId="{E9EDE69B-E9FB-4450-86D4-DDE3330491AF}" srcId="{7FB8A120-9F61-45FF-8180-2B6BA9CF3997}" destId="{20BA718C-8135-43D0-BE8B-39373FB8704B}" srcOrd="0" destOrd="0" parTransId="{B42DDF45-8132-4C3C-9012-E396256D142A}" sibTransId="{DCE834C5-5C22-4D53-B78A-60A5B1A48D1E}"/>
    <dgm:cxn modelId="{7722DFD2-A7EC-4872-92DD-47C8CF7FC041}" srcId="{7FB8A120-9F61-45FF-8180-2B6BA9CF3997}" destId="{BB265A78-82E7-4E4A-9350-01B2D1421762}" srcOrd="2" destOrd="0" parTransId="{7A36BB6A-AB46-42E4-BBB3-3175ECB793D8}" sibTransId="{C4F28EAA-D42B-4FD7-98C2-994FF6B9E351}"/>
    <dgm:cxn modelId="{2536CFD4-81FA-4891-868D-F9DDE4D1BC32}" type="presOf" srcId="{2C4A3504-1F33-4460-81CD-58FC44EA8175}" destId="{4C8A469E-56C9-42C1-834E-5D233576F37C}" srcOrd="0" destOrd="0" presId="urn:microsoft.com/office/officeart/2005/8/layout/process1"/>
    <dgm:cxn modelId="{9F4463ED-F1E3-4A65-AA25-528F1C809386}" type="presOf" srcId="{DCE834C5-5C22-4D53-B78A-60A5B1A48D1E}" destId="{B7493CE1-6A8C-4D40-A4CD-923AA666A797}" srcOrd="0" destOrd="0" presId="urn:microsoft.com/office/officeart/2005/8/layout/process1"/>
    <dgm:cxn modelId="{A6E521FD-7CD1-42AB-A503-73D43D11A163}" type="presOf" srcId="{7FB8A120-9F61-45FF-8180-2B6BA9CF3997}" destId="{3613BC5A-26FC-4EA2-9414-1E04453D4E47}" srcOrd="0" destOrd="0" presId="urn:microsoft.com/office/officeart/2005/8/layout/process1"/>
    <dgm:cxn modelId="{FF1A3630-F384-4E8D-B660-5BF1B75030EC}" type="presParOf" srcId="{3613BC5A-26FC-4EA2-9414-1E04453D4E47}" destId="{5DC03527-93C1-4BDD-AE6D-FDCEF2C73A5F}" srcOrd="0" destOrd="0" presId="urn:microsoft.com/office/officeart/2005/8/layout/process1"/>
    <dgm:cxn modelId="{375F1065-856A-409D-9512-AB665B2CFC92}" type="presParOf" srcId="{3613BC5A-26FC-4EA2-9414-1E04453D4E47}" destId="{B7493CE1-6A8C-4D40-A4CD-923AA666A797}" srcOrd="1" destOrd="0" presId="urn:microsoft.com/office/officeart/2005/8/layout/process1"/>
    <dgm:cxn modelId="{3D7E2046-B57E-44C0-B796-74AA4F612587}" type="presParOf" srcId="{B7493CE1-6A8C-4D40-A4CD-923AA666A797}" destId="{9E43C170-A8EF-4487-84E4-5E248126BDC0}" srcOrd="0" destOrd="0" presId="urn:microsoft.com/office/officeart/2005/8/layout/process1"/>
    <dgm:cxn modelId="{7A8878A0-48DD-4533-BBFE-CD490390E9E5}" type="presParOf" srcId="{3613BC5A-26FC-4EA2-9414-1E04453D4E47}" destId="{44530C4F-2B15-48EE-AD83-AFEEA3487F73}" srcOrd="2" destOrd="0" presId="urn:microsoft.com/office/officeart/2005/8/layout/process1"/>
    <dgm:cxn modelId="{F1ADB7FF-D27E-4AB2-B865-B21581BF935C}" type="presParOf" srcId="{3613BC5A-26FC-4EA2-9414-1E04453D4E47}" destId="{4C8A469E-56C9-42C1-834E-5D233576F37C}" srcOrd="3" destOrd="0" presId="urn:microsoft.com/office/officeart/2005/8/layout/process1"/>
    <dgm:cxn modelId="{17B647A3-22FB-49E2-BAC1-2D2952F6777A}" type="presParOf" srcId="{4C8A469E-56C9-42C1-834E-5D233576F37C}" destId="{B2048D8E-028B-4A57-85F5-38CA35FE9391}" srcOrd="0" destOrd="0" presId="urn:microsoft.com/office/officeart/2005/8/layout/process1"/>
    <dgm:cxn modelId="{895DD015-AF2D-4600-B7BF-C8AA61E58C40}" type="presParOf" srcId="{3613BC5A-26FC-4EA2-9414-1E04453D4E47}" destId="{74AD73D9-4BA4-473F-8BE6-54D741D3AB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8A120-9F61-45FF-8180-2B6BA9CF39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BA718C-8135-43D0-BE8B-39373FB8704B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dirty="0">
              <a:solidFill>
                <a:schemeClr val="bg2">
                  <a:lumMod val="10000"/>
                </a:schemeClr>
              </a:solidFill>
            </a:rPr>
            <a:t>Start</a:t>
          </a:r>
          <a:r>
            <a:rPr lang="en-US" sz="1200" baseline="0" dirty="0">
              <a:solidFill>
                <a:schemeClr val="bg2">
                  <a:lumMod val="10000"/>
                </a:schemeClr>
              </a:solidFill>
            </a:rPr>
            <a:t> training our models and save their state for future work, because we don’t need to train our models every time. So, we saved them in pickles.</a:t>
          </a:r>
          <a:endParaRPr lang="en-US" sz="1200" dirty="0">
            <a:solidFill>
              <a:schemeClr val="bg2">
                <a:lumMod val="10000"/>
              </a:schemeClr>
            </a:solidFill>
          </a:endParaRPr>
        </a:p>
      </dgm:t>
    </dgm:pt>
    <dgm:pt modelId="{B42DDF45-8132-4C3C-9012-E396256D142A}" type="parTrans" cxnId="{E9EDE69B-E9FB-4450-86D4-DDE3330491AF}">
      <dgm:prSet/>
      <dgm:spPr/>
      <dgm:t>
        <a:bodyPr/>
        <a:lstStyle/>
        <a:p>
          <a:endParaRPr lang="en-US"/>
        </a:p>
      </dgm:t>
    </dgm:pt>
    <dgm:pt modelId="{DCE834C5-5C22-4D53-B78A-60A5B1A48D1E}" type="sibTrans" cxnId="{E9EDE69B-E9FB-4450-86D4-DDE3330491A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23D57E-D2E2-4151-AAD4-A911EB9343B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We</a:t>
          </a:r>
          <a:r>
            <a:rPr lang="en-US" baseline="0" dirty="0">
              <a:solidFill>
                <a:schemeClr val="bg2">
                  <a:lumMod val="10000"/>
                </a:schemeClr>
              </a:solidFill>
            </a:rPr>
            <a:t> worked on the frontend part using flask framework in python (we create a simple page that take input music and print the output on it).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6CA7968-C1A9-4CC3-A9F3-C6D83A3EFAD3}" type="parTrans" cxnId="{363DB57B-2ACF-4853-A00C-7A2220142922}">
      <dgm:prSet/>
      <dgm:spPr/>
      <dgm:t>
        <a:bodyPr/>
        <a:lstStyle/>
        <a:p>
          <a:endParaRPr lang="en-US"/>
        </a:p>
      </dgm:t>
    </dgm:pt>
    <dgm:pt modelId="{2C4A3504-1F33-4460-81CD-58FC44EA8175}" type="sibTrans" cxnId="{363DB57B-2ACF-4853-A00C-7A222014292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B265A78-82E7-4E4A-9350-01B2D1421762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Finally, to the testing part.</a:t>
          </a:r>
        </a:p>
      </dgm:t>
    </dgm:pt>
    <dgm:pt modelId="{7A36BB6A-AB46-42E4-BBB3-3175ECB793D8}" type="parTrans" cxnId="{7722DFD2-A7EC-4872-92DD-47C8CF7FC041}">
      <dgm:prSet/>
      <dgm:spPr/>
      <dgm:t>
        <a:bodyPr/>
        <a:lstStyle/>
        <a:p>
          <a:endParaRPr lang="en-US"/>
        </a:p>
      </dgm:t>
    </dgm:pt>
    <dgm:pt modelId="{C4F28EAA-D42B-4FD7-98C2-994FF6B9E351}" type="sibTrans" cxnId="{7722DFD2-A7EC-4872-92DD-47C8CF7FC041}">
      <dgm:prSet/>
      <dgm:spPr/>
      <dgm:t>
        <a:bodyPr/>
        <a:lstStyle/>
        <a:p>
          <a:endParaRPr lang="en-US"/>
        </a:p>
      </dgm:t>
    </dgm:pt>
    <dgm:pt modelId="{3613BC5A-26FC-4EA2-9414-1E04453D4E47}" type="pres">
      <dgm:prSet presAssocID="{7FB8A120-9F61-45FF-8180-2B6BA9CF3997}" presName="Name0" presStyleCnt="0">
        <dgm:presLayoutVars>
          <dgm:dir/>
          <dgm:resizeHandles val="exact"/>
        </dgm:presLayoutVars>
      </dgm:prSet>
      <dgm:spPr/>
    </dgm:pt>
    <dgm:pt modelId="{5DC03527-93C1-4BDD-AE6D-FDCEF2C73A5F}" type="pres">
      <dgm:prSet presAssocID="{20BA718C-8135-43D0-BE8B-39373FB8704B}" presName="node" presStyleLbl="node1" presStyleIdx="0" presStyleCnt="3" custScaleX="134096">
        <dgm:presLayoutVars>
          <dgm:bulletEnabled val="1"/>
        </dgm:presLayoutVars>
      </dgm:prSet>
      <dgm:spPr/>
    </dgm:pt>
    <dgm:pt modelId="{B7493CE1-6A8C-4D40-A4CD-923AA666A797}" type="pres">
      <dgm:prSet presAssocID="{DCE834C5-5C22-4D53-B78A-60A5B1A48D1E}" presName="sibTrans" presStyleLbl="sibTrans2D1" presStyleIdx="0" presStyleCnt="2"/>
      <dgm:spPr/>
    </dgm:pt>
    <dgm:pt modelId="{9E43C170-A8EF-4487-84E4-5E248126BDC0}" type="pres">
      <dgm:prSet presAssocID="{DCE834C5-5C22-4D53-B78A-60A5B1A48D1E}" presName="connectorText" presStyleLbl="sibTrans2D1" presStyleIdx="0" presStyleCnt="2"/>
      <dgm:spPr/>
    </dgm:pt>
    <dgm:pt modelId="{44530C4F-2B15-48EE-AD83-AFEEA3487F73}" type="pres">
      <dgm:prSet presAssocID="{7B23D57E-D2E2-4151-AAD4-A911EB9343B9}" presName="node" presStyleLbl="node1" presStyleIdx="1" presStyleCnt="3">
        <dgm:presLayoutVars>
          <dgm:bulletEnabled val="1"/>
        </dgm:presLayoutVars>
      </dgm:prSet>
      <dgm:spPr/>
    </dgm:pt>
    <dgm:pt modelId="{4C8A469E-56C9-42C1-834E-5D233576F37C}" type="pres">
      <dgm:prSet presAssocID="{2C4A3504-1F33-4460-81CD-58FC44EA8175}" presName="sibTrans" presStyleLbl="sibTrans2D1" presStyleIdx="1" presStyleCnt="2"/>
      <dgm:spPr/>
    </dgm:pt>
    <dgm:pt modelId="{B2048D8E-028B-4A57-85F5-38CA35FE9391}" type="pres">
      <dgm:prSet presAssocID="{2C4A3504-1F33-4460-81CD-58FC44EA8175}" presName="connectorText" presStyleLbl="sibTrans2D1" presStyleIdx="1" presStyleCnt="2"/>
      <dgm:spPr/>
    </dgm:pt>
    <dgm:pt modelId="{74AD73D9-4BA4-473F-8BE6-54D741D3ABE2}" type="pres">
      <dgm:prSet presAssocID="{BB265A78-82E7-4E4A-9350-01B2D1421762}" presName="node" presStyleLbl="node1" presStyleIdx="2" presStyleCnt="3">
        <dgm:presLayoutVars>
          <dgm:bulletEnabled val="1"/>
        </dgm:presLayoutVars>
      </dgm:prSet>
      <dgm:spPr/>
    </dgm:pt>
  </dgm:ptLst>
  <dgm:cxnLst>
    <dgm:cxn modelId="{5C956209-73B0-4728-9089-00971E6044A4}" type="presOf" srcId="{7B23D57E-D2E2-4151-AAD4-A911EB9343B9}" destId="{44530C4F-2B15-48EE-AD83-AFEEA3487F73}" srcOrd="0" destOrd="0" presId="urn:microsoft.com/office/officeart/2005/8/layout/process1"/>
    <dgm:cxn modelId="{C6D1160F-A868-4534-A13F-9FE819E61C43}" type="presOf" srcId="{DCE834C5-5C22-4D53-B78A-60A5B1A48D1E}" destId="{9E43C170-A8EF-4487-84E4-5E248126BDC0}" srcOrd="1" destOrd="0" presId="urn:microsoft.com/office/officeart/2005/8/layout/process1"/>
    <dgm:cxn modelId="{D7C1657A-2F98-4B60-98B9-280E6F750BBD}" type="presOf" srcId="{2C4A3504-1F33-4460-81CD-58FC44EA8175}" destId="{B2048D8E-028B-4A57-85F5-38CA35FE9391}" srcOrd="1" destOrd="0" presId="urn:microsoft.com/office/officeart/2005/8/layout/process1"/>
    <dgm:cxn modelId="{363DB57B-2ACF-4853-A00C-7A2220142922}" srcId="{7FB8A120-9F61-45FF-8180-2B6BA9CF3997}" destId="{7B23D57E-D2E2-4151-AAD4-A911EB9343B9}" srcOrd="1" destOrd="0" parTransId="{46CA7968-C1A9-4CC3-A9F3-C6D83A3EFAD3}" sibTransId="{2C4A3504-1F33-4460-81CD-58FC44EA8175}"/>
    <dgm:cxn modelId="{38A3C086-AEF6-4769-98F1-D7F1D950CC64}" type="presOf" srcId="{BB265A78-82E7-4E4A-9350-01B2D1421762}" destId="{74AD73D9-4BA4-473F-8BE6-54D741D3ABE2}" srcOrd="0" destOrd="0" presId="urn:microsoft.com/office/officeart/2005/8/layout/process1"/>
    <dgm:cxn modelId="{5D76418D-4666-413A-B1E5-016E769442B1}" type="presOf" srcId="{20BA718C-8135-43D0-BE8B-39373FB8704B}" destId="{5DC03527-93C1-4BDD-AE6D-FDCEF2C73A5F}" srcOrd="0" destOrd="0" presId="urn:microsoft.com/office/officeart/2005/8/layout/process1"/>
    <dgm:cxn modelId="{E9EDE69B-E9FB-4450-86D4-DDE3330491AF}" srcId="{7FB8A120-9F61-45FF-8180-2B6BA9CF3997}" destId="{20BA718C-8135-43D0-BE8B-39373FB8704B}" srcOrd="0" destOrd="0" parTransId="{B42DDF45-8132-4C3C-9012-E396256D142A}" sibTransId="{DCE834C5-5C22-4D53-B78A-60A5B1A48D1E}"/>
    <dgm:cxn modelId="{7722DFD2-A7EC-4872-92DD-47C8CF7FC041}" srcId="{7FB8A120-9F61-45FF-8180-2B6BA9CF3997}" destId="{BB265A78-82E7-4E4A-9350-01B2D1421762}" srcOrd="2" destOrd="0" parTransId="{7A36BB6A-AB46-42E4-BBB3-3175ECB793D8}" sibTransId="{C4F28EAA-D42B-4FD7-98C2-994FF6B9E351}"/>
    <dgm:cxn modelId="{2536CFD4-81FA-4891-868D-F9DDE4D1BC32}" type="presOf" srcId="{2C4A3504-1F33-4460-81CD-58FC44EA8175}" destId="{4C8A469E-56C9-42C1-834E-5D233576F37C}" srcOrd="0" destOrd="0" presId="urn:microsoft.com/office/officeart/2005/8/layout/process1"/>
    <dgm:cxn modelId="{9F4463ED-F1E3-4A65-AA25-528F1C809386}" type="presOf" srcId="{DCE834C5-5C22-4D53-B78A-60A5B1A48D1E}" destId="{B7493CE1-6A8C-4D40-A4CD-923AA666A797}" srcOrd="0" destOrd="0" presId="urn:microsoft.com/office/officeart/2005/8/layout/process1"/>
    <dgm:cxn modelId="{A6E521FD-7CD1-42AB-A503-73D43D11A163}" type="presOf" srcId="{7FB8A120-9F61-45FF-8180-2B6BA9CF3997}" destId="{3613BC5A-26FC-4EA2-9414-1E04453D4E47}" srcOrd="0" destOrd="0" presId="urn:microsoft.com/office/officeart/2005/8/layout/process1"/>
    <dgm:cxn modelId="{FF1A3630-F384-4E8D-B660-5BF1B75030EC}" type="presParOf" srcId="{3613BC5A-26FC-4EA2-9414-1E04453D4E47}" destId="{5DC03527-93C1-4BDD-AE6D-FDCEF2C73A5F}" srcOrd="0" destOrd="0" presId="urn:microsoft.com/office/officeart/2005/8/layout/process1"/>
    <dgm:cxn modelId="{375F1065-856A-409D-9512-AB665B2CFC92}" type="presParOf" srcId="{3613BC5A-26FC-4EA2-9414-1E04453D4E47}" destId="{B7493CE1-6A8C-4D40-A4CD-923AA666A797}" srcOrd="1" destOrd="0" presId="urn:microsoft.com/office/officeart/2005/8/layout/process1"/>
    <dgm:cxn modelId="{3D7E2046-B57E-44C0-B796-74AA4F612587}" type="presParOf" srcId="{B7493CE1-6A8C-4D40-A4CD-923AA666A797}" destId="{9E43C170-A8EF-4487-84E4-5E248126BDC0}" srcOrd="0" destOrd="0" presId="urn:microsoft.com/office/officeart/2005/8/layout/process1"/>
    <dgm:cxn modelId="{7A8878A0-48DD-4533-BBFE-CD490390E9E5}" type="presParOf" srcId="{3613BC5A-26FC-4EA2-9414-1E04453D4E47}" destId="{44530C4F-2B15-48EE-AD83-AFEEA3487F73}" srcOrd="2" destOrd="0" presId="urn:microsoft.com/office/officeart/2005/8/layout/process1"/>
    <dgm:cxn modelId="{F1ADB7FF-D27E-4AB2-B865-B21581BF935C}" type="presParOf" srcId="{3613BC5A-26FC-4EA2-9414-1E04453D4E47}" destId="{4C8A469E-56C9-42C1-834E-5D233576F37C}" srcOrd="3" destOrd="0" presId="urn:microsoft.com/office/officeart/2005/8/layout/process1"/>
    <dgm:cxn modelId="{17B647A3-22FB-49E2-BAC1-2D2952F6777A}" type="presParOf" srcId="{4C8A469E-56C9-42C1-834E-5D233576F37C}" destId="{B2048D8E-028B-4A57-85F5-38CA35FE9391}" srcOrd="0" destOrd="0" presId="urn:microsoft.com/office/officeart/2005/8/layout/process1"/>
    <dgm:cxn modelId="{895DD015-AF2D-4600-B7BF-C8AA61E58C40}" type="presParOf" srcId="{3613BC5A-26FC-4EA2-9414-1E04453D4E47}" destId="{74AD73D9-4BA4-473F-8BE6-54D741D3AB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8A120-9F61-45FF-8180-2B6BA9CF39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0BA718C-8135-43D0-BE8B-39373FB8704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200" dirty="0">
              <a:solidFill>
                <a:schemeClr val="bg2">
                  <a:lumMod val="10000"/>
                </a:schemeClr>
              </a:solidFill>
            </a:rPr>
            <a:t>Take unknown music</a:t>
          </a:r>
        </a:p>
      </dgm:t>
    </dgm:pt>
    <dgm:pt modelId="{B42DDF45-8132-4C3C-9012-E396256D142A}" type="parTrans" cxnId="{E9EDE69B-E9FB-4450-86D4-DDE3330491AF}">
      <dgm:prSet/>
      <dgm:spPr/>
      <dgm:t>
        <a:bodyPr/>
        <a:lstStyle/>
        <a:p>
          <a:endParaRPr lang="en-US"/>
        </a:p>
      </dgm:t>
    </dgm:pt>
    <dgm:pt modelId="{DCE834C5-5C22-4D53-B78A-60A5B1A48D1E}" type="sibTrans" cxnId="{E9EDE69B-E9FB-4450-86D4-DDE3330491A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23D57E-D2E2-4151-AAD4-A911EB9343B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Model will split it into 10 parts , and remove the parts with no sound</a:t>
          </a:r>
        </a:p>
      </dgm:t>
    </dgm:pt>
    <dgm:pt modelId="{46CA7968-C1A9-4CC3-A9F3-C6D83A3EFAD3}" type="parTrans" cxnId="{363DB57B-2ACF-4853-A00C-7A2220142922}">
      <dgm:prSet/>
      <dgm:spPr/>
      <dgm:t>
        <a:bodyPr/>
        <a:lstStyle/>
        <a:p>
          <a:endParaRPr lang="en-US"/>
        </a:p>
      </dgm:t>
    </dgm:pt>
    <dgm:pt modelId="{2C4A3504-1F33-4460-81CD-58FC44EA8175}" type="sibTrans" cxnId="{363DB57B-2ACF-4853-A00C-7A222014292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BB265A78-82E7-4E4A-9350-01B2D1421762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bg2">
                  <a:lumMod val="10000"/>
                </a:schemeClr>
              </a:solidFill>
            </a:rPr>
            <a:t>After</a:t>
          </a:r>
          <a:r>
            <a:rPr lang="en-US" baseline="0" dirty="0">
              <a:solidFill>
                <a:schemeClr val="bg2">
                  <a:lumMod val="10000"/>
                </a:schemeClr>
              </a:solidFill>
            </a:rPr>
            <a:t> extracting features from each part like MFCC or pitch. Each part will go through our model and gives us the result. The more classes gained the more genre wins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7A36BB6A-AB46-42E4-BBB3-3175ECB793D8}" type="parTrans" cxnId="{7722DFD2-A7EC-4872-92DD-47C8CF7FC041}">
      <dgm:prSet/>
      <dgm:spPr/>
      <dgm:t>
        <a:bodyPr/>
        <a:lstStyle/>
        <a:p>
          <a:endParaRPr lang="en-US"/>
        </a:p>
      </dgm:t>
    </dgm:pt>
    <dgm:pt modelId="{C4F28EAA-D42B-4FD7-98C2-994FF6B9E351}" type="sibTrans" cxnId="{7722DFD2-A7EC-4872-92DD-47C8CF7FC041}">
      <dgm:prSet/>
      <dgm:spPr/>
      <dgm:t>
        <a:bodyPr/>
        <a:lstStyle/>
        <a:p>
          <a:endParaRPr lang="en-US"/>
        </a:p>
      </dgm:t>
    </dgm:pt>
    <dgm:pt modelId="{3613BC5A-26FC-4EA2-9414-1E04453D4E47}" type="pres">
      <dgm:prSet presAssocID="{7FB8A120-9F61-45FF-8180-2B6BA9CF3997}" presName="Name0" presStyleCnt="0">
        <dgm:presLayoutVars>
          <dgm:dir/>
          <dgm:resizeHandles val="exact"/>
        </dgm:presLayoutVars>
      </dgm:prSet>
      <dgm:spPr/>
    </dgm:pt>
    <dgm:pt modelId="{5DC03527-93C1-4BDD-AE6D-FDCEF2C73A5F}" type="pres">
      <dgm:prSet presAssocID="{20BA718C-8135-43D0-BE8B-39373FB8704B}" presName="node" presStyleLbl="node1" presStyleIdx="0" presStyleCnt="3" custScaleX="134096">
        <dgm:presLayoutVars>
          <dgm:bulletEnabled val="1"/>
        </dgm:presLayoutVars>
      </dgm:prSet>
      <dgm:spPr/>
    </dgm:pt>
    <dgm:pt modelId="{B7493CE1-6A8C-4D40-A4CD-923AA666A797}" type="pres">
      <dgm:prSet presAssocID="{DCE834C5-5C22-4D53-B78A-60A5B1A48D1E}" presName="sibTrans" presStyleLbl="sibTrans2D1" presStyleIdx="0" presStyleCnt="2"/>
      <dgm:spPr/>
    </dgm:pt>
    <dgm:pt modelId="{9E43C170-A8EF-4487-84E4-5E248126BDC0}" type="pres">
      <dgm:prSet presAssocID="{DCE834C5-5C22-4D53-B78A-60A5B1A48D1E}" presName="connectorText" presStyleLbl="sibTrans2D1" presStyleIdx="0" presStyleCnt="2"/>
      <dgm:spPr/>
    </dgm:pt>
    <dgm:pt modelId="{44530C4F-2B15-48EE-AD83-AFEEA3487F73}" type="pres">
      <dgm:prSet presAssocID="{7B23D57E-D2E2-4151-AAD4-A911EB9343B9}" presName="node" presStyleLbl="node1" presStyleIdx="1" presStyleCnt="3" custScaleX="124024">
        <dgm:presLayoutVars>
          <dgm:bulletEnabled val="1"/>
        </dgm:presLayoutVars>
      </dgm:prSet>
      <dgm:spPr/>
    </dgm:pt>
    <dgm:pt modelId="{4C8A469E-56C9-42C1-834E-5D233576F37C}" type="pres">
      <dgm:prSet presAssocID="{2C4A3504-1F33-4460-81CD-58FC44EA8175}" presName="sibTrans" presStyleLbl="sibTrans2D1" presStyleIdx="1" presStyleCnt="2"/>
      <dgm:spPr/>
    </dgm:pt>
    <dgm:pt modelId="{B2048D8E-028B-4A57-85F5-38CA35FE9391}" type="pres">
      <dgm:prSet presAssocID="{2C4A3504-1F33-4460-81CD-58FC44EA8175}" presName="connectorText" presStyleLbl="sibTrans2D1" presStyleIdx="1" presStyleCnt="2"/>
      <dgm:spPr/>
    </dgm:pt>
    <dgm:pt modelId="{74AD73D9-4BA4-473F-8BE6-54D741D3ABE2}" type="pres">
      <dgm:prSet presAssocID="{BB265A78-82E7-4E4A-9350-01B2D1421762}" presName="node" presStyleLbl="node1" presStyleIdx="2" presStyleCnt="3" custScaleX="160820">
        <dgm:presLayoutVars>
          <dgm:bulletEnabled val="1"/>
        </dgm:presLayoutVars>
      </dgm:prSet>
      <dgm:spPr/>
    </dgm:pt>
  </dgm:ptLst>
  <dgm:cxnLst>
    <dgm:cxn modelId="{5C956209-73B0-4728-9089-00971E6044A4}" type="presOf" srcId="{7B23D57E-D2E2-4151-AAD4-A911EB9343B9}" destId="{44530C4F-2B15-48EE-AD83-AFEEA3487F73}" srcOrd="0" destOrd="0" presId="urn:microsoft.com/office/officeart/2005/8/layout/process1"/>
    <dgm:cxn modelId="{C6D1160F-A868-4534-A13F-9FE819E61C43}" type="presOf" srcId="{DCE834C5-5C22-4D53-B78A-60A5B1A48D1E}" destId="{9E43C170-A8EF-4487-84E4-5E248126BDC0}" srcOrd="1" destOrd="0" presId="urn:microsoft.com/office/officeart/2005/8/layout/process1"/>
    <dgm:cxn modelId="{D7C1657A-2F98-4B60-98B9-280E6F750BBD}" type="presOf" srcId="{2C4A3504-1F33-4460-81CD-58FC44EA8175}" destId="{B2048D8E-028B-4A57-85F5-38CA35FE9391}" srcOrd="1" destOrd="0" presId="urn:microsoft.com/office/officeart/2005/8/layout/process1"/>
    <dgm:cxn modelId="{363DB57B-2ACF-4853-A00C-7A2220142922}" srcId="{7FB8A120-9F61-45FF-8180-2B6BA9CF3997}" destId="{7B23D57E-D2E2-4151-AAD4-A911EB9343B9}" srcOrd="1" destOrd="0" parTransId="{46CA7968-C1A9-4CC3-A9F3-C6D83A3EFAD3}" sibTransId="{2C4A3504-1F33-4460-81CD-58FC44EA8175}"/>
    <dgm:cxn modelId="{38A3C086-AEF6-4769-98F1-D7F1D950CC64}" type="presOf" srcId="{BB265A78-82E7-4E4A-9350-01B2D1421762}" destId="{74AD73D9-4BA4-473F-8BE6-54D741D3ABE2}" srcOrd="0" destOrd="0" presId="urn:microsoft.com/office/officeart/2005/8/layout/process1"/>
    <dgm:cxn modelId="{5D76418D-4666-413A-B1E5-016E769442B1}" type="presOf" srcId="{20BA718C-8135-43D0-BE8B-39373FB8704B}" destId="{5DC03527-93C1-4BDD-AE6D-FDCEF2C73A5F}" srcOrd="0" destOrd="0" presId="urn:microsoft.com/office/officeart/2005/8/layout/process1"/>
    <dgm:cxn modelId="{E9EDE69B-E9FB-4450-86D4-DDE3330491AF}" srcId="{7FB8A120-9F61-45FF-8180-2B6BA9CF3997}" destId="{20BA718C-8135-43D0-BE8B-39373FB8704B}" srcOrd="0" destOrd="0" parTransId="{B42DDF45-8132-4C3C-9012-E396256D142A}" sibTransId="{DCE834C5-5C22-4D53-B78A-60A5B1A48D1E}"/>
    <dgm:cxn modelId="{7722DFD2-A7EC-4872-92DD-47C8CF7FC041}" srcId="{7FB8A120-9F61-45FF-8180-2B6BA9CF3997}" destId="{BB265A78-82E7-4E4A-9350-01B2D1421762}" srcOrd="2" destOrd="0" parTransId="{7A36BB6A-AB46-42E4-BBB3-3175ECB793D8}" sibTransId="{C4F28EAA-D42B-4FD7-98C2-994FF6B9E351}"/>
    <dgm:cxn modelId="{2536CFD4-81FA-4891-868D-F9DDE4D1BC32}" type="presOf" srcId="{2C4A3504-1F33-4460-81CD-58FC44EA8175}" destId="{4C8A469E-56C9-42C1-834E-5D233576F37C}" srcOrd="0" destOrd="0" presId="urn:microsoft.com/office/officeart/2005/8/layout/process1"/>
    <dgm:cxn modelId="{9F4463ED-F1E3-4A65-AA25-528F1C809386}" type="presOf" srcId="{DCE834C5-5C22-4D53-B78A-60A5B1A48D1E}" destId="{B7493CE1-6A8C-4D40-A4CD-923AA666A797}" srcOrd="0" destOrd="0" presId="urn:microsoft.com/office/officeart/2005/8/layout/process1"/>
    <dgm:cxn modelId="{A6E521FD-7CD1-42AB-A503-73D43D11A163}" type="presOf" srcId="{7FB8A120-9F61-45FF-8180-2B6BA9CF3997}" destId="{3613BC5A-26FC-4EA2-9414-1E04453D4E47}" srcOrd="0" destOrd="0" presId="urn:microsoft.com/office/officeart/2005/8/layout/process1"/>
    <dgm:cxn modelId="{FF1A3630-F384-4E8D-B660-5BF1B75030EC}" type="presParOf" srcId="{3613BC5A-26FC-4EA2-9414-1E04453D4E47}" destId="{5DC03527-93C1-4BDD-AE6D-FDCEF2C73A5F}" srcOrd="0" destOrd="0" presId="urn:microsoft.com/office/officeart/2005/8/layout/process1"/>
    <dgm:cxn modelId="{375F1065-856A-409D-9512-AB665B2CFC92}" type="presParOf" srcId="{3613BC5A-26FC-4EA2-9414-1E04453D4E47}" destId="{B7493CE1-6A8C-4D40-A4CD-923AA666A797}" srcOrd="1" destOrd="0" presId="urn:microsoft.com/office/officeart/2005/8/layout/process1"/>
    <dgm:cxn modelId="{3D7E2046-B57E-44C0-B796-74AA4F612587}" type="presParOf" srcId="{B7493CE1-6A8C-4D40-A4CD-923AA666A797}" destId="{9E43C170-A8EF-4487-84E4-5E248126BDC0}" srcOrd="0" destOrd="0" presId="urn:microsoft.com/office/officeart/2005/8/layout/process1"/>
    <dgm:cxn modelId="{7A8878A0-48DD-4533-BBFE-CD490390E9E5}" type="presParOf" srcId="{3613BC5A-26FC-4EA2-9414-1E04453D4E47}" destId="{44530C4F-2B15-48EE-AD83-AFEEA3487F73}" srcOrd="2" destOrd="0" presId="urn:microsoft.com/office/officeart/2005/8/layout/process1"/>
    <dgm:cxn modelId="{F1ADB7FF-D27E-4AB2-B865-B21581BF935C}" type="presParOf" srcId="{3613BC5A-26FC-4EA2-9414-1E04453D4E47}" destId="{4C8A469E-56C9-42C1-834E-5D233576F37C}" srcOrd="3" destOrd="0" presId="urn:microsoft.com/office/officeart/2005/8/layout/process1"/>
    <dgm:cxn modelId="{17B647A3-22FB-49E2-BAC1-2D2952F6777A}" type="presParOf" srcId="{4C8A469E-56C9-42C1-834E-5D233576F37C}" destId="{B2048D8E-028B-4A57-85F5-38CA35FE9391}" srcOrd="0" destOrd="0" presId="urn:microsoft.com/office/officeart/2005/8/layout/process1"/>
    <dgm:cxn modelId="{895DD015-AF2D-4600-B7BF-C8AA61E58C40}" type="presParOf" srcId="{3613BC5A-26FC-4EA2-9414-1E04453D4E47}" destId="{74AD73D9-4BA4-473F-8BE6-54D741D3AB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00370-12E4-4DD8-9830-E757AF576F1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228E-BAF2-41E3-B215-F43E320CEE70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Introduction</a:t>
          </a:r>
        </a:p>
      </dsp:txBody>
      <dsp:txXfrm>
        <a:off x="564979" y="406400"/>
        <a:ext cx="5475833" cy="812800"/>
      </dsp:txXfrm>
    </dsp:sp>
    <dsp:sp modelId="{8F5DB617-0071-48F7-84ED-D593F822C8E4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AD450-F563-43D3-91B1-1991ED431D6D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all done?</a:t>
          </a:r>
        </a:p>
      </dsp:txBody>
      <dsp:txXfrm>
        <a:off x="860432" y="1625599"/>
        <a:ext cx="5180380" cy="812800"/>
      </dsp:txXfrm>
    </dsp:sp>
    <dsp:sp modelId="{DEBAC9A4-3D28-45CC-9281-8BEB2F997063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811AD-1BAA-4DC1-9C9E-14C19C9C642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Conclusion</a:t>
          </a:r>
        </a:p>
      </dsp:txBody>
      <dsp:txXfrm>
        <a:off x="564979" y="2844800"/>
        <a:ext cx="5475833" cy="812800"/>
      </dsp:txXfrm>
    </dsp:sp>
    <dsp:sp modelId="{F33F4696-C5B7-4114-A0B0-50217DD70546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03527-93C1-4BDD-AE6D-FDCEF2C73A5F}">
      <dsp:nvSpPr>
        <dsp:cNvPr id="0" name=""/>
        <dsp:cNvSpPr/>
      </dsp:nvSpPr>
      <dsp:spPr>
        <a:xfrm>
          <a:off x="5575" y="252504"/>
          <a:ext cx="1410098" cy="117139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>
                  <a:lumMod val="10000"/>
                </a:schemeClr>
              </a:solidFill>
            </a:rPr>
            <a:t>Download the training dataset Gtzan that consist of  10 different classes of music genres </a:t>
          </a:r>
        </a:p>
      </dsp:txBody>
      <dsp:txXfrm>
        <a:off x="39884" y="286813"/>
        <a:ext cx="1341480" cy="1102772"/>
      </dsp:txXfrm>
    </dsp:sp>
    <dsp:sp modelId="{B7493CE1-6A8C-4D40-A4CD-923AA666A797}">
      <dsp:nvSpPr>
        <dsp:cNvPr id="0" name=""/>
        <dsp:cNvSpPr/>
      </dsp:nvSpPr>
      <dsp:spPr>
        <a:xfrm>
          <a:off x="1520830" y="707806"/>
          <a:ext cx="222930" cy="26078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20830" y="759963"/>
        <a:ext cx="156051" cy="156472"/>
      </dsp:txXfrm>
    </dsp:sp>
    <dsp:sp modelId="{44530C4F-2B15-48EE-AD83-AFEEA3487F73}">
      <dsp:nvSpPr>
        <dsp:cNvPr id="0" name=""/>
        <dsp:cNvSpPr/>
      </dsp:nvSpPr>
      <dsp:spPr>
        <a:xfrm>
          <a:off x="1836297" y="252504"/>
          <a:ext cx="1304185" cy="117139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10000"/>
                </a:schemeClr>
              </a:solidFill>
            </a:rPr>
            <a:t>Split the data into two parts: training and testing. </a:t>
          </a:r>
        </a:p>
      </dsp:txBody>
      <dsp:txXfrm>
        <a:off x="1870606" y="286813"/>
        <a:ext cx="1235567" cy="1102772"/>
      </dsp:txXfrm>
    </dsp:sp>
    <dsp:sp modelId="{4C8A469E-56C9-42C1-834E-5D233576F37C}">
      <dsp:nvSpPr>
        <dsp:cNvPr id="0" name=""/>
        <dsp:cNvSpPr/>
      </dsp:nvSpPr>
      <dsp:spPr>
        <a:xfrm>
          <a:off x="3245639" y="707806"/>
          <a:ext cx="222930" cy="2607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45639" y="759963"/>
        <a:ext cx="156051" cy="156472"/>
      </dsp:txXfrm>
    </dsp:sp>
    <dsp:sp modelId="{74AD73D9-4BA4-473F-8BE6-54D741D3ABE2}">
      <dsp:nvSpPr>
        <dsp:cNvPr id="0" name=""/>
        <dsp:cNvSpPr/>
      </dsp:nvSpPr>
      <dsp:spPr>
        <a:xfrm>
          <a:off x="3561107" y="252504"/>
          <a:ext cx="1691117" cy="117139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10000"/>
                </a:schemeClr>
              </a:solidFill>
            </a:rPr>
            <a:t>We download some models (knn – logistic expression) from internet.</a:t>
          </a:r>
        </a:p>
      </dsp:txBody>
      <dsp:txXfrm>
        <a:off x="3595416" y="286813"/>
        <a:ext cx="1622499" cy="1102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03527-93C1-4BDD-AE6D-FDCEF2C73A5F}">
      <dsp:nvSpPr>
        <dsp:cNvPr id="0" name=""/>
        <dsp:cNvSpPr/>
      </dsp:nvSpPr>
      <dsp:spPr>
        <a:xfrm>
          <a:off x="3287" y="122671"/>
          <a:ext cx="1897900" cy="116792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>
                  <a:lumMod val="10000"/>
                </a:schemeClr>
              </a:solidFill>
            </a:rPr>
            <a:t>Start</a:t>
          </a:r>
          <a:r>
            <a:rPr lang="en-US" sz="1200" kern="1200" baseline="0" dirty="0">
              <a:solidFill>
                <a:schemeClr val="bg2">
                  <a:lumMod val="10000"/>
                </a:schemeClr>
              </a:solidFill>
            </a:rPr>
            <a:t> training our models and save their state for future work, because we don’t need to train our models every time. So, we saved them in pickles.</a:t>
          </a:r>
          <a:endParaRPr lang="en-US" sz="1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7494" y="156878"/>
        <a:ext cx="1829486" cy="1099514"/>
      </dsp:txXfrm>
    </dsp:sp>
    <dsp:sp modelId="{B7493CE1-6A8C-4D40-A4CD-923AA666A797}">
      <dsp:nvSpPr>
        <dsp:cNvPr id="0" name=""/>
        <dsp:cNvSpPr/>
      </dsp:nvSpPr>
      <dsp:spPr>
        <a:xfrm>
          <a:off x="2042721" y="531135"/>
          <a:ext cx="300049" cy="35100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42721" y="601335"/>
        <a:ext cx="210034" cy="210601"/>
      </dsp:txXfrm>
    </dsp:sp>
    <dsp:sp modelId="{44530C4F-2B15-48EE-AD83-AFEEA3487F73}">
      <dsp:nvSpPr>
        <dsp:cNvPr id="0" name=""/>
        <dsp:cNvSpPr/>
      </dsp:nvSpPr>
      <dsp:spPr>
        <a:xfrm>
          <a:off x="2467320" y="122671"/>
          <a:ext cx="1415330" cy="1167928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>
                  <a:lumMod val="10000"/>
                </a:schemeClr>
              </a:solidFill>
            </a:rPr>
            <a:t>We</a:t>
          </a:r>
          <a:r>
            <a:rPr lang="en-US" sz="1000" kern="1200" baseline="0" dirty="0">
              <a:solidFill>
                <a:schemeClr val="bg2">
                  <a:lumMod val="10000"/>
                </a:schemeClr>
              </a:solidFill>
            </a:rPr>
            <a:t> worked on the frontend part using flask framework in python (we create a simple page that take input music and print the output on it).</a:t>
          </a:r>
          <a:endParaRPr lang="en-US" sz="1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501527" y="156878"/>
        <a:ext cx="1346916" cy="1099514"/>
      </dsp:txXfrm>
    </dsp:sp>
    <dsp:sp modelId="{4C8A469E-56C9-42C1-834E-5D233576F37C}">
      <dsp:nvSpPr>
        <dsp:cNvPr id="0" name=""/>
        <dsp:cNvSpPr/>
      </dsp:nvSpPr>
      <dsp:spPr>
        <a:xfrm>
          <a:off x="4024183" y="531135"/>
          <a:ext cx="300049" cy="35100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24183" y="601335"/>
        <a:ext cx="210034" cy="210601"/>
      </dsp:txXfrm>
    </dsp:sp>
    <dsp:sp modelId="{74AD73D9-4BA4-473F-8BE6-54D741D3ABE2}">
      <dsp:nvSpPr>
        <dsp:cNvPr id="0" name=""/>
        <dsp:cNvSpPr/>
      </dsp:nvSpPr>
      <dsp:spPr>
        <a:xfrm>
          <a:off x="4448782" y="122671"/>
          <a:ext cx="1415330" cy="1167928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Finally, to the testing part.</a:t>
          </a:r>
        </a:p>
      </dsp:txBody>
      <dsp:txXfrm>
        <a:off x="4482989" y="156878"/>
        <a:ext cx="1346916" cy="1099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03527-93C1-4BDD-AE6D-FDCEF2C73A5F}">
      <dsp:nvSpPr>
        <dsp:cNvPr id="0" name=""/>
        <dsp:cNvSpPr/>
      </dsp:nvSpPr>
      <dsp:spPr>
        <a:xfrm>
          <a:off x="4146" y="0"/>
          <a:ext cx="1943337" cy="160020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>
                  <a:lumMod val="10000"/>
                </a:schemeClr>
              </a:solidFill>
            </a:rPr>
            <a:t>Take unknown music</a:t>
          </a:r>
        </a:p>
      </dsp:txBody>
      <dsp:txXfrm>
        <a:off x="51014" y="46868"/>
        <a:ext cx="1849601" cy="1506464"/>
      </dsp:txXfrm>
    </dsp:sp>
    <dsp:sp modelId="{B7493CE1-6A8C-4D40-A4CD-923AA666A797}">
      <dsp:nvSpPr>
        <dsp:cNvPr id="0" name=""/>
        <dsp:cNvSpPr/>
      </dsp:nvSpPr>
      <dsp:spPr>
        <a:xfrm>
          <a:off x="2092405" y="620397"/>
          <a:ext cx="307233" cy="35940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2405" y="692278"/>
        <a:ext cx="215063" cy="215643"/>
      </dsp:txXfrm>
    </dsp:sp>
    <dsp:sp modelId="{44530C4F-2B15-48EE-AD83-AFEEA3487F73}">
      <dsp:nvSpPr>
        <dsp:cNvPr id="0" name=""/>
        <dsp:cNvSpPr/>
      </dsp:nvSpPr>
      <dsp:spPr>
        <a:xfrm>
          <a:off x="2527169" y="0"/>
          <a:ext cx="1797373" cy="16002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10000"/>
                </a:schemeClr>
              </a:solidFill>
            </a:rPr>
            <a:t>Model will split it into 10 parts , and remove the parts with no sound</a:t>
          </a:r>
        </a:p>
      </dsp:txBody>
      <dsp:txXfrm>
        <a:off x="2574037" y="46868"/>
        <a:ext cx="1703637" cy="1506464"/>
      </dsp:txXfrm>
    </dsp:sp>
    <dsp:sp modelId="{4C8A469E-56C9-42C1-834E-5D233576F37C}">
      <dsp:nvSpPr>
        <dsp:cNvPr id="0" name=""/>
        <dsp:cNvSpPr/>
      </dsp:nvSpPr>
      <dsp:spPr>
        <a:xfrm>
          <a:off x="4469463" y="620397"/>
          <a:ext cx="307233" cy="359405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69463" y="692278"/>
        <a:ext cx="215063" cy="215643"/>
      </dsp:txXfrm>
    </dsp:sp>
    <dsp:sp modelId="{74AD73D9-4BA4-473F-8BE6-54D741D3ABE2}">
      <dsp:nvSpPr>
        <dsp:cNvPr id="0" name=""/>
        <dsp:cNvSpPr/>
      </dsp:nvSpPr>
      <dsp:spPr>
        <a:xfrm>
          <a:off x="4904228" y="0"/>
          <a:ext cx="2330625" cy="160020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10000"/>
                </a:schemeClr>
              </a:solidFill>
            </a:rPr>
            <a:t>After</a:t>
          </a:r>
          <a:r>
            <a:rPr lang="en-US" sz="1300" kern="1200" baseline="0" dirty="0">
              <a:solidFill>
                <a:schemeClr val="bg2">
                  <a:lumMod val="10000"/>
                </a:schemeClr>
              </a:solidFill>
            </a:rPr>
            <a:t> extracting features from each part like MFCC or pitch. Each part will go through our model and gives us the result. The more classes gained the more genre wins</a:t>
          </a:r>
          <a:endParaRPr lang="en-US" sz="1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951096" y="46868"/>
        <a:ext cx="2236889" cy="150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1428750"/>
            <a:ext cx="4131568" cy="857250"/>
          </a:xfrm>
        </p:spPr>
        <p:txBody>
          <a:bodyPr/>
          <a:lstStyle/>
          <a:p>
            <a:r>
              <a:rPr lang="en-US" dirty="0"/>
              <a:t>AI and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Genre Classification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FA277-FDAE-B4BF-BE93-D254D29E901C}"/>
              </a:ext>
            </a:extLst>
          </p:cNvPr>
          <p:cNvSpPr txBox="1"/>
          <p:nvPr/>
        </p:nvSpPr>
        <p:spPr>
          <a:xfrm>
            <a:off x="381000" y="386715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Students: </a:t>
            </a:r>
            <a:r>
              <a:rPr lang="en-US" dirty="0"/>
              <a:t>Ali Al Moussawi – Mostafa Jaloul</a:t>
            </a:r>
          </a:p>
          <a:p>
            <a:r>
              <a:rPr lang="en-US" b="1" dirty="0"/>
              <a:t>Instructor: </a:t>
            </a:r>
            <a:r>
              <a:rPr lang="en-US" dirty="0"/>
              <a:t>Dr. Ali Komati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7150"/>
            <a:ext cx="1828800" cy="85725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DC666D-9159-7E27-8BBB-8E5B6F730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954796"/>
              </p:ext>
            </p:extLst>
          </p:nvPr>
        </p:nvGraphicFramePr>
        <p:xfrm>
          <a:off x="2057400" y="666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600" dirty="0"/>
              <a:t>WE USE A DATASET CONSIST OF 10 GROUP OF GENRES CLASSES WITH SIZE ABOUT 1 GEGA BYTE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Download new music from outside and test our model.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Genre Classification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Automatically classify different musical genres.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all done?</a:t>
            </a:r>
          </a:p>
        </p:txBody>
      </p:sp>
      <p:pic>
        <p:nvPicPr>
          <p:cNvPr id="7" name="Picture 6" descr="music genre classifier model">
            <a:extLst>
              <a:ext uri="{FF2B5EF4-FFF2-40B4-BE49-F238E27FC236}">
                <a16:creationId xmlns:a16="http://schemas.microsoft.com/office/drawing/2014/main" id="{474E0C01-DB95-FEF0-2C43-B7E14F13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81150"/>
            <a:ext cx="5191125" cy="255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71"/>
            <a:ext cx="4724400" cy="857250"/>
          </a:xfrm>
        </p:spPr>
        <p:txBody>
          <a:bodyPr/>
          <a:lstStyle/>
          <a:p>
            <a:r>
              <a:rPr lang="en-US" dirty="0"/>
              <a:t>Work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D0A0B4-7B93-BBD1-DA72-8E9CCEA90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300533"/>
              </p:ext>
            </p:extLst>
          </p:nvPr>
        </p:nvGraphicFramePr>
        <p:xfrm>
          <a:off x="76200" y="819150"/>
          <a:ext cx="52578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CCE613-49DE-AE0C-9902-64C52D06F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140082"/>
              </p:ext>
            </p:extLst>
          </p:nvPr>
        </p:nvGraphicFramePr>
        <p:xfrm>
          <a:off x="1981200" y="2343150"/>
          <a:ext cx="5867400" cy="141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4A32D26-15BB-04BC-4944-1B8180544DE1}"/>
              </a:ext>
            </a:extLst>
          </p:cNvPr>
          <p:cNvGrpSpPr/>
          <p:nvPr/>
        </p:nvGrpSpPr>
        <p:grpSpPr>
          <a:xfrm>
            <a:off x="1716221" y="2970998"/>
            <a:ext cx="264979" cy="309975"/>
            <a:chOff x="1803961" y="645112"/>
            <a:chExt cx="264979" cy="309975"/>
          </a:xfrm>
          <a:solidFill>
            <a:schemeClr val="tx1"/>
          </a:solidFill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892D4D3-A624-3936-F322-A0512B7A565E}"/>
                </a:ext>
              </a:extLst>
            </p:cNvPr>
            <p:cNvSpPr/>
            <p:nvPr/>
          </p:nvSpPr>
          <p:spPr>
            <a:xfrm>
              <a:off x="1803961" y="645112"/>
              <a:ext cx="264979" cy="30997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8CFFAB41-2CB2-84DC-301A-1246E1269245}"/>
                </a:ext>
              </a:extLst>
            </p:cNvPr>
            <p:cNvSpPr txBox="1"/>
            <p:nvPr/>
          </p:nvSpPr>
          <p:spPr>
            <a:xfrm>
              <a:off x="1803961" y="707107"/>
              <a:ext cx="185485" cy="1859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445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791"/>
            <a:ext cx="4572000" cy="726771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part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D0A0B4-7B93-BBD1-DA72-8E9CCEA90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165475"/>
              </p:ext>
            </p:extLst>
          </p:nvPr>
        </p:nvGraphicFramePr>
        <p:xfrm>
          <a:off x="914400" y="1581150"/>
          <a:ext cx="7239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5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19200" y="2113756"/>
            <a:ext cx="6553200" cy="1143794"/>
          </a:xfrm>
        </p:spPr>
        <p:txBody>
          <a:bodyPr/>
          <a:lstStyle/>
          <a:p>
            <a:r>
              <a:rPr lang="en-US" dirty="0"/>
              <a:t>So, we talk about what its music genre classifier, how it works, and how it classify our music’s. Now, lets make a demo !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AC249BC-FE5C-24EF-DEC2-9DAE0941A6A4}"/>
              </a:ext>
            </a:extLst>
          </p:cNvPr>
          <p:cNvSpPr txBox="1">
            <a:spLocks/>
          </p:cNvSpPr>
          <p:nvPr/>
        </p:nvSpPr>
        <p:spPr>
          <a:xfrm>
            <a:off x="6781800" y="3926284"/>
            <a:ext cx="1905000" cy="3817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Genre</Template>
  <TotalTime>34</TotalTime>
  <Words>268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1985</vt:lpstr>
      <vt:lpstr>AI and Machine Learning</vt:lpstr>
      <vt:lpstr>Agenda</vt:lpstr>
      <vt:lpstr>Introduction</vt:lpstr>
      <vt:lpstr>How all done?</vt:lpstr>
      <vt:lpstr>Work process</vt:lpstr>
      <vt:lpstr>Testing part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Machine Learning</dc:title>
  <dc:creator>ali moussawi</dc:creator>
  <cp:lastModifiedBy>ali moussawi</cp:lastModifiedBy>
  <cp:revision>1</cp:revision>
  <dcterms:created xsi:type="dcterms:W3CDTF">2023-01-02T13:21:17Z</dcterms:created>
  <dcterms:modified xsi:type="dcterms:W3CDTF">2023-01-02T14:02:45Z</dcterms:modified>
</cp:coreProperties>
</file>