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32"/>
  </p:notesMasterIdLst>
  <p:handoutMasterIdLst>
    <p:handoutMasterId r:id="rId33"/>
  </p:handoutMasterIdLst>
  <p:sldIdLst>
    <p:sldId id="283" r:id="rId4"/>
    <p:sldId id="272" r:id="rId5"/>
    <p:sldId id="302" r:id="rId6"/>
    <p:sldId id="271" r:id="rId7"/>
    <p:sldId id="294" r:id="rId8"/>
    <p:sldId id="285" r:id="rId9"/>
    <p:sldId id="291" r:id="rId10"/>
    <p:sldId id="273" r:id="rId11"/>
    <p:sldId id="295" r:id="rId12"/>
    <p:sldId id="359" r:id="rId13"/>
    <p:sldId id="361" r:id="rId14"/>
    <p:sldId id="360" r:id="rId15"/>
    <p:sldId id="363" r:id="rId16"/>
    <p:sldId id="362" r:id="rId17"/>
    <p:sldId id="301" r:id="rId18"/>
    <p:sldId id="364" r:id="rId19"/>
    <p:sldId id="365" r:id="rId20"/>
    <p:sldId id="368" r:id="rId21"/>
    <p:sldId id="373" r:id="rId22"/>
    <p:sldId id="367" r:id="rId23"/>
    <p:sldId id="366" r:id="rId24"/>
    <p:sldId id="370" r:id="rId25"/>
    <p:sldId id="369" r:id="rId26"/>
    <p:sldId id="372" r:id="rId27"/>
    <p:sldId id="288" r:id="rId28"/>
    <p:sldId id="278" r:id="rId29"/>
    <p:sldId id="293" r:id="rId30"/>
    <p:sldId id="3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2" autoAdjust="0"/>
    <p:restoredTop sz="96196" autoAdjust="0"/>
  </p:normalViewPr>
  <p:slideViewPr>
    <p:cSldViewPr snapToGrid="0" showGuides="1">
      <p:cViewPr varScale="1">
        <p:scale>
          <a:sx n="90" d="100"/>
          <a:sy n="90" d="100"/>
        </p:scale>
        <p:origin x="350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CF5C2C-04CF-4049-9CAB-24DF01FF70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E153A-E233-4E98-A643-6CC8F8977D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05374-AB5E-4E21-8A4B-CE55966C7BB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D8DB4-BD42-458A-A29D-FBA986753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71118-AEA9-462D-A93F-C6120FABF5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B57ED-7740-4ABC-B4ED-3BE39287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2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ED2C6-10E0-4A7C-AB22-C231623A6E8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BA002-EE9D-4AAD-95D8-611292D9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B32FE9E-0110-435E-BEDF-9C8B53840C20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custGeom>
            <a:avLst/>
            <a:gdLst>
              <a:gd name="connsiteX0" fmla="*/ 12192001 w 12192001"/>
              <a:gd name="connsiteY0" fmla="*/ 0 h 6858000"/>
              <a:gd name="connsiteX1" fmla="*/ 3518686 w 12192001"/>
              <a:gd name="connsiteY1" fmla="*/ 0 h 6858000"/>
              <a:gd name="connsiteX2" fmla="*/ 0 w 12192001"/>
              <a:gd name="connsiteY2" fmla="*/ 3092154 h 6858000"/>
              <a:gd name="connsiteX3" fmla="*/ 0 w 12192001"/>
              <a:gd name="connsiteY3" fmla="*/ 6858000 h 6858000"/>
              <a:gd name="connsiteX4" fmla="*/ 5603032 w 12192001"/>
              <a:gd name="connsiteY4" fmla="*/ 6858000 h 6858000"/>
              <a:gd name="connsiteX5" fmla="*/ 12192001 w 12192001"/>
              <a:gd name="connsiteY5" fmla="*/ 10677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6858000">
                <a:moveTo>
                  <a:pt x="12192001" y="0"/>
                </a:moveTo>
                <a:lnTo>
                  <a:pt x="3518686" y="0"/>
                </a:lnTo>
                <a:lnTo>
                  <a:pt x="0" y="3092154"/>
                </a:lnTo>
                <a:lnTo>
                  <a:pt x="0" y="6858000"/>
                </a:lnTo>
                <a:lnTo>
                  <a:pt x="5603032" y="6858000"/>
                </a:lnTo>
                <a:lnTo>
                  <a:pt x="12192001" y="106774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06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>
            <a:extLst>
              <a:ext uri="{FF2B5EF4-FFF2-40B4-BE49-F238E27FC236}">
                <a16:creationId xmlns:a16="http://schemas.microsoft.com/office/drawing/2014/main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449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16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F3E96B-F41C-466A-9F7A-C597C8A73509}"/>
              </a:ext>
            </a:extLst>
          </p:cNvPr>
          <p:cNvSpPr/>
          <p:nvPr userDrawn="1"/>
        </p:nvSpPr>
        <p:spPr>
          <a:xfrm>
            <a:off x="0" y="0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09BFC-FB6E-4A07-AC20-5CA1F5A01095}"/>
              </a:ext>
            </a:extLst>
          </p:cNvPr>
          <p:cNvSpPr/>
          <p:nvPr userDrawn="1"/>
        </p:nvSpPr>
        <p:spPr>
          <a:xfrm>
            <a:off x="0" y="5170396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F8F52D0-5D87-405E-BA65-56AF9A3D3B55}"/>
              </a:ext>
            </a:extLst>
          </p:cNvPr>
          <p:cNvGrpSpPr/>
          <p:nvPr/>
        </p:nvGrpSpPr>
        <p:grpSpPr>
          <a:xfrm>
            <a:off x="6172789" y="2796272"/>
            <a:ext cx="5568426" cy="3353348"/>
            <a:chOff x="4098364" y="1571764"/>
            <a:chExt cx="7301609" cy="4397082"/>
          </a:xfrm>
        </p:grpSpPr>
        <p:grpSp>
          <p:nvGrpSpPr>
            <p:cNvPr id="20" name="Graphic 55">
              <a:extLst>
                <a:ext uri="{FF2B5EF4-FFF2-40B4-BE49-F238E27FC236}">
                  <a16:creationId xmlns:a16="http://schemas.microsoft.com/office/drawing/2014/main" id="{07BE0110-21CB-4784-9B73-FEE3B5C2DEA1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8DDAAD3-86AB-4285-B5F7-C45BFBCFD756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55EB9123-3753-4506-8222-5AE88DB42380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C465DD1-D51B-44F8-9FAB-02FD1D91A351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7C2D32A-B04B-46BB-805A-C60E1D827259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D4A462-4BB3-4A05-9E71-1E9AC4BB6AEC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ACA2D96-E508-47C2-A9EF-895D686523AD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4323EA9-46E0-44C7-A679-35CF00964FC7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5F89EF9-240A-4E3A-A2A1-1AD7BE777947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D319BF-502F-4B01-9A50-925E0BA06648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B61CDEF-C35C-4A53-902B-B6F3C170EF74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F0D9B5-C0C4-4BA7-9966-F3F2A3253E25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23B2B87-AA1B-44D3-97FF-C682904E26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EE46983-336E-4100-B102-BEAB82823F7D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5FE1EE9-7098-4FF1-B9EC-804DE3F15399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3D32BD3-87FC-4E1C-BF31-706ADE045D34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chemeClr val="accent3">
                <a:lumMod val="50000"/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6F99F9A-9A87-4190-84E4-3DCE83F28BAB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758BB07-BFB4-4E82-AE43-F161D2204CA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39CE0CB-EC42-4597-97A4-19C220DAE374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60ECCDE-F1ED-434F-878B-DC8999730C36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C210918-F9C4-40DF-BD45-1AB90F6476C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4D4A0BB-C66A-4126-B48A-13B49C831FF6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D2BACFF-8116-4135-8532-A217259F7D39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C852A78-743F-4E84-9C43-D529C350950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6AF0ED0-7BEC-4D26-961A-A3BFFC01F6ED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E7F9931-CBA5-4004-87EB-0F7AFC1B6455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CF0A894-797C-4988-B19B-81CBD533CD91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71E387C-4FC3-44EF-828B-747F9B7B6658}"/>
              </a:ext>
            </a:extLst>
          </p:cNvPr>
          <p:cNvGrpSpPr/>
          <p:nvPr/>
        </p:nvGrpSpPr>
        <p:grpSpPr>
          <a:xfrm flipH="1">
            <a:off x="7334691" y="1141781"/>
            <a:ext cx="3111042" cy="4288508"/>
            <a:chOff x="6277020" y="2139413"/>
            <a:chExt cx="3233993" cy="4457995"/>
          </a:xfrm>
        </p:grpSpPr>
        <p:grpSp>
          <p:nvGrpSpPr>
            <p:cNvPr id="48" name="Graphic 71">
              <a:extLst>
                <a:ext uri="{FF2B5EF4-FFF2-40B4-BE49-F238E27FC236}">
                  <a16:creationId xmlns:a16="http://schemas.microsoft.com/office/drawing/2014/main" id="{DF80A0B7-CB98-4DD3-A51A-564BA46DFC73}"/>
                </a:ext>
              </a:extLst>
            </p:cNvPr>
            <p:cNvGrpSpPr/>
            <p:nvPr/>
          </p:nvGrpSpPr>
          <p:grpSpPr>
            <a:xfrm>
              <a:off x="6277020" y="2139413"/>
              <a:ext cx="3233993" cy="4457995"/>
              <a:chOff x="6277020" y="2139413"/>
              <a:chExt cx="3233993" cy="4457995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A53B31C-3B02-4E7D-8DD1-D1E04D3C1898}"/>
                  </a:ext>
                </a:extLst>
              </p:cNvPr>
              <p:cNvSpPr/>
              <p:nvPr/>
            </p:nvSpPr>
            <p:spPr>
              <a:xfrm>
                <a:off x="7099360" y="2194466"/>
                <a:ext cx="1045418" cy="1664925"/>
              </a:xfrm>
              <a:custGeom>
                <a:avLst/>
                <a:gdLst>
                  <a:gd name="connsiteX0" fmla="*/ 1049314 w 1045418"/>
                  <a:gd name="connsiteY0" fmla="*/ 736645 h 1664925"/>
                  <a:gd name="connsiteX1" fmla="*/ 1001399 w 1045418"/>
                  <a:gd name="connsiteY1" fmla="*/ 335418 h 1664925"/>
                  <a:gd name="connsiteX2" fmla="*/ 836358 w 1045418"/>
                  <a:gd name="connsiteY2" fmla="*/ 106490 h 1664925"/>
                  <a:gd name="connsiteX3" fmla="*/ 543544 w 1045418"/>
                  <a:gd name="connsiteY3" fmla="*/ 497 h 1664925"/>
                  <a:gd name="connsiteX4" fmla="*/ 128765 w 1045418"/>
                  <a:gd name="connsiteY4" fmla="*/ 108910 h 1664925"/>
                  <a:gd name="connsiteX5" fmla="*/ 2444 w 1045418"/>
                  <a:gd name="connsiteY5" fmla="*/ 524174 h 1664925"/>
                  <a:gd name="connsiteX6" fmla="*/ 20835 w 1045418"/>
                  <a:gd name="connsiteY6" fmla="*/ 860063 h 1664925"/>
                  <a:gd name="connsiteX7" fmla="*/ 76978 w 1045418"/>
                  <a:gd name="connsiteY7" fmla="*/ 1026555 h 1664925"/>
                  <a:gd name="connsiteX8" fmla="*/ 139897 w 1045418"/>
                  <a:gd name="connsiteY8" fmla="*/ 1157233 h 1664925"/>
                  <a:gd name="connsiteX9" fmla="*/ 170872 w 1045418"/>
                  <a:gd name="connsiteY9" fmla="*/ 1224023 h 1664925"/>
                  <a:gd name="connsiteX10" fmla="*/ 160708 w 1045418"/>
                  <a:gd name="connsiteY10" fmla="*/ 1293718 h 1664925"/>
                  <a:gd name="connsiteX11" fmla="*/ 162644 w 1045418"/>
                  <a:gd name="connsiteY11" fmla="*/ 1344537 h 1664925"/>
                  <a:gd name="connsiteX12" fmla="*/ 628727 w 1045418"/>
                  <a:gd name="connsiteY12" fmla="*/ 1667358 h 1664925"/>
                  <a:gd name="connsiteX13" fmla="*/ 641794 w 1045418"/>
                  <a:gd name="connsiteY13" fmla="*/ 1667842 h 1664925"/>
                  <a:gd name="connsiteX14" fmla="*/ 709069 w 1045418"/>
                  <a:gd name="connsiteY14" fmla="*/ 1660098 h 1664925"/>
                  <a:gd name="connsiteX15" fmla="*/ 816999 w 1045418"/>
                  <a:gd name="connsiteY15" fmla="*/ 1529905 h 1664925"/>
                  <a:gd name="connsiteX16" fmla="*/ 812643 w 1045418"/>
                  <a:gd name="connsiteY16" fmla="*/ 1453434 h 1664925"/>
                  <a:gd name="connsiteX17" fmla="*/ 826195 w 1045418"/>
                  <a:gd name="connsiteY17" fmla="*/ 1341149 h 1664925"/>
                  <a:gd name="connsiteX18" fmla="*/ 826195 w 1045418"/>
                  <a:gd name="connsiteY18" fmla="*/ 1341149 h 1664925"/>
                  <a:gd name="connsiteX19" fmla="*/ 826195 w 1045418"/>
                  <a:gd name="connsiteY19" fmla="*/ 1341149 h 1664925"/>
                  <a:gd name="connsiteX20" fmla="*/ 891533 w 1045418"/>
                  <a:gd name="connsiteY20" fmla="*/ 1252579 h 1664925"/>
                  <a:gd name="connsiteX21" fmla="*/ 987363 w 1045418"/>
                  <a:gd name="connsiteY21" fmla="*/ 1030911 h 1664925"/>
                  <a:gd name="connsiteX22" fmla="*/ 996559 w 1045418"/>
                  <a:gd name="connsiteY22" fmla="*/ 986868 h 1664925"/>
                  <a:gd name="connsiteX23" fmla="*/ 998011 w 1045418"/>
                  <a:gd name="connsiteY23" fmla="*/ 975252 h 1664925"/>
                  <a:gd name="connsiteX24" fmla="*/ 1049314 w 1045418"/>
                  <a:gd name="connsiteY24" fmla="*/ 736645 h 166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5418" h="1664925">
                    <a:moveTo>
                      <a:pt x="1049314" y="736645"/>
                    </a:moveTo>
                    <a:cubicBezTo>
                      <a:pt x="1050282" y="669855"/>
                      <a:pt x="1033826" y="406080"/>
                      <a:pt x="1001399" y="335418"/>
                    </a:cubicBezTo>
                    <a:cubicBezTo>
                      <a:pt x="989299" y="309282"/>
                      <a:pt x="862010" y="119558"/>
                      <a:pt x="836358" y="106490"/>
                    </a:cubicBezTo>
                    <a:cubicBezTo>
                      <a:pt x="732301" y="51800"/>
                      <a:pt x="641310" y="1949"/>
                      <a:pt x="543544" y="497"/>
                    </a:cubicBezTo>
                    <a:cubicBezTo>
                      <a:pt x="462234" y="-955"/>
                      <a:pt x="236211" y="-6279"/>
                      <a:pt x="128765" y="108910"/>
                    </a:cubicBezTo>
                    <a:cubicBezTo>
                      <a:pt x="94402" y="146178"/>
                      <a:pt x="16963" y="407532"/>
                      <a:pt x="2444" y="524174"/>
                    </a:cubicBezTo>
                    <a:cubicBezTo>
                      <a:pt x="-7236" y="622424"/>
                      <a:pt x="14543" y="769557"/>
                      <a:pt x="20835" y="860063"/>
                    </a:cubicBezTo>
                    <a:cubicBezTo>
                      <a:pt x="23739" y="901202"/>
                      <a:pt x="74074" y="1016876"/>
                      <a:pt x="76978" y="1026555"/>
                    </a:cubicBezTo>
                    <a:cubicBezTo>
                      <a:pt x="78430" y="1028491"/>
                      <a:pt x="139897" y="1157233"/>
                      <a:pt x="139897" y="1157233"/>
                    </a:cubicBezTo>
                    <a:cubicBezTo>
                      <a:pt x="148125" y="1166428"/>
                      <a:pt x="169420" y="1222087"/>
                      <a:pt x="170872" y="1224023"/>
                    </a:cubicBezTo>
                    <a:cubicBezTo>
                      <a:pt x="163128" y="1258870"/>
                      <a:pt x="163612" y="1279198"/>
                      <a:pt x="160708" y="1293718"/>
                    </a:cubicBezTo>
                    <a:cubicBezTo>
                      <a:pt x="158288" y="1312109"/>
                      <a:pt x="141833" y="1330017"/>
                      <a:pt x="162644" y="1344537"/>
                    </a:cubicBezTo>
                    <a:cubicBezTo>
                      <a:pt x="182004" y="1358088"/>
                      <a:pt x="620499" y="1665906"/>
                      <a:pt x="628727" y="1667358"/>
                    </a:cubicBezTo>
                    <a:cubicBezTo>
                      <a:pt x="634050" y="1669294"/>
                      <a:pt x="638406" y="1669294"/>
                      <a:pt x="641794" y="1667842"/>
                    </a:cubicBezTo>
                    <a:cubicBezTo>
                      <a:pt x="652926" y="1670262"/>
                      <a:pt x="690193" y="1660098"/>
                      <a:pt x="709069" y="1660098"/>
                    </a:cubicBezTo>
                    <a:cubicBezTo>
                      <a:pt x="720685" y="1660098"/>
                      <a:pt x="801027" y="1551200"/>
                      <a:pt x="816999" y="1529905"/>
                    </a:cubicBezTo>
                    <a:cubicBezTo>
                      <a:pt x="812643" y="1499414"/>
                      <a:pt x="813127" y="1493606"/>
                      <a:pt x="812643" y="1453434"/>
                    </a:cubicBezTo>
                    <a:cubicBezTo>
                      <a:pt x="811675" y="1415683"/>
                      <a:pt x="801995" y="1375996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31518" y="1332921"/>
                      <a:pt x="880885" y="1264194"/>
                      <a:pt x="891533" y="1252579"/>
                    </a:cubicBezTo>
                    <a:cubicBezTo>
                      <a:pt x="935092" y="1183852"/>
                      <a:pt x="969939" y="1110770"/>
                      <a:pt x="987363" y="1030911"/>
                    </a:cubicBezTo>
                    <a:cubicBezTo>
                      <a:pt x="989783" y="1015908"/>
                      <a:pt x="992687" y="1001388"/>
                      <a:pt x="996559" y="986868"/>
                    </a:cubicBezTo>
                    <a:cubicBezTo>
                      <a:pt x="997527" y="982996"/>
                      <a:pt x="998011" y="979124"/>
                      <a:pt x="998011" y="975252"/>
                    </a:cubicBezTo>
                    <a:cubicBezTo>
                      <a:pt x="1005271" y="937501"/>
                      <a:pt x="1043506" y="800048"/>
                      <a:pt x="1049314" y="736645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286DA2D-AD2E-409F-B747-A8DA26A8C503}"/>
                  </a:ext>
                </a:extLst>
              </p:cNvPr>
              <p:cNvSpPr/>
              <p:nvPr/>
            </p:nvSpPr>
            <p:spPr>
              <a:xfrm>
                <a:off x="7251736" y="3408810"/>
                <a:ext cx="648547" cy="450111"/>
              </a:xfrm>
              <a:custGeom>
                <a:avLst/>
                <a:gdLst>
                  <a:gd name="connsiteX0" fmla="*/ 20917 w 648546"/>
                  <a:gd name="connsiteY0" fmla="*/ 0 h 450110"/>
                  <a:gd name="connsiteX1" fmla="*/ 76092 w 648546"/>
                  <a:gd name="connsiteY1" fmla="*/ 67275 h 450110"/>
                  <a:gd name="connsiteX2" fmla="*/ 223709 w 648546"/>
                  <a:gd name="connsiteY2" fmla="*/ 193596 h 450110"/>
                  <a:gd name="connsiteX3" fmla="*/ 359710 w 648546"/>
                  <a:gd name="connsiteY3" fmla="*/ 243447 h 450110"/>
                  <a:gd name="connsiteX4" fmla="*/ 631228 w 648546"/>
                  <a:gd name="connsiteY4" fmla="*/ 175204 h 450110"/>
                  <a:gd name="connsiteX5" fmla="*/ 650588 w 648546"/>
                  <a:gd name="connsiteY5" fmla="*/ 165524 h 450110"/>
                  <a:gd name="connsiteX6" fmla="*/ 505875 w 648546"/>
                  <a:gd name="connsiteY6" fmla="*/ 431719 h 450110"/>
                  <a:gd name="connsiteX7" fmla="*/ 476351 w 648546"/>
                  <a:gd name="connsiteY7" fmla="*/ 453014 h 450110"/>
                  <a:gd name="connsiteX8" fmla="*/ 10269 w 648546"/>
                  <a:gd name="connsiteY8" fmla="*/ 130193 h 450110"/>
                  <a:gd name="connsiteX9" fmla="*/ 8333 w 648546"/>
                  <a:gd name="connsiteY9" fmla="*/ 79374 h 450110"/>
                  <a:gd name="connsiteX10" fmla="*/ 20917 w 648546"/>
                  <a:gd name="connsiteY10" fmla="*/ 0 h 45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546" h="450110">
                    <a:moveTo>
                      <a:pt x="20917" y="0"/>
                    </a:moveTo>
                    <a:cubicBezTo>
                      <a:pt x="40760" y="25167"/>
                      <a:pt x="64960" y="53723"/>
                      <a:pt x="76092" y="67275"/>
                    </a:cubicBezTo>
                    <a:cubicBezTo>
                      <a:pt x="124975" y="126321"/>
                      <a:pt x="162726" y="148101"/>
                      <a:pt x="223709" y="193596"/>
                    </a:cubicBezTo>
                    <a:cubicBezTo>
                      <a:pt x="262912" y="222635"/>
                      <a:pt x="309375" y="237155"/>
                      <a:pt x="359710" y="243447"/>
                    </a:cubicBezTo>
                    <a:cubicBezTo>
                      <a:pt x="459412" y="255063"/>
                      <a:pt x="547498" y="224571"/>
                      <a:pt x="631228" y="175204"/>
                    </a:cubicBezTo>
                    <a:cubicBezTo>
                      <a:pt x="637520" y="171332"/>
                      <a:pt x="644296" y="168428"/>
                      <a:pt x="650588" y="165524"/>
                    </a:cubicBezTo>
                    <a:cubicBezTo>
                      <a:pt x="634132" y="199888"/>
                      <a:pt x="550886" y="352345"/>
                      <a:pt x="505875" y="431719"/>
                    </a:cubicBezTo>
                    <a:cubicBezTo>
                      <a:pt x="498131" y="445755"/>
                      <a:pt x="493775" y="458822"/>
                      <a:pt x="476351" y="453014"/>
                    </a:cubicBezTo>
                    <a:cubicBezTo>
                      <a:pt x="468124" y="451563"/>
                      <a:pt x="29629" y="143745"/>
                      <a:pt x="10269" y="130193"/>
                    </a:cubicBezTo>
                    <a:cubicBezTo>
                      <a:pt x="-10543" y="115674"/>
                      <a:pt x="6397" y="97766"/>
                      <a:pt x="8333" y="79374"/>
                    </a:cubicBezTo>
                    <a:cubicBezTo>
                      <a:pt x="11721" y="62919"/>
                      <a:pt x="16561" y="46463"/>
                      <a:pt x="20917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C937369-B9B6-4268-A219-213E6BFC85A0}"/>
                  </a:ext>
                </a:extLst>
              </p:cNvPr>
              <p:cNvSpPr/>
              <p:nvPr/>
            </p:nvSpPr>
            <p:spPr>
              <a:xfrm>
                <a:off x="8924727" y="6462742"/>
                <a:ext cx="14520" cy="43559"/>
              </a:xfrm>
              <a:custGeom>
                <a:avLst/>
                <a:gdLst>
                  <a:gd name="connsiteX0" fmla="*/ 10915 w 14519"/>
                  <a:gd name="connsiteY0" fmla="*/ 45539 h 43559"/>
                  <a:gd name="connsiteX1" fmla="*/ 751 w 14519"/>
                  <a:gd name="connsiteY1" fmla="*/ 13112 h 43559"/>
                  <a:gd name="connsiteX2" fmla="*/ 6075 w 14519"/>
                  <a:gd name="connsiteY2" fmla="*/ 1012 h 43559"/>
                  <a:gd name="connsiteX3" fmla="*/ 12366 w 14519"/>
                  <a:gd name="connsiteY3" fmla="*/ 528 h 43559"/>
                  <a:gd name="connsiteX4" fmla="*/ 13819 w 14519"/>
                  <a:gd name="connsiteY4" fmla="*/ 13595 h 43559"/>
                  <a:gd name="connsiteX5" fmla="*/ 10915 w 14519"/>
                  <a:gd name="connsiteY5" fmla="*/ 45539 h 4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19" h="43559">
                    <a:moveTo>
                      <a:pt x="10915" y="45539"/>
                    </a:moveTo>
                    <a:cubicBezTo>
                      <a:pt x="267" y="35859"/>
                      <a:pt x="5107" y="23275"/>
                      <a:pt x="751" y="13112"/>
                    </a:cubicBezTo>
                    <a:cubicBezTo>
                      <a:pt x="-1669" y="8272"/>
                      <a:pt x="2203" y="3916"/>
                      <a:pt x="6075" y="1012"/>
                    </a:cubicBezTo>
                    <a:cubicBezTo>
                      <a:pt x="7527" y="44"/>
                      <a:pt x="11399" y="-440"/>
                      <a:pt x="12366" y="528"/>
                    </a:cubicBezTo>
                    <a:cubicBezTo>
                      <a:pt x="15754" y="4399"/>
                      <a:pt x="17691" y="10207"/>
                      <a:pt x="13819" y="13595"/>
                    </a:cubicBezTo>
                    <a:cubicBezTo>
                      <a:pt x="2203" y="23275"/>
                      <a:pt x="21079" y="34407"/>
                      <a:pt x="10915" y="45539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24FB7AA-7913-4736-94C2-45AE3EE816F8}"/>
                  </a:ext>
                </a:extLst>
              </p:cNvPr>
              <p:cNvSpPr/>
              <p:nvPr/>
            </p:nvSpPr>
            <p:spPr>
              <a:xfrm>
                <a:off x="8902315" y="6372764"/>
                <a:ext cx="14520" cy="24199"/>
              </a:xfrm>
              <a:custGeom>
                <a:avLst/>
                <a:gdLst>
                  <a:gd name="connsiteX0" fmla="*/ 5739 w 14519"/>
                  <a:gd name="connsiteY0" fmla="*/ 0 h 24199"/>
                  <a:gd name="connsiteX1" fmla="*/ 15903 w 14519"/>
                  <a:gd name="connsiteY1" fmla="*/ 16940 h 24199"/>
                  <a:gd name="connsiteX2" fmla="*/ 11063 w 14519"/>
                  <a:gd name="connsiteY2" fmla="*/ 28072 h 24199"/>
                  <a:gd name="connsiteX3" fmla="*/ 899 w 14519"/>
                  <a:gd name="connsiteY3" fmla="*/ 11616 h 24199"/>
                  <a:gd name="connsiteX4" fmla="*/ 5739 w 14519"/>
                  <a:gd name="connsiteY4" fmla="*/ 0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19" h="24199">
                    <a:moveTo>
                      <a:pt x="5739" y="0"/>
                    </a:moveTo>
                    <a:cubicBezTo>
                      <a:pt x="13967" y="2420"/>
                      <a:pt x="15419" y="9680"/>
                      <a:pt x="15903" y="16940"/>
                    </a:cubicBezTo>
                    <a:cubicBezTo>
                      <a:pt x="16387" y="20812"/>
                      <a:pt x="18807" y="28072"/>
                      <a:pt x="11063" y="28072"/>
                    </a:cubicBezTo>
                    <a:cubicBezTo>
                      <a:pt x="899" y="27587"/>
                      <a:pt x="2351" y="18392"/>
                      <a:pt x="899" y="11616"/>
                    </a:cubicBezTo>
                    <a:cubicBezTo>
                      <a:pt x="-553" y="6776"/>
                      <a:pt x="-1037" y="2420"/>
                      <a:pt x="5739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09BC13C-33FC-4588-8A82-5F36121C6AB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23ED4CD-2950-44AC-90B4-219913A2ABAD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F5D63A8-18A6-4AF1-9335-0C6364436645}"/>
                  </a:ext>
                </a:extLst>
              </p:cNvPr>
              <p:cNvSpPr/>
              <p:nvPr/>
            </p:nvSpPr>
            <p:spPr>
              <a:xfrm>
                <a:off x="8921980" y="6431327"/>
                <a:ext cx="4840" cy="19360"/>
              </a:xfrm>
              <a:custGeom>
                <a:avLst/>
                <a:gdLst>
                  <a:gd name="connsiteX0" fmla="*/ 3982 w 4839"/>
                  <a:gd name="connsiteY0" fmla="*/ 0 h 19359"/>
                  <a:gd name="connsiteX1" fmla="*/ 8338 w 4839"/>
                  <a:gd name="connsiteY1" fmla="*/ 19360 h 19359"/>
                  <a:gd name="connsiteX2" fmla="*/ 3982 w 4839"/>
                  <a:gd name="connsiteY2" fmla="*/ 0 h 1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19359">
                    <a:moveTo>
                      <a:pt x="3982" y="0"/>
                    </a:moveTo>
                    <a:cubicBezTo>
                      <a:pt x="5918" y="7744"/>
                      <a:pt x="10758" y="12584"/>
                      <a:pt x="8338" y="19360"/>
                    </a:cubicBezTo>
                    <a:cubicBezTo>
                      <a:pt x="110" y="15488"/>
                      <a:pt x="-3278" y="11132"/>
                      <a:pt x="3982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18A1017-EA8B-492E-85AF-78A57BB0CEAE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6BB5707-5C50-4483-8EB3-CC85038EEB6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55A39C6-67EE-477C-80FA-B6944DDC8C6A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5F6B974-9482-4810-A417-674E6E0520F1}"/>
                  </a:ext>
                </a:extLst>
              </p:cNvPr>
              <p:cNvSpPr/>
              <p:nvPr/>
            </p:nvSpPr>
            <p:spPr>
              <a:xfrm>
                <a:off x="7171701" y="3473664"/>
                <a:ext cx="982500" cy="1432610"/>
              </a:xfrm>
              <a:custGeom>
                <a:avLst/>
                <a:gdLst>
                  <a:gd name="connsiteX0" fmla="*/ 774182 w 982499"/>
                  <a:gd name="connsiteY0" fmla="*/ 264742 h 1432610"/>
                  <a:gd name="connsiteX1" fmla="*/ 743690 w 982499"/>
                  <a:gd name="connsiteY1" fmla="*/ 246835 h 1432610"/>
                  <a:gd name="connsiteX2" fmla="*/ 673028 w 982499"/>
                  <a:gd name="connsiteY2" fmla="*/ 339277 h 1432610"/>
                  <a:gd name="connsiteX3" fmla="*/ 613497 w 982499"/>
                  <a:gd name="connsiteY3" fmla="*/ 375576 h 1432610"/>
                  <a:gd name="connsiteX4" fmla="*/ 569938 w 982499"/>
                  <a:gd name="connsiteY4" fmla="*/ 387676 h 1432610"/>
                  <a:gd name="connsiteX5" fmla="*/ 523959 w 982499"/>
                  <a:gd name="connsiteY5" fmla="*/ 367832 h 1432610"/>
                  <a:gd name="connsiteX6" fmla="*/ 203558 w 982499"/>
                  <a:gd name="connsiteY6" fmla="*/ 142777 h 1432610"/>
                  <a:gd name="connsiteX7" fmla="*/ 87884 w 982499"/>
                  <a:gd name="connsiteY7" fmla="*/ 59531 h 1432610"/>
                  <a:gd name="connsiteX8" fmla="*/ 80140 w 982499"/>
                  <a:gd name="connsiteY8" fmla="*/ 36783 h 1432610"/>
                  <a:gd name="connsiteX9" fmla="*/ 89820 w 982499"/>
                  <a:gd name="connsiteY9" fmla="*/ 0 h 1432610"/>
                  <a:gd name="connsiteX10" fmla="*/ 53521 w 982499"/>
                  <a:gd name="connsiteY10" fmla="*/ 27587 h 1432610"/>
                  <a:gd name="connsiteX11" fmla="*/ 29321 w 982499"/>
                  <a:gd name="connsiteY11" fmla="*/ 66307 h 1432610"/>
                  <a:gd name="connsiteX12" fmla="*/ 5122 w 982499"/>
                  <a:gd name="connsiteY12" fmla="*/ 158265 h 1432610"/>
                  <a:gd name="connsiteX13" fmla="*/ 394250 w 982499"/>
                  <a:gd name="connsiteY13" fmla="*/ 616119 h 1432610"/>
                  <a:gd name="connsiteX14" fmla="*/ 678836 w 982499"/>
                  <a:gd name="connsiteY14" fmla="*/ 999439 h 1432610"/>
                  <a:gd name="connsiteX15" fmla="*/ 982781 w 982499"/>
                  <a:gd name="connsiteY15" fmla="*/ 1436966 h 1432610"/>
                  <a:gd name="connsiteX16" fmla="*/ 889371 w 982499"/>
                  <a:gd name="connsiteY16" fmla="*/ 972820 h 1432610"/>
                  <a:gd name="connsiteX17" fmla="*/ 774182 w 982499"/>
                  <a:gd name="connsiteY17" fmla="*/ 264742 h 1432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2499" h="1432610">
                    <a:moveTo>
                      <a:pt x="774182" y="264742"/>
                    </a:moveTo>
                    <a:cubicBezTo>
                      <a:pt x="772730" y="262806"/>
                      <a:pt x="755306" y="244899"/>
                      <a:pt x="743690" y="246835"/>
                    </a:cubicBezTo>
                    <a:cubicBezTo>
                      <a:pt x="720943" y="263775"/>
                      <a:pt x="675448" y="334921"/>
                      <a:pt x="673028" y="339277"/>
                    </a:cubicBezTo>
                    <a:cubicBezTo>
                      <a:pt x="660444" y="363476"/>
                      <a:pt x="643021" y="377028"/>
                      <a:pt x="613497" y="375576"/>
                    </a:cubicBezTo>
                    <a:cubicBezTo>
                      <a:pt x="598493" y="374608"/>
                      <a:pt x="583006" y="379448"/>
                      <a:pt x="569938" y="387676"/>
                    </a:cubicBezTo>
                    <a:cubicBezTo>
                      <a:pt x="565098" y="389128"/>
                      <a:pt x="532187" y="373640"/>
                      <a:pt x="523959" y="367832"/>
                    </a:cubicBezTo>
                    <a:cubicBezTo>
                      <a:pt x="516699" y="362992"/>
                      <a:pt x="256312" y="179076"/>
                      <a:pt x="203558" y="142777"/>
                    </a:cubicBezTo>
                    <a:cubicBezTo>
                      <a:pt x="203558" y="142777"/>
                      <a:pt x="108211" y="73083"/>
                      <a:pt x="87884" y="59531"/>
                    </a:cubicBezTo>
                    <a:cubicBezTo>
                      <a:pt x="79656" y="53723"/>
                      <a:pt x="77236" y="46947"/>
                      <a:pt x="80140" y="36783"/>
                    </a:cubicBezTo>
                    <a:cubicBezTo>
                      <a:pt x="82076" y="29039"/>
                      <a:pt x="101436" y="1452"/>
                      <a:pt x="89820" y="0"/>
                    </a:cubicBezTo>
                    <a:cubicBezTo>
                      <a:pt x="86432" y="0"/>
                      <a:pt x="63200" y="22747"/>
                      <a:pt x="53521" y="27587"/>
                    </a:cubicBezTo>
                    <a:cubicBezTo>
                      <a:pt x="39485" y="36783"/>
                      <a:pt x="34645" y="51787"/>
                      <a:pt x="29321" y="66307"/>
                    </a:cubicBezTo>
                    <a:cubicBezTo>
                      <a:pt x="27385" y="80342"/>
                      <a:pt x="-14238" y="137937"/>
                      <a:pt x="5122" y="158265"/>
                    </a:cubicBezTo>
                    <a:cubicBezTo>
                      <a:pt x="136283" y="296202"/>
                      <a:pt x="264540" y="477214"/>
                      <a:pt x="394250" y="616119"/>
                    </a:cubicBezTo>
                    <a:cubicBezTo>
                      <a:pt x="461040" y="687266"/>
                      <a:pt x="648828" y="955396"/>
                      <a:pt x="678836" y="999439"/>
                    </a:cubicBezTo>
                    <a:cubicBezTo>
                      <a:pt x="683676" y="999439"/>
                      <a:pt x="929058" y="1381791"/>
                      <a:pt x="982781" y="1436966"/>
                    </a:cubicBezTo>
                    <a:cubicBezTo>
                      <a:pt x="950354" y="1229334"/>
                      <a:pt x="888403" y="974272"/>
                      <a:pt x="889371" y="972820"/>
                    </a:cubicBezTo>
                    <a:cubicBezTo>
                      <a:pt x="890339" y="950072"/>
                      <a:pt x="780474" y="346537"/>
                      <a:pt x="774182" y="2647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E69BB9-0438-4010-929F-9A7185E6BE63}"/>
                  </a:ext>
                </a:extLst>
              </p:cNvPr>
              <p:cNvSpPr/>
              <p:nvPr/>
            </p:nvSpPr>
            <p:spPr>
              <a:xfrm>
                <a:off x="7690572" y="3865948"/>
                <a:ext cx="469470" cy="1059938"/>
              </a:xfrm>
              <a:custGeom>
                <a:avLst/>
                <a:gdLst>
                  <a:gd name="connsiteX0" fmla="*/ 154157 w 469470"/>
                  <a:gd name="connsiteY0" fmla="*/ 524393 h 1059937"/>
                  <a:gd name="connsiteX1" fmla="*/ 96562 w 469470"/>
                  <a:gd name="connsiteY1" fmla="*/ 234483 h 1059937"/>
                  <a:gd name="connsiteX2" fmla="*/ 82526 w 469470"/>
                  <a:gd name="connsiteY2" fmla="*/ 212703 h 1059937"/>
                  <a:gd name="connsiteX3" fmla="*/ 9444 w 469470"/>
                  <a:gd name="connsiteY3" fmla="*/ 139137 h 1059937"/>
                  <a:gd name="connsiteX4" fmla="*/ 4120 w 469470"/>
                  <a:gd name="connsiteY4" fmla="*/ 107678 h 1059937"/>
                  <a:gd name="connsiteX5" fmla="*/ 22512 w 469470"/>
                  <a:gd name="connsiteY5" fmla="*/ 63151 h 1059937"/>
                  <a:gd name="connsiteX6" fmla="*/ 84462 w 469470"/>
                  <a:gd name="connsiteY6" fmla="*/ 13300 h 1059937"/>
                  <a:gd name="connsiteX7" fmla="*/ 156577 w 469470"/>
                  <a:gd name="connsiteY7" fmla="*/ 232 h 1059937"/>
                  <a:gd name="connsiteX8" fmla="*/ 203040 w 469470"/>
                  <a:gd name="connsiteY8" fmla="*/ 31207 h 1059937"/>
                  <a:gd name="connsiteX9" fmla="*/ 223367 w 469470"/>
                  <a:gd name="connsiteY9" fmla="*/ 182212 h 1059937"/>
                  <a:gd name="connsiteX10" fmla="*/ 249987 w 469470"/>
                  <a:gd name="connsiteY10" fmla="*/ 277558 h 1059937"/>
                  <a:gd name="connsiteX11" fmla="*/ 327909 w 469470"/>
                  <a:gd name="connsiteY11" fmla="*/ 432435 h 1059937"/>
                  <a:gd name="connsiteX12" fmla="*/ 441163 w 469470"/>
                  <a:gd name="connsiteY12" fmla="*/ 846246 h 1059937"/>
                  <a:gd name="connsiteX13" fmla="*/ 472622 w 469470"/>
                  <a:gd name="connsiteY13" fmla="*/ 1062106 h 1059937"/>
                  <a:gd name="connsiteX14" fmla="*/ 169160 w 469470"/>
                  <a:gd name="connsiteY14" fmla="*/ 609091 h 1059937"/>
                  <a:gd name="connsiteX15" fmla="*/ 154157 w 469470"/>
                  <a:gd name="connsiteY15" fmla="*/ 524393 h 105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9470" h="1059937">
                    <a:moveTo>
                      <a:pt x="154157" y="524393"/>
                    </a:moveTo>
                    <a:cubicBezTo>
                      <a:pt x="134797" y="427595"/>
                      <a:pt x="115438" y="331281"/>
                      <a:pt x="96562" y="234483"/>
                    </a:cubicBezTo>
                    <a:cubicBezTo>
                      <a:pt x="94626" y="224803"/>
                      <a:pt x="88818" y="218995"/>
                      <a:pt x="82526" y="212703"/>
                    </a:cubicBezTo>
                    <a:cubicBezTo>
                      <a:pt x="58327" y="188020"/>
                      <a:pt x="34611" y="162852"/>
                      <a:pt x="9444" y="139137"/>
                    </a:cubicBezTo>
                    <a:cubicBezTo>
                      <a:pt x="-1204" y="128973"/>
                      <a:pt x="-2656" y="120261"/>
                      <a:pt x="4120" y="107678"/>
                    </a:cubicBezTo>
                    <a:cubicBezTo>
                      <a:pt x="11380" y="93158"/>
                      <a:pt x="19124" y="78638"/>
                      <a:pt x="22512" y="63151"/>
                    </a:cubicBezTo>
                    <a:cubicBezTo>
                      <a:pt x="29287" y="28303"/>
                      <a:pt x="52035" y="16203"/>
                      <a:pt x="84462" y="13300"/>
                    </a:cubicBezTo>
                    <a:cubicBezTo>
                      <a:pt x="104306" y="11364"/>
                      <a:pt x="136733" y="4104"/>
                      <a:pt x="156577" y="232"/>
                    </a:cubicBezTo>
                    <a:cubicBezTo>
                      <a:pt x="169644" y="-2672"/>
                      <a:pt x="192392" y="22495"/>
                      <a:pt x="203040" y="31207"/>
                    </a:cubicBezTo>
                    <a:cubicBezTo>
                      <a:pt x="266927" y="86382"/>
                      <a:pt x="231595" y="97998"/>
                      <a:pt x="223367" y="182212"/>
                    </a:cubicBezTo>
                    <a:cubicBezTo>
                      <a:pt x="219495" y="219963"/>
                      <a:pt x="232563" y="240775"/>
                      <a:pt x="249987" y="277558"/>
                    </a:cubicBezTo>
                    <a:cubicBezTo>
                      <a:pt x="278058" y="336605"/>
                      <a:pt x="310486" y="384036"/>
                      <a:pt x="327909" y="432435"/>
                    </a:cubicBezTo>
                    <a:cubicBezTo>
                      <a:pt x="332749" y="437275"/>
                      <a:pt x="432451" y="805107"/>
                      <a:pt x="441163" y="846246"/>
                    </a:cubicBezTo>
                    <a:cubicBezTo>
                      <a:pt x="447455" y="876738"/>
                      <a:pt x="479882" y="1057266"/>
                      <a:pt x="472622" y="1062106"/>
                    </a:cubicBezTo>
                    <a:cubicBezTo>
                      <a:pt x="422771" y="1048554"/>
                      <a:pt x="168192" y="627967"/>
                      <a:pt x="169160" y="609091"/>
                    </a:cubicBezTo>
                    <a:cubicBezTo>
                      <a:pt x="162385" y="588764"/>
                      <a:pt x="158029" y="565048"/>
                      <a:pt x="154157" y="524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BAFC3B4-C2B1-4B7B-8227-5941BA13A8D6}"/>
                  </a:ext>
                </a:extLst>
              </p:cNvPr>
              <p:cNvSpPr/>
              <p:nvPr/>
            </p:nvSpPr>
            <p:spPr>
              <a:xfrm>
                <a:off x="8685419" y="5413012"/>
                <a:ext cx="29039" cy="24199"/>
              </a:xfrm>
              <a:custGeom>
                <a:avLst/>
                <a:gdLst>
                  <a:gd name="connsiteX0" fmla="*/ 30007 w 29039"/>
                  <a:gd name="connsiteY0" fmla="*/ 25168 h 24199"/>
                  <a:gd name="connsiteX1" fmla="*/ 0 w 29039"/>
                  <a:gd name="connsiteY1" fmla="*/ 0 h 24199"/>
                  <a:gd name="connsiteX2" fmla="*/ 30007 w 29039"/>
                  <a:gd name="connsiteY2" fmla="*/ 25168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39" h="24199">
                    <a:moveTo>
                      <a:pt x="30007" y="25168"/>
                    </a:moveTo>
                    <a:cubicBezTo>
                      <a:pt x="16456" y="26136"/>
                      <a:pt x="4840" y="16456"/>
                      <a:pt x="0" y="0"/>
                    </a:cubicBezTo>
                    <a:cubicBezTo>
                      <a:pt x="10648" y="7260"/>
                      <a:pt x="21780" y="14520"/>
                      <a:pt x="30007" y="25168"/>
                    </a:cubicBezTo>
                    <a:close/>
                  </a:path>
                </a:pathLst>
              </a:custGeom>
              <a:solidFill>
                <a:srgbClr val="F1C1AE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273F24C-C84C-43D3-99FC-DFA7EE0D7AE7}"/>
                  </a:ext>
                </a:extLst>
              </p:cNvPr>
              <p:cNvSpPr/>
              <p:nvPr/>
            </p:nvSpPr>
            <p:spPr>
              <a:xfrm>
                <a:off x="8105318" y="3015810"/>
                <a:ext cx="4840" cy="38719"/>
              </a:xfrm>
              <a:custGeom>
                <a:avLst/>
                <a:gdLst>
                  <a:gd name="connsiteX0" fmla="*/ 4637 w 0"/>
                  <a:gd name="connsiteY0" fmla="*/ 39687 h 38719"/>
                  <a:gd name="connsiteX1" fmla="*/ 281 w 0"/>
                  <a:gd name="connsiteY1" fmla="*/ 39687 h 38719"/>
                  <a:gd name="connsiteX2" fmla="*/ 4637 w 0"/>
                  <a:gd name="connsiteY2" fmla="*/ 0 h 38719"/>
                  <a:gd name="connsiteX3" fmla="*/ 4637 w 0"/>
                  <a:gd name="connsiteY3" fmla="*/ 39687 h 3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38719">
                    <a:moveTo>
                      <a:pt x="4637" y="39687"/>
                    </a:moveTo>
                    <a:cubicBezTo>
                      <a:pt x="3185" y="39687"/>
                      <a:pt x="1733" y="39687"/>
                      <a:pt x="281" y="39687"/>
                    </a:cubicBezTo>
                    <a:cubicBezTo>
                      <a:pt x="281" y="26135"/>
                      <a:pt x="-1655" y="12584"/>
                      <a:pt x="4637" y="0"/>
                    </a:cubicBezTo>
                    <a:cubicBezTo>
                      <a:pt x="4637" y="13552"/>
                      <a:pt x="4637" y="26619"/>
                      <a:pt x="4637" y="39687"/>
                    </a:cubicBezTo>
                    <a:close/>
                  </a:path>
                </a:pathLst>
              </a:custGeom>
              <a:solidFill>
                <a:srgbClr val="271F1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0F7FFD2-9884-4B02-8063-F67B974ED0A7}"/>
                  </a:ext>
                </a:extLst>
              </p:cNvPr>
              <p:cNvSpPr/>
              <p:nvPr/>
            </p:nvSpPr>
            <p:spPr>
              <a:xfrm>
                <a:off x="8264628" y="3025974"/>
                <a:ext cx="4840" cy="48399"/>
              </a:xfrm>
              <a:custGeom>
                <a:avLst/>
                <a:gdLst>
                  <a:gd name="connsiteX0" fmla="*/ 5044 w 4839"/>
                  <a:gd name="connsiteY0" fmla="*/ 49367 h 48398"/>
                  <a:gd name="connsiteX1" fmla="*/ 1172 w 4839"/>
                  <a:gd name="connsiteY1" fmla="*/ 0 h 48398"/>
                  <a:gd name="connsiteX2" fmla="*/ 5044 w 4839"/>
                  <a:gd name="connsiteY2" fmla="*/ 49367 h 4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48398">
                    <a:moveTo>
                      <a:pt x="5044" y="49367"/>
                    </a:moveTo>
                    <a:cubicBezTo>
                      <a:pt x="-3668" y="33395"/>
                      <a:pt x="1656" y="16456"/>
                      <a:pt x="1172" y="0"/>
                    </a:cubicBezTo>
                    <a:cubicBezTo>
                      <a:pt x="7464" y="15972"/>
                      <a:pt x="5528" y="32427"/>
                      <a:pt x="5044" y="49367"/>
                    </a:cubicBezTo>
                    <a:close/>
                  </a:path>
                </a:pathLst>
              </a:custGeom>
              <a:solidFill>
                <a:srgbClr val="14100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802899D-3BB5-4347-9FF8-507AD7C10EE7}"/>
                  </a:ext>
                </a:extLst>
              </p:cNvPr>
              <p:cNvSpPr/>
              <p:nvPr/>
            </p:nvSpPr>
            <p:spPr>
              <a:xfrm>
                <a:off x="7094544" y="3195491"/>
                <a:ext cx="4840" cy="4840"/>
              </a:xfrm>
              <a:custGeom>
                <a:avLst/>
                <a:gdLst>
                  <a:gd name="connsiteX0" fmla="*/ 0 w 0"/>
                  <a:gd name="connsiteY0" fmla="*/ 363 h 0"/>
                  <a:gd name="connsiteX1" fmla="*/ 0 w 0"/>
                  <a:gd name="connsiteY1" fmla="*/ 363 h 0"/>
                  <a:gd name="connsiteX2" fmla="*/ 0 w 0"/>
                  <a:gd name="connsiteY2" fmla="*/ 363 h 0"/>
                  <a:gd name="connsiteX3" fmla="*/ 0 w 0"/>
                  <a:gd name="connsiteY3" fmla="*/ 36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363"/>
                    </a:moveTo>
                    <a:cubicBezTo>
                      <a:pt x="0" y="363"/>
                      <a:pt x="0" y="-121"/>
                      <a:pt x="0" y="363"/>
                    </a:cubicBezTo>
                    <a:cubicBezTo>
                      <a:pt x="0" y="-121"/>
                      <a:pt x="0" y="-121"/>
                      <a:pt x="0" y="363"/>
                    </a:cubicBezTo>
                    <a:lnTo>
                      <a:pt x="0" y="363"/>
                    </a:ln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F2BE9B15-58CC-4493-BD1D-D9B6A98ABF2B}"/>
                  </a:ext>
                </a:extLst>
              </p:cNvPr>
              <p:cNvSpPr/>
              <p:nvPr/>
            </p:nvSpPr>
            <p:spPr>
              <a:xfrm>
                <a:off x="7001382" y="2139413"/>
                <a:ext cx="1268054" cy="1418090"/>
              </a:xfrm>
              <a:custGeom>
                <a:avLst/>
                <a:gdLst>
                  <a:gd name="connsiteX0" fmla="*/ 1268774 w 1268053"/>
                  <a:gd name="connsiteY0" fmla="*/ 994490 h 1418090"/>
                  <a:gd name="connsiteX1" fmla="*/ 1268290 w 1268053"/>
                  <a:gd name="connsiteY1" fmla="*/ 935443 h 1418090"/>
                  <a:gd name="connsiteX2" fmla="*/ 1269258 w 1268053"/>
                  <a:gd name="connsiteY2" fmla="*/ 879785 h 1418090"/>
                  <a:gd name="connsiteX3" fmla="*/ 1255706 w 1268053"/>
                  <a:gd name="connsiteY3" fmla="*/ 866233 h 1418090"/>
                  <a:gd name="connsiteX4" fmla="*/ 1239250 w 1268053"/>
                  <a:gd name="connsiteY4" fmla="*/ 862845 h 1418090"/>
                  <a:gd name="connsiteX5" fmla="*/ 1224247 w 1268053"/>
                  <a:gd name="connsiteY5" fmla="*/ 817350 h 1418090"/>
                  <a:gd name="connsiteX6" fmla="*/ 1216019 w 1268053"/>
                  <a:gd name="connsiteY6" fmla="*/ 780083 h 1418090"/>
                  <a:gd name="connsiteX7" fmla="*/ 1190851 w 1268053"/>
                  <a:gd name="connsiteY7" fmla="*/ 741364 h 1418090"/>
                  <a:gd name="connsiteX8" fmla="*/ 1190851 w 1268053"/>
                  <a:gd name="connsiteY8" fmla="*/ 689093 h 1418090"/>
                  <a:gd name="connsiteX9" fmla="*/ 1190851 w 1268053"/>
                  <a:gd name="connsiteY9" fmla="*/ 689093 h 1418090"/>
                  <a:gd name="connsiteX10" fmla="*/ 1190851 w 1268053"/>
                  <a:gd name="connsiteY10" fmla="*/ 689093 h 1418090"/>
                  <a:gd name="connsiteX11" fmla="*/ 1190851 w 1268053"/>
                  <a:gd name="connsiteY11" fmla="*/ 689093 h 1418090"/>
                  <a:gd name="connsiteX12" fmla="*/ 1189883 w 1268053"/>
                  <a:gd name="connsiteY12" fmla="*/ 641662 h 1418090"/>
                  <a:gd name="connsiteX13" fmla="*/ 1171492 w 1268053"/>
                  <a:gd name="connsiteY13" fmla="*/ 510016 h 1418090"/>
                  <a:gd name="connsiteX14" fmla="*/ 1166168 w 1268053"/>
                  <a:gd name="connsiteY14" fmla="*/ 461617 h 1418090"/>
                  <a:gd name="connsiteX15" fmla="*/ 1142452 w 1268053"/>
                  <a:gd name="connsiteY15" fmla="*/ 390471 h 1418090"/>
                  <a:gd name="connsiteX16" fmla="*/ 1141484 w 1268053"/>
                  <a:gd name="connsiteY16" fmla="*/ 362399 h 1418090"/>
                  <a:gd name="connsiteX17" fmla="*/ 1120673 w 1268053"/>
                  <a:gd name="connsiteY17" fmla="*/ 278185 h 1418090"/>
                  <a:gd name="connsiteX18" fmla="*/ 1095989 w 1268053"/>
                  <a:gd name="connsiteY18" fmla="*/ 218170 h 1418090"/>
                  <a:gd name="connsiteX19" fmla="*/ 1035974 w 1268053"/>
                  <a:gd name="connsiteY19" fmla="*/ 152348 h 1418090"/>
                  <a:gd name="connsiteX20" fmla="*/ 974992 w 1268053"/>
                  <a:gd name="connsiteY20" fmla="*/ 99593 h 1418090"/>
                  <a:gd name="connsiteX21" fmla="*/ 953212 w 1268053"/>
                  <a:gd name="connsiteY21" fmla="*/ 89913 h 1418090"/>
                  <a:gd name="connsiteX22" fmla="*/ 904329 w 1268053"/>
                  <a:gd name="connsiteY22" fmla="*/ 62326 h 1418090"/>
                  <a:gd name="connsiteX23" fmla="*/ 866578 w 1268053"/>
                  <a:gd name="connsiteY23" fmla="*/ 49742 h 1418090"/>
                  <a:gd name="connsiteX24" fmla="*/ 794947 w 1268053"/>
                  <a:gd name="connsiteY24" fmla="*/ 23122 h 1418090"/>
                  <a:gd name="connsiteX25" fmla="*/ 721865 w 1268053"/>
                  <a:gd name="connsiteY25" fmla="*/ 11507 h 1418090"/>
                  <a:gd name="connsiteX26" fmla="*/ 581024 w 1268053"/>
                  <a:gd name="connsiteY26" fmla="*/ 1343 h 1418090"/>
                  <a:gd name="connsiteX27" fmla="*/ 457122 w 1268053"/>
                  <a:gd name="connsiteY27" fmla="*/ 15379 h 1418090"/>
                  <a:gd name="connsiteX28" fmla="*/ 361292 w 1268053"/>
                  <a:gd name="connsiteY28" fmla="*/ 40546 h 1418090"/>
                  <a:gd name="connsiteX29" fmla="*/ 291598 w 1268053"/>
                  <a:gd name="connsiteY29" fmla="*/ 71037 h 1418090"/>
                  <a:gd name="connsiteX30" fmla="*/ 236423 w 1268053"/>
                  <a:gd name="connsiteY30" fmla="*/ 96689 h 1418090"/>
                  <a:gd name="connsiteX31" fmla="*/ 204964 w 1268053"/>
                  <a:gd name="connsiteY31" fmla="*/ 117501 h 1418090"/>
                  <a:gd name="connsiteX32" fmla="*/ 184152 w 1268053"/>
                  <a:gd name="connsiteY32" fmla="*/ 140248 h 1418090"/>
                  <a:gd name="connsiteX33" fmla="*/ 121233 w 1268053"/>
                  <a:gd name="connsiteY33" fmla="*/ 216718 h 1418090"/>
                  <a:gd name="connsiteX34" fmla="*/ 87838 w 1268053"/>
                  <a:gd name="connsiteY34" fmla="*/ 306257 h 1418090"/>
                  <a:gd name="connsiteX35" fmla="*/ 88322 w 1268053"/>
                  <a:gd name="connsiteY35" fmla="*/ 305773 h 1418090"/>
                  <a:gd name="connsiteX36" fmla="*/ 71382 w 1268053"/>
                  <a:gd name="connsiteY36" fmla="*/ 364335 h 1418090"/>
                  <a:gd name="connsiteX37" fmla="*/ 67994 w 1268053"/>
                  <a:gd name="connsiteY37" fmla="*/ 396763 h 1418090"/>
                  <a:gd name="connsiteX38" fmla="*/ 63155 w 1268053"/>
                  <a:gd name="connsiteY38" fmla="*/ 453390 h 1418090"/>
                  <a:gd name="connsiteX39" fmla="*/ 67994 w 1268053"/>
                  <a:gd name="connsiteY39" fmla="*/ 567127 h 1418090"/>
                  <a:gd name="connsiteX40" fmla="*/ 82030 w 1268053"/>
                  <a:gd name="connsiteY40" fmla="*/ 641178 h 1418090"/>
                  <a:gd name="connsiteX41" fmla="*/ 84450 w 1268053"/>
                  <a:gd name="connsiteY41" fmla="*/ 688125 h 1418090"/>
                  <a:gd name="connsiteX42" fmla="*/ 41859 w 1268053"/>
                  <a:gd name="connsiteY42" fmla="*/ 732652 h 1418090"/>
                  <a:gd name="connsiteX43" fmla="*/ 40407 w 1268053"/>
                  <a:gd name="connsiteY43" fmla="*/ 747655 h 1418090"/>
                  <a:gd name="connsiteX44" fmla="*/ 18143 w 1268053"/>
                  <a:gd name="connsiteY44" fmla="*/ 782503 h 1418090"/>
                  <a:gd name="connsiteX45" fmla="*/ 4108 w 1268053"/>
                  <a:gd name="connsiteY45" fmla="*/ 875913 h 1418090"/>
                  <a:gd name="connsiteX46" fmla="*/ 24435 w 1268053"/>
                  <a:gd name="connsiteY46" fmla="*/ 985778 h 1418090"/>
                  <a:gd name="connsiteX47" fmla="*/ 63639 w 1268053"/>
                  <a:gd name="connsiteY47" fmla="*/ 1045793 h 1418090"/>
                  <a:gd name="connsiteX48" fmla="*/ 51539 w 1268053"/>
                  <a:gd name="connsiteY48" fmla="*/ 1042889 h 1418090"/>
                  <a:gd name="connsiteX49" fmla="*/ 98002 w 1268053"/>
                  <a:gd name="connsiteY49" fmla="*/ 1059829 h 1418090"/>
                  <a:gd name="connsiteX50" fmla="*/ 174472 w 1268053"/>
                  <a:gd name="connsiteY50" fmla="*/ 1080157 h 1418090"/>
                  <a:gd name="connsiteX51" fmla="*/ 168664 w 1268053"/>
                  <a:gd name="connsiteY51" fmla="*/ 1016270 h 1418090"/>
                  <a:gd name="connsiteX52" fmla="*/ 178344 w 1268053"/>
                  <a:gd name="connsiteY52" fmla="*/ 789763 h 1418090"/>
                  <a:gd name="connsiteX53" fmla="*/ 189476 w 1268053"/>
                  <a:gd name="connsiteY53" fmla="*/ 693933 h 1418090"/>
                  <a:gd name="connsiteX54" fmla="*/ 189476 w 1268053"/>
                  <a:gd name="connsiteY54" fmla="*/ 693933 h 1418090"/>
                  <a:gd name="connsiteX55" fmla="*/ 189476 w 1268053"/>
                  <a:gd name="connsiteY55" fmla="*/ 693933 h 1418090"/>
                  <a:gd name="connsiteX56" fmla="*/ 198672 w 1268053"/>
                  <a:gd name="connsiteY56" fmla="*/ 616010 h 1418090"/>
                  <a:gd name="connsiteX57" fmla="*/ 203996 w 1268053"/>
                  <a:gd name="connsiteY57" fmla="*/ 581647 h 1418090"/>
                  <a:gd name="connsiteX58" fmla="*/ 213191 w 1268053"/>
                  <a:gd name="connsiteY58" fmla="*/ 509048 h 1418090"/>
                  <a:gd name="connsiteX59" fmla="*/ 256267 w 1268053"/>
                  <a:gd name="connsiteY59" fmla="*/ 377887 h 1418090"/>
                  <a:gd name="connsiteX60" fmla="*/ 296922 w 1268053"/>
                  <a:gd name="connsiteY60" fmla="*/ 375467 h 1418090"/>
                  <a:gd name="connsiteX61" fmla="*/ 366132 w 1268053"/>
                  <a:gd name="connsiteY61" fmla="*/ 372563 h 1418090"/>
                  <a:gd name="connsiteX62" fmla="*/ 421307 w 1268053"/>
                  <a:gd name="connsiteY62" fmla="*/ 368691 h 1418090"/>
                  <a:gd name="connsiteX63" fmla="*/ 561664 w 1268053"/>
                  <a:gd name="connsiteY63" fmla="*/ 365787 h 1418090"/>
                  <a:gd name="connsiteX64" fmla="*/ 945952 w 1268053"/>
                  <a:gd name="connsiteY64" fmla="*/ 358044 h 1418090"/>
                  <a:gd name="connsiteX65" fmla="*/ 972572 w 1268053"/>
                  <a:gd name="connsiteY65" fmla="*/ 372079 h 1418090"/>
                  <a:gd name="connsiteX66" fmla="*/ 1063562 w 1268053"/>
                  <a:gd name="connsiteY66" fmla="*/ 587455 h 1418090"/>
                  <a:gd name="connsiteX67" fmla="*/ 1097441 w 1268053"/>
                  <a:gd name="connsiteY67" fmla="*/ 737492 h 1418090"/>
                  <a:gd name="connsiteX68" fmla="*/ 1105185 w 1268053"/>
                  <a:gd name="connsiteY68" fmla="*/ 923828 h 1418090"/>
                  <a:gd name="connsiteX69" fmla="*/ 1079050 w 1268053"/>
                  <a:gd name="connsiteY69" fmla="*/ 1083544 h 1418090"/>
                  <a:gd name="connsiteX70" fmla="*/ 1095021 w 1268053"/>
                  <a:gd name="connsiteY70" fmla="*/ 1083544 h 1418090"/>
                  <a:gd name="connsiteX71" fmla="*/ 1118253 w 1268053"/>
                  <a:gd name="connsiteY71" fmla="*/ 1071445 h 1418090"/>
                  <a:gd name="connsiteX72" fmla="*/ 1118253 w 1268053"/>
                  <a:gd name="connsiteY72" fmla="*/ 1071445 h 1418090"/>
                  <a:gd name="connsiteX73" fmla="*/ 1202467 w 1268053"/>
                  <a:gd name="connsiteY73" fmla="*/ 1062733 h 1418090"/>
                  <a:gd name="connsiteX74" fmla="*/ 1135676 w 1268053"/>
                  <a:gd name="connsiteY74" fmla="*/ 1183730 h 1418090"/>
                  <a:gd name="connsiteX75" fmla="*/ 1014679 w 1268053"/>
                  <a:gd name="connsiteY75" fmla="*/ 1292628 h 1418090"/>
                  <a:gd name="connsiteX76" fmla="*/ 929013 w 1268053"/>
                  <a:gd name="connsiteY76" fmla="*/ 1326023 h 1418090"/>
                  <a:gd name="connsiteX77" fmla="*/ 921269 w 1268053"/>
                  <a:gd name="connsiteY77" fmla="*/ 1341511 h 1418090"/>
                  <a:gd name="connsiteX78" fmla="*/ 969184 w 1268053"/>
                  <a:gd name="connsiteY78" fmla="*/ 1420401 h 1418090"/>
                  <a:gd name="connsiteX79" fmla="*/ 1042750 w 1268053"/>
                  <a:gd name="connsiteY79" fmla="*/ 1347803 h 1418090"/>
                  <a:gd name="connsiteX80" fmla="*/ 1056302 w 1268053"/>
                  <a:gd name="connsiteY80" fmla="*/ 1325055 h 1418090"/>
                  <a:gd name="connsiteX81" fmla="*/ 1088245 w 1268053"/>
                  <a:gd name="connsiteY81" fmla="*/ 1294564 h 1418090"/>
                  <a:gd name="connsiteX82" fmla="*/ 1201983 w 1268053"/>
                  <a:gd name="connsiteY82" fmla="*/ 1154691 h 1418090"/>
                  <a:gd name="connsiteX83" fmla="*/ 1236346 w 1268053"/>
                  <a:gd name="connsiteY83" fmla="*/ 1082576 h 1418090"/>
                  <a:gd name="connsiteX84" fmla="*/ 1258126 w 1268053"/>
                  <a:gd name="connsiteY84" fmla="*/ 1045309 h 1418090"/>
                  <a:gd name="connsiteX85" fmla="*/ 1268774 w 1268053"/>
                  <a:gd name="connsiteY85" fmla="*/ 994490 h 141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268053" h="1418090">
                    <a:moveTo>
                      <a:pt x="1268774" y="994490"/>
                    </a:moveTo>
                    <a:cubicBezTo>
                      <a:pt x="1270226" y="971259"/>
                      <a:pt x="1266838" y="957707"/>
                      <a:pt x="1268290" y="935443"/>
                    </a:cubicBezTo>
                    <a:cubicBezTo>
                      <a:pt x="1262966" y="919472"/>
                      <a:pt x="1274581" y="895756"/>
                      <a:pt x="1269258" y="879785"/>
                    </a:cubicBezTo>
                    <a:cubicBezTo>
                      <a:pt x="1265870" y="873493"/>
                      <a:pt x="1265870" y="873493"/>
                      <a:pt x="1255706" y="866233"/>
                    </a:cubicBezTo>
                    <a:cubicBezTo>
                      <a:pt x="1247478" y="863813"/>
                      <a:pt x="1243122" y="865265"/>
                      <a:pt x="1239250" y="862845"/>
                    </a:cubicBezTo>
                    <a:cubicBezTo>
                      <a:pt x="1215535" y="853649"/>
                      <a:pt x="1225698" y="833322"/>
                      <a:pt x="1224247" y="817350"/>
                    </a:cubicBezTo>
                    <a:cubicBezTo>
                      <a:pt x="1223279" y="803798"/>
                      <a:pt x="1229570" y="788795"/>
                      <a:pt x="1216019" y="780083"/>
                    </a:cubicBezTo>
                    <a:cubicBezTo>
                      <a:pt x="1214567" y="779115"/>
                      <a:pt x="1190367" y="748139"/>
                      <a:pt x="1190851" y="741364"/>
                    </a:cubicBezTo>
                    <a:cubicBezTo>
                      <a:pt x="1189399" y="727328"/>
                      <a:pt x="1191335" y="689577"/>
                      <a:pt x="1190851" y="689093"/>
                    </a:cubicBezTo>
                    <a:cubicBezTo>
                      <a:pt x="1190851" y="689093"/>
                      <a:pt x="1190851" y="689093"/>
                      <a:pt x="1190851" y="689093"/>
                    </a:cubicBezTo>
                    <a:lnTo>
                      <a:pt x="1190851" y="689093"/>
                    </a:lnTo>
                    <a:lnTo>
                      <a:pt x="1190851" y="689093"/>
                    </a:lnTo>
                    <a:cubicBezTo>
                      <a:pt x="1188915" y="685221"/>
                      <a:pt x="1189883" y="653761"/>
                      <a:pt x="1189883" y="641662"/>
                    </a:cubicBezTo>
                    <a:cubicBezTo>
                      <a:pt x="1189399" y="606814"/>
                      <a:pt x="1177299" y="517760"/>
                      <a:pt x="1171492" y="510016"/>
                    </a:cubicBezTo>
                    <a:cubicBezTo>
                      <a:pt x="1166652" y="494045"/>
                      <a:pt x="1171008" y="477589"/>
                      <a:pt x="1166168" y="461617"/>
                    </a:cubicBezTo>
                    <a:cubicBezTo>
                      <a:pt x="1166168" y="436934"/>
                      <a:pt x="1139548" y="416122"/>
                      <a:pt x="1142452" y="390471"/>
                    </a:cubicBezTo>
                    <a:cubicBezTo>
                      <a:pt x="1139548" y="381275"/>
                      <a:pt x="1142452" y="371595"/>
                      <a:pt x="1141484" y="362399"/>
                    </a:cubicBezTo>
                    <a:cubicBezTo>
                      <a:pt x="1138580" y="325132"/>
                      <a:pt x="1145356" y="308193"/>
                      <a:pt x="1120673" y="278185"/>
                    </a:cubicBezTo>
                    <a:cubicBezTo>
                      <a:pt x="1115833" y="269957"/>
                      <a:pt x="1100345" y="225914"/>
                      <a:pt x="1095989" y="218170"/>
                    </a:cubicBezTo>
                    <a:cubicBezTo>
                      <a:pt x="1082437" y="186711"/>
                      <a:pt x="1056786" y="178967"/>
                      <a:pt x="1035974" y="152348"/>
                    </a:cubicBezTo>
                    <a:cubicBezTo>
                      <a:pt x="1019035" y="123308"/>
                      <a:pt x="1005967" y="110725"/>
                      <a:pt x="974992" y="99593"/>
                    </a:cubicBezTo>
                    <a:cubicBezTo>
                      <a:pt x="971120" y="99593"/>
                      <a:pt x="954664" y="94269"/>
                      <a:pt x="953212" y="89913"/>
                    </a:cubicBezTo>
                    <a:cubicBezTo>
                      <a:pt x="945468" y="75877"/>
                      <a:pt x="919333" y="63294"/>
                      <a:pt x="904329" y="62326"/>
                    </a:cubicBezTo>
                    <a:cubicBezTo>
                      <a:pt x="885938" y="58938"/>
                      <a:pt x="882550" y="58454"/>
                      <a:pt x="866578" y="49742"/>
                    </a:cubicBezTo>
                    <a:cubicBezTo>
                      <a:pt x="844798" y="34738"/>
                      <a:pt x="820599" y="27962"/>
                      <a:pt x="794947" y="23122"/>
                    </a:cubicBezTo>
                    <a:cubicBezTo>
                      <a:pt x="770748" y="18767"/>
                      <a:pt x="746064" y="16347"/>
                      <a:pt x="721865" y="11507"/>
                    </a:cubicBezTo>
                    <a:cubicBezTo>
                      <a:pt x="675402" y="2311"/>
                      <a:pt x="627971" y="-2529"/>
                      <a:pt x="581024" y="1343"/>
                    </a:cubicBezTo>
                    <a:cubicBezTo>
                      <a:pt x="539885" y="4731"/>
                      <a:pt x="498262" y="6667"/>
                      <a:pt x="457122" y="15379"/>
                    </a:cubicBezTo>
                    <a:cubicBezTo>
                      <a:pt x="413563" y="25058"/>
                      <a:pt x="401464" y="19735"/>
                      <a:pt x="361292" y="40546"/>
                    </a:cubicBezTo>
                    <a:cubicBezTo>
                      <a:pt x="342417" y="52646"/>
                      <a:pt x="309505" y="57486"/>
                      <a:pt x="291598" y="71037"/>
                    </a:cubicBezTo>
                    <a:cubicBezTo>
                      <a:pt x="284338" y="75877"/>
                      <a:pt x="240295" y="86041"/>
                      <a:pt x="236423" y="96689"/>
                    </a:cubicBezTo>
                    <a:cubicBezTo>
                      <a:pt x="228679" y="102013"/>
                      <a:pt x="206900" y="112661"/>
                      <a:pt x="204964" y="117501"/>
                    </a:cubicBezTo>
                    <a:cubicBezTo>
                      <a:pt x="198188" y="122824"/>
                      <a:pt x="190928" y="134924"/>
                      <a:pt x="184152" y="140248"/>
                    </a:cubicBezTo>
                    <a:cubicBezTo>
                      <a:pt x="144949" y="169287"/>
                      <a:pt x="132849" y="168319"/>
                      <a:pt x="121233" y="216718"/>
                    </a:cubicBezTo>
                    <a:cubicBezTo>
                      <a:pt x="113006" y="236078"/>
                      <a:pt x="96066" y="286897"/>
                      <a:pt x="87838" y="306257"/>
                    </a:cubicBezTo>
                    <a:lnTo>
                      <a:pt x="88322" y="305773"/>
                    </a:lnTo>
                    <a:cubicBezTo>
                      <a:pt x="91226" y="326100"/>
                      <a:pt x="68962" y="344008"/>
                      <a:pt x="71382" y="364335"/>
                    </a:cubicBezTo>
                    <a:cubicBezTo>
                      <a:pt x="66058" y="372079"/>
                      <a:pt x="73318" y="389019"/>
                      <a:pt x="67994" y="396763"/>
                    </a:cubicBezTo>
                    <a:cubicBezTo>
                      <a:pt x="66542" y="412734"/>
                      <a:pt x="64607" y="437418"/>
                      <a:pt x="63155" y="453390"/>
                    </a:cubicBezTo>
                    <a:cubicBezTo>
                      <a:pt x="58799" y="496949"/>
                      <a:pt x="64607" y="523568"/>
                      <a:pt x="67994" y="567127"/>
                    </a:cubicBezTo>
                    <a:cubicBezTo>
                      <a:pt x="69930" y="586003"/>
                      <a:pt x="82030" y="641178"/>
                      <a:pt x="82030" y="641178"/>
                    </a:cubicBezTo>
                    <a:cubicBezTo>
                      <a:pt x="87838" y="648437"/>
                      <a:pt x="83966" y="683285"/>
                      <a:pt x="84450" y="688125"/>
                    </a:cubicBezTo>
                    <a:cubicBezTo>
                      <a:pt x="64607" y="704096"/>
                      <a:pt x="54927" y="711356"/>
                      <a:pt x="41859" y="732652"/>
                    </a:cubicBezTo>
                    <a:lnTo>
                      <a:pt x="40407" y="747655"/>
                    </a:lnTo>
                    <a:cubicBezTo>
                      <a:pt x="36535" y="765563"/>
                      <a:pt x="28791" y="768951"/>
                      <a:pt x="18143" y="782503"/>
                    </a:cubicBezTo>
                    <a:cubicBezTo>
                      <a:pt x="-1216" y="807670"/>
                      <a:pt x="-3636" y="850261"/>
                      <a:pt x="4108" y="875913"/>
                    </a:cubicBezTo>
                    <a:cubicBezTo>
                      <a:pt x="9916" y="895756"/>
                      <a:pt x="22015" y="960127"/>
                      <a:pt x="24435" y="985778"/>
                    </a:cubicBezTo>
                    <a:cubicBezTo>
                      <a:pt x="26855" y="1010946"/>
                      <a:pt x="38955" y="1034177"/>
                      <a:pt x="63639" y="1045793"/>
                    </a:cubicBezTo>
                    <a:lnTo>
                      <a:pt x="51539" y="1042889"/>
                    </a:lnTo>
                    <a:cubicBezTo>
                      <a:pt x="61703" y="1043857"/>
                      <a:pt x="91226" y="1047729"/>
                      <a:pt x="98002" y="1059829"/>
                    </a:cubicBezTo>
                    <a:cubicBezTo>
                      <a:pt x="126557" y="1064185"/>
                      <a:pt x="146885" y="1072897"/>
                      <a:pt x="174472" y="1080157"/>
                    </a:cubicBezTo>
                    <a:cubicBezTo>
                      <a:pt x="177860" y="1058861"/>
                      <a:pt x="169632" y="1017238"/>
                      <a:pt x="168664" y="1016270"/>
                    </a:cubicBezTo>
                    <a:cubicBezTo>
                      <a:pt x="163340" y="931088"/>
                      <a:pt x="164792" y="874461"/>
                      <a:pt x="178344" y="789763"/>
                    </a:cubicBezTo>
                    <a:cubicBezTo>
                      <a:pt x="183668" y="758303"/>
                      <a:pt x="185604" y="725876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94800" y="682801"/>
                      <a:pt x="197704" y="614074"/>
                      <a:pt x="198672" y="616010"/>
                    </a:cubicBezTo>
                    <a:cubicBezTo>
                      <a:pt x="205448" y="605362"/>
                      <a:pt x="202544" y="593263"/>
                      <a:pt x="203996" y="581647"/>
                    </a:cubicBezTo>
                    <a:cubicBezTo>
                      <a:pt x="202060" y="554059"/>
                      <a:pt x="211739" y="506628"/>
                      <a:pt x="213191" y="509048"/>
                    </a:cubicBezTo>
                    <a:cubicBezTo>
                      <a:pt x="220935" y="463069"/>
                      <a:pt x="237391" y="419994"/>
                      <a:pt x="256267" y="377887"/>
                    </a:cubicBezTo>
                    <a:cubicBezTo>
                      <a:pt x="269818" y="373531"/>
                      <a:pt x="283370" y="376435"/>
                      <a:pt x="296922" y="375467"/>
                    </a:cubicBezTo>
                    <a:cubicBezTo>
                      <a:pt x="320153" y="374015"/>
                      <a:pt x="343385" y="379339"/>
                      <a:pt x="366132" y="372563"/>
                    </a:cubicBezTo>
                    <a:cubicBezTo>
                      <a:pt x="384040" y="367239"/>
                      <a:pt x="402915" y="369175"/>
                      <a:pt x="421307" y="368691"/>
                    </a:cubicBezTo>
                    <a:cubicBezTo>
                      <a:pt x="468254" y="367723"/>
                      <a:pt x="514717" y="366755"/>
                      <a:pt x="561664" y="365787"/>
                    </a:cubicBezTo>
                    <a:cubicBezTo>
                      <a:pt x="689922" y="363367"/>
                      <a:pt x="817695" y="360947"/>
                      <a:pt x="945952" y="358044"/>
                    </a:cubicBezTo>
                    <a:cubicBezTo>
                      <a:pt x="958052" y="357560"/>
                      <a:pt x="966280" y="359495"/>
                      <a:pt x="972572" y="372079"/>
                    </a:cubicBezTo>
                    <a:cubicBezTo>
                      <a:pt x="1006935" y="442258"/>
                      <a:pt x="1038878" y="513404"/>
                      <a:pt x="1063562" y="587455"/>
                    </a:cubicBezTo>
                    <a:cubicBezTo>
                      <a:pt x="1080017" y="636338"/>
                      <a:pt x="1097441" y="737492"/>
                      <a:pt x="1097441" y="737492"/>
                    </a:cubicBezTo>
                    <a:cubicBezTo>
                      <a:pt x="1097925" y="745235"/>
                      <a:pt x="1105185" y="878817"/>
                      <a:pt x="1105185" y="923828"/>
                    </a:cubicBezTo>
                    <a:cubicBezTo>
                      <a:pt x="1102281" y="948027"/>
                      <a:pt x="1079534" y="1068541"/>
                      <a:pt x="1079050" y="1083544"/>
                    </a:cubicBezTo>
                    <a:cubicBezTo>
                      <a:pt x="1082921" y="1083544"/>
                      <a:pt x="1092601" y="1087900"/>
                      <a:pt x="1095021" y="1083544"/>
                    </a:cubicBezTo>
                    <a:cubicBezTo>
                      <a:pt x="1095021" y="1083544"/>
                      <a:pt x="1108573" y="1074349"/>
                      <a:pt x="1118253" y="1071445"/>
                    </a:cubicBezTo>
                    <a:cubicBezTo>
                      <a:pt x="1118253" y="1071445"/>
                      <a:pt x="1118253" y="1071445"/>
                      <a:pt x="1118253" y="1071445"/>
                    </a:cubicBezTo>
                    <a:cubicBezTo>
                      <a:pt x="1146808" y="1080157"/>
                      <a:pt x="1171492" y="1066121"/>
                      <a:pt x="1202467" y="1062733"/>
                    </a:cubicBezTo>
                    <a:cubicBezTo>
                      <a:pt x="1183107" y="1109680"/>
                      <a:pt x="1165684" y="1143075"/>
                      <a:pt x="1135676" y="1183730"/>
                    </a:cubicBezTo>
                    <a:cubicBezTo>
                      <a:pt x="1103249" y="1227289"/>
                      <a:pt x="1073242" y="1276656"/>
                      <a:pt x="1014679" y="1292628"/>
                    </a:cubicBezTo>
                    <a:cubicBezTo>
                      <a:pt x="1014679" y="1293112"/>
                      <a:pt x="937240" y="1325539"/>
                      <a:pt x="929013" y="1326023"/>
                    </a:cubicBezTo>
                    <a:cubicBezTo>
                      <a:pt x="917397" y="1326507"/>
                      <a:pt x="919817" y="1335219"/>
                      <a:pt x="921269" y="1341511"/>
                    </a:cubicBezTo>
                    <a:cubicBezTo>
                      <a:pt x="924173" y="1352643"/>
                      <a:pt x="959020" y="1402978"/>
                      <a:pt x="969184" y="1420401"/>
                    </a:cubicBezTo>
                    <a:cubicBezTo>
                      <a:pt x="994351" y="1395718"/>
                      <a:pt x="1018551" y="1371518"/>
                      <a:pt x="1042750" y="1347803"/>
                    </a:cubicBezTo>
                    <a:cubicBezTo>
                      <a:pt x="1043234" y="1348771"/>
                      <a:pt x="1052914" y="1327959"/>
                      <a:pt x="1056302" y="1325055"/>
                    </a:cubicBezTo>
                    <a:cubicBezTo>
                      <a:pt x="1074694" y="1308116"/>
                      <a:pt x="1074694" y="1308116"/>
                      <a:pt x="1088245" y="1294564"/>
                    </a:cubicBezTo>
                    <a:cubicBezTo>
                      <a:pt x="1131320" y="1252457"/>
                      <a:pt x="1171976" y="1207930"/>
                      <a:pt x="1201983" y="1154691"/>
                    </a:cubicBezTo>
                    <a:cubicBezTo>
                      <a:pt x="1213599" y="1133879"/>
                      <a:pt x="1229570" y="1108228"/>
                      <a:pt x="1236346" y="1082576"/>
                    </a:cubicBezTo>
                    <a:cubicBezTo>
                      <a:pt x="1244574" y="1060797"/>
                      <a:pt x="1234410" y="1055957"/>
                      <a:pt x="1258126" y="1045309"/>
                    </a:cubicBezTo>
                    <a:cubicBezTo>
                      <a:pt x="1268774" y="1031273"/>
                      <a:pt x="1270226" y="1013366"/>
                      <a:pt x="1268774" y="994490"/>
                    </a:cubicBez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49A0291-8F65-4734-96FC-0A346612A17D}"/>
                  </a:ext>
                </a:extLst>
              </p:cNvPr>
              <p:cNvSpPr/>
              <p:nvPr/>
            </p:nvSpPr>
            <p:spPr>
              <a:xfrm>
                <a:off x="6277020" y="3574080"/>
                <a:ext cx="3233993" cy="3023328"/>
              </a:xfrm>
              <a:custGeom>
                <a:avLst/>
                <a:gdLst>
                  <a:gd name="connsiteX0" fmla="*/ 2648459 w 3228213"/>
                  <a:gd name="connsiteY0" fmla="*/ 2975341 h 3020096"/>
                  <a:gd name="connsiteX1" fmla="*/ 2648459 w 3228213"/>
                  <a:gd name="connsiteY1" fmla="*/ 3008253 h 3020096"/>
                  <a:gd name="connsiteX2" fmla="*/ 2528913 w 3228213"/>
                  <a:gd name="connsiteY2" fmla="*/ 3016480 h 3020096"/>
                  <a:gd name="connsiteX3" fmla="*/ 699431 w 3228213"/>
                  <a:gd name="connsiteY3" fmla="*/ 3014545 h 3020096"/>
                  <a:gd name="connsiteX4" fmla="*/ 617153 w 3228213"/>
                  <a:gd name="connsiteY4" fmla="*/ 2980181 h 3020096"/>
                  <a:gd name="connsiteX5" fmla="*/ 642804 w 3228213"/>
                  <a:gd name="connsiteY5" fmla="*/ 2669460 h 3020096"/>
                  <a:gd name="connsiteX6" fmla="*/ 544070 w 3228213"/>
                  <a:gd name="connsiteY6" fmla="*/ 2132715 h 3020096"/>
                  <a:gd name="connsiteX7" fmla="*/ 418717 w 3228213"/>
                  <a:gd name="connsiteY7" fmla="*/ 1942023 h 3020096"/>
                  <a:gd name="connsiteX8" fmla="*/ 282716 w 3228213"/>
                  <a:gd name="connsiteY8" fmla="*/ 1774078 h 3020096"/>
                  <a:gd name="connsiteX9" fmla="*/ 282716 w 3228213"/>
                  <a:gd name="connsiteY9" fmla="*/ 1774078 h 3020096"/>
                  <a:gd name="connsiteX10" fmla="*/ 232865 w 3228213"/>
                  <a:gd name="connsiteY10" fmla="*/ 1706804 h 3020096"/>
                  <a:gd name="connsiteX11" fmla="*/ 205277 w 3228213"/>
                  <a:gd name="connsiteY11" fmla="*/ 1656953 h 3020096"/>
                  <a:gd name="connsiteX12" fmla="*/ 153974 w 3228213"/>
                  <a:gd name="connsiteY12" fmla="*/ 1531115 h 3020096"/>
                  <a:gd name="connsiteX13" fmla="*/ 64920 w 3228213"/>
                  <a:gd name="connsiteY13" fmla="*/ 1322516 h 3020096"/>
                  <a:gd name="connsiteX14" fmla="*/ 49433 w 3228213"/>
                  <a:gd name="connsiteY14" fmla="*/ 1245561 h 3020096"/>
                  <a:gd name="connsiteX15" fmla="*/ 66 w 3228213"/>
                  <a:gd name="connsiteY15" fmla="*/ 785287 h 3020096"/>
                  <a:gd name="connsiteX16" fmla="*/ 68308 w 3228213"/>
                  <a:gd name="connsiteY16" fmla="*/ 599435 h 3020096"/>
                  <a:gd name="connsiteX17" fmla="*/ 362090 w 3228213"/>
                  <a:gd name="connsiteY17" fmla="*/ 396643 h 3020096"/>
                  <a:gd name="connsiteX18" fmla="*/ 653452 w 3228213"/>
                  <a:gd name="connsiteY18" fmla="*/ 221439 h 3020096"/>
                  <a:gd name="connsiteX19" fmla="*/ 737182 w 3228213"/>
                  <a:gd name="connsiteY19" fmla="*/ 167716 h 3020096"/>
                  <a:gd name="connsiteX20" fmla="*/ 826720 w 3228213"/>
                  <a:gd name="connsiteY20" fmla="*/ 24455 h 3020096"/>
                  <a:gd name="connsiteX21" fmla="*/ 848984 w 3228213"/>
                  <a:gd name="connsiteY21" fmla="*/ 3159 h 3020096"/>
                  <a:gd name="connsiteX22" fmla="*/ 889639 w 3228213"/>
                  <a:gd name="connsiteY22" fmla="*/ 5095 h 3020096"/>
                  <a:gd name="connsiteX23" fmla="*/ 893995 w 3228213"/>
                  <a:gd name="connsiteY23" fmla="*/ 22035 h 3020096"/>
                  <a:gd name="connsiteX24" fmla="*/ 903191 w 3228213"/>
                  <a:gd name="connsiteY24" fmla="*/ 57850 h 3020096"/>
                  <a:gd name="connsiteX25" fmla="*/ 1505758 w 3228213"/>
                  <a:gd name="connsiteY25" fmla="*/ 756248 h 3020096"/>
                  <a:gd name="connsiteX26" fmla="*/ 1629176 w 3228213"/>
                  <a:gd name="connsiteY26" fmla="*/ 955167 h 3020096"/>
                  <a:gd name="connsiteX27" fmla="*/ 1755981 w 3228213"/>
                  <a:gd name="connsiteY27" fmla="*/ 1167639 h 3020096"/>
                  <a:gd name="connsiteX28" fmla="*/ 1873107 w 3228213"/>
                  <a:gd name="connsiteY28" fmla="*/ 1327840 h 3020096"/>
                  <a:gd name="connsiteX29" fmla="*/ 1732266 w 3228213"/>
                  <a:gd name="connsiteY29" fmla="*/ 633314 h 3020096"/>
                  <a:gd name="connsiteX30" fmla="*/ 1666443 w 3228213"/>
                  <a:gd name="connsiteY30" fmla="*/ 176912 h 3020096"/>
                  <a:gd name="connsiteX31" fmla="*/ 1671283 w 3228213"/>
                  <a:gd name="connsiteY31" fmla="*/ 159972 h 3020096"/>
                  <a:gd name="connsiteX32" fmla="*/ 1682899 w 3228213"/>
                  <a:gd name="connsiteY32" fmla="*/ 168200 h 3020096"/>
                  <a:gd name="connsiteX33" fmla="*/ 1820352 w 3228213"/>
                  <a:gd name="connsiteY33" fmla="*/ 253382 h 3020096"/>
                  <a:gd name="connsiteX34" fmla="*/ 2311118 w 3228213"/>
                  <a:gd name="connsiteY34" fmla="*/ 446978 h 3020096"/>
                  <a:gd name="connsiteX35" fmla="*/ 2636843 w 3228213"/>
                  <a:gd name="connsiteY35" fmla="*/ 723820 h 3020096"/>
                  <a:gd name="connsiteX36" fmla="*/ 2683790 w 3228213"/>
                  <a:gd name="connsiteY36" fmla="*/ 786739 h 3020096"/>
                  <a:gd name="connsiteX37" fmla="*/ 2787364 w 3228213"/>
                  <a:gd name="connsiteY37" fmla="*/ 919352 h 3020096"/>
                  <a:gd name="connsiteX38" fmla="*/ 3089858 w 3228213"/>
                  <a:gd name="connsiteY38" fmla="*/ 1364139 h 3020096"/>
                  <a:gd name="connsiteX39" fmla="*/ 3109701 w 3228213"/>
                  <a:gd name="connsiteY39" fmla="*/ 1394146 h 3020096"/>
                  <a:gd name="connsiteX40" fmla="*/ 3134869 w 3228213"/>
                  <a:gd name="connsiteY40" fmla="*/ 1436737 h 3020096"/>
                  <a:gd name="connsiteX41" fmla="*/ 3177460 w 3228213"/>
                  <a:gd name="connsiteY41" fmla="*/ 1558703 h 3020096"/>
                  <a:gd name="connsiteX42" fmla="*/ 3220051 w 3228213"/>
                  <a:gd name="connsiteY42" fmla="*/ 1770690 h 3020096"/>
                  <a:gd name="connsiteX43" fmla="*/ 3231183 w 3228213"/>
                  <a:gd name="connsiteY43" fmla="*/ 1852485 h 3020096"/>
                  <a:gd name="connsiteX44" fmla="*/ 3203111 w 3228213"/>
                  <a:gd name="connsiteY44" fmla="*/ 1957027 h 3020096"/>
                  <a:gd name="connsiteX45" fmla="*/ 3175524 w 3228213"/>
                  <a:gd name="connsiteY45" fmla="*/ 1987518 h 3020096"/>
                  <a:gd name="connsiteX46" fmla="*/ 2777200 w 3228213"/>
                  <a:gd name="connsiteY46" fmla="*/ 2064472 h 3020096"/>
                  <a:gd name="connsiteX47" fmla="*/ 2590864 w 3228213"/>
                  <a:gd name="connsiteY47" fmla="*/ 1982678 h 3020096"/>
                  <a:gd name="connsiteX48" fmla="*/ 2485354 w 3228213"/>
                  <a:gd name="connsiteY48" fmla="*/ 2335507 h 3020096"/>
                  <a:gd name="connsiteX49" fmla="*/ 2648459 w 3228213"/>
                  <a:gd name="connsiteY49" fmla="*/ 2975341 h 3020096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77200 w 3232540"/>
                  <a:gd name="connsiteY46" fmla="*/ 2064472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07026 w 3232540"/>
                  <a:gd name="connsiteY48" fmla="*/ 2052784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93352 w 3232540"/>
                  <a:gd name="connsiteY47" fmla="*/ 1880009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175524 w 3232540"/>
                  <a:gd name="connsiteY44" fmla="*/ 1987518 h 3023327"/>
                  <a:gd name="connsiteX45" fmla="*/ 2763429 w 3232540"/>
                  <a:gd name="connsiteY45" fmla="*/ 2050701 h 3023327"/>
                  <a:gd name="connsiteX46" fmla="*/ 2393352 w 3232540"/>
                  <a:gd name="connsiteY46" fmla="*/ 1880009 h 3023327"/>
                  <a:gd name="connsiteX47" fmla="*/ 2361403 w 3232540"/>
                  <a:gd name="connsiteY47" fmla="*/ 1976456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34869 w 3232540"/>
                  <a:gd name="connsiteY39" fmla="*/ 1436737 h 3023327"/>
                  <a:gd name="connsiteX40" fmla="*/ 3177460 w 3232540"/>
                  <a:gd name="connsiteY40" fmla="*/ 1558703 h 3023327"/>
                  <a:gd name="connsiteX41" fmla="*/ 3220051 w 3232540"/>
                  <a:gd name="connsiteY41" fmla="*/ 1770690 h 3023327"/>
                  <a:gd name="connsiteX42" fmla="*/ 3231183 w 3232540"/>
                  <a:gd name="connsiteY42" fmla="*/ 1852485 h 3023327"/>
                  <a:gd name="connsiteX43" fmla="*/ 3175524 w 3232540"/>
                  <a:gd name="connsiteY43" fmla="*/ 1987518 h 3023327"/>
                  <a:gd name="connsiteX44" fmla="*/ 2763429 w 3232540"/>
                  <a:gd name="connsiteY44" fmla="*/ 2050701 h 3023327"/>
                  <a:gd name="connsiteX45" fmla="*/ 2393352 w 3232540"/>
                  <a:gd name="connsiteY45" fmla="*/ 1880009 h 3023327"/>
                  <a:gd name="connsiteX46" fmla="*/ 2361403 w 3232540"/>
                  <a:gd name="connsiteY46" fmla="*/ 1976456 h 3023327"/>
                  <a:gd name="connsiteX47" fmla="*/ 2485354 w 3232540"/>
                  <a:gd name="connsiteY47" fmla="*/ 2335507 h 3023327"/>
                  <a:gd name="connsiteX48" fmla="*/ 2648459 w 3232540"/>
                  <a:gd name="connsiteY48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134869 w 3232540"/>
                  <a:gd name="connsiteY38" fmla="*/ 1436737 h 3023327"/>
                  <a:gd name="connsiteX39" fmla="*/ 3177460 w 3232540"/>
                  <a:gd name="connsiteY39" fmla="*/ 1558703 h 3023327"/>
                  <a:gd name="connsiteX40" fmla="*/ 3220051 w 3232540"/>
                  <a:gd name="connsiteY40" fmla="*/ 1770690 h 3023327"/>
                  <a:gd name="connsiteX41" fmla="*/ 3231183 w 3232540"/>
                  <a:gd name="connsiteY41" fmla="*/ 1852485 h 3023327"/>
                  <a:gd name="connsiteX42" fmla="*/ 3175524 w 3232540"/>
                  <a:gd name="connsiteY42" fmla="*/ 1987518 h 3023327"/>
                  <a:gd name="connsiteX43" fmla="*/ 2763429 w 3232540"/>
                  <a:gd name="connsiteY43" fmla="*/ 2050701 h 3023327"/>
                  <a:gd name="connsiteX44" fmla="*/ 2393352 w 3232540"/>
                  <a:gd name="connsiteY44" fmla="*/ 1880009 h 3023327"/>
                  <a:gd name="connsiteX45" fmla="*/ 2361403 w 3232540"/>
                  <a:gd name="connsiteY45" fmla="*/ 1976456 h 3023327"/>
                  <a:gd name="connsiteX46" fmla="*/ 2485354 w 3232540"/>
                  <a:gd name="connsiteY46" fmla="*/ 2335507 h 3023327"/>
                  <a:gd name="connsiteX47" fmla="*/ 2648459 w 3232540"/>
                  <a:gd name="connsiteY47" fmla="*/ 2975341 h 3023327"/>
                  <a:gd name="connsiteX0" fmla="*/ 2648459 w 3233993"/>
                  <a:gd name="connsiteY0" fmla="*/ 2975341 h 3023327"/>
                  <a:gd name="connsiteX1" fmla="*/ 2648459 w 3233993"/>
                  <a:gd name="connsiteY1" fmla="*/ 3008253 h 3023327"/>
                  <a:gd name="connsiteX2" fmla="*/ 2528913 w 3233993"/>
                  <a:gd name="connsiteY2" fmla="*/ 3016480 h 3023327"/>
                  <a:gd name="connsiteX3" fmla="*/ 699431 w 3233993"/>
                  <a:gd name="connsiteY3" fmla="*/ 3014545 h 3023327"/>
                  <a:gd name="connsiteX4" fmla="*/ 617153 w 3233993"/>
                  <a:gd name="connsiteY4" fmla="*/ 2980181 h 3023327"/>
                  <a:gd name="connsiteX5" fmla="*/ 642804 w 3233993"/>
                  <a:gd name="connsiteY5" fmla="*/ 2669460 h 3023327"/>
                  <a:gd name="connsiteX6" fmla="*/ 544070 w 3233993"/>
                  <a:gd name="connsiteY6" fmla="*/ 2132715 h 3023327"/>
                  <a:gd name="connsiteX7" fmla="*/ 418717 w 3233993"/>
                  <a:gd name="connsiteY7" fmla="*/ 1942023 h 3023327"/>
                  <a:gd name="connsiteX8" fmla="*/ 282716 w 3233993"/>
                  <a:gd name="connsiteY8" fmla="*/ 1774078 h 3023327"/>
                  <a:gd name="connsiteX9" fmla="*/ 282716 w 3233993"/>
                  <a:gd name="connsiteY9" fmla="*/ 1774078 h 3023327"/>
                  <a:gd name="connsiteX10" fmla="*/ 232865 w 3233993"/>
                  <a:gd name="connsiteY10" fmla="*/ 1706804 h 3023327"/>
                  <a:gd name="connsiteX11" fmla="*/ 205277 w 3233993"/>
                  <a:gd name="connsiteY11" fmla="*/ 1656953 h 3023327"/>
                  <a:gd name="connsiteX12" fmla="*/ 153974 w 3233993"/>
                  <a:gd name="connsiteY12" fmla="*/ 1531115 h 3023327"/>
                  <a:gd name="connsiteX13" fmla="*/ 64920 w 3233993"/>
                  <a:gd name="connsiteY13" fmla="*/ 1322516 h 3023327"/>
                  <a:gd name="connsiteX14" fmla="*/ 49433 w 3233993"/>
                  <a:gd name="connsiteY14" fmla="*/ 1245561 h 3023327"/>
                  <a:gd name="connsiteX15" fmla="*/ 66 w 3233993"/>
                  <a:gd name="connsiteY15" fmla="*/ 785287 h 3023327"/>
                  <a:gd name="connsiteX16" fmla="*/ 68308 w 3233993"/>
                  <a:gd name="connsiteY16" fmla="*/ 599435 h 3023327"/>
                  <a:gd name="connsiteX17" fmla="*/ 362090 w 3233993"/>
                  <a:gd name="connsiteY17" fmla="*/ 396643 h 3023327"/>
                  <a:gd name="connsiteX18" fmla="*/ 653452 w 3233993"/>
                  <a:gd name="connsiteY18" fmla="*/ 221439 h 3023327"/>
                  <a:gd name="connsiteX19" fmla="*/ 737182 w 3233993"/>
                  <a:gd name="connsiteY19" fmla="*/ 167716 h 3023327"/>
                  <a:gd name="connsiteX20" fmla="*/ 826720 w 3233993"/>
                  <a:gd name="connsiteY20" fmla="*/ 24455 h 3023327"/>
                  <a:gd name="connsiteX21" fmla="*/ 848984 w 3233993"/>
                  <a:gd name="connsiteY21" fmla="*/ 3159 h 3023327"/>
                  <a:gd name="connsiteX22" fmla="*/ 889639 w 3233993"/>
                  <a:gd name="connsiteY22" fmla="*/ 5095 h 3023327"/>
                  <a:gd name="connsiteX23" fmla="*/ 893995 w 3233993"/>
                  <a:gd name="connsiteY23" fmla="*/ 22035 h 3023327"/>
                  <a:gd name="connsiteX24" fmla="*/ 903191 w 3233993"/>
                  <a:gd name="connsiteY24" fmla="*/ 57850 h 3023327"/>
                  <a:gd name="connsiteX25" fmla="*/ 1505758 w 3233993"/>
                  <a:gd name="connsiteY25" fmla="*/ 756248 h 3023327"/>
                  <a:gd name="connsiteX26" fmla="*/ 1629176 w 3233993"/>
                  <a:gd name="connsiteY26" fmla="*/ 955167 h 3023327"/>
                  <a:gd name="connsiteX27" fmla="*/ 1755981 w 3233993"/>
                  <a:gd name="connsiteY27" fmla="*/ 1167639 h 3023327"/>
                  <a:gd name="connsiteX28" fmla="*/ 1873107 w 3233993"/>
                  <a:gd name="connsiteY28" fmla="*/ 1327840 h 3023327"/>
                  <a:gd name="connsiteX29" fmla="*/ 1732266 w 3233993"/>
                  <a:gd name="connsiteY29" fmla="*/ 633314 h 3023327"/>
                  <a:gd name="connsiteX30" fmla="*/ 1666443 w 3233993"/>
                  <a:gd name="connsiteY30" fmla="*/ 176912 h 3023327"/>
                  <a:gd name="connsiteX31" fmla="*/ 1671283 w 3233993"/>
                  <a:gd name="connsiteY31" fmla="*/ 159972 h 3023327"/>
                  <a:gd name="connsiteX32" fmla="*/ 1682899 w 3233993"/>
                  <a:gd name="connsiteY32" fmla="*/ 168200 h 3023327"/>
                  <a:gd name="connsiteX33" fmla="*/ 1820352 w 3233993"/>
                  <a:gd name="connsiteY33" fmla="*/ 253382 h 3023327"/>
                  <a:gd name="connsiteX34" fmla="*/ 2311118 w 3233993"/>
                  <a:gd name="connsiteY34" fmla="*/ 446978 h 3023327"/>
                  <a:gd name="connsiteX35" fmla="*/ 2636843 w 3233993"/>
                  <a:gd name="connsiteY35" fmla="*/ 723820 h 3023327"/>
                  <a:gd name="connsiteX36" fmla="*/ 2683790 w 3233993"/>
                  <a:gd name="connsiteY36" fmla="*/ 786739 h 3023327"/>
                  <a:gd name="connsiteX37" fmla="*/ 2787364 w 3233993"/>
                  <a:gd name="connsiteY37" fmla="*/ 919352 h 3023327"/>
                  <a:gd name="connsiteX38" fmla="*/ 3134869 w 3233993"/>
                  <a:gd name="connsiteY38" fmla="*/ 1436737 h 3023327"/>
                  <a:gd name="connsiteX39" fmla="*/ 3177460 w 3233993"/>
                  <a:gd name="connsiteY39" fmla="*/ 1558703 h 3023327"/>
                  <a:gd name="connsiteX40" fmla="*/ 3231183 w 3233993"/>
                  <a:gd name="connsiteY40" fmla="*/ 1852485 h 3023327"/>
                  <a:gd name="connsiteX41" fmla="*/ 3175524 w 3233993"/>
                  <a:gd name="connsiteY41" fmla="*/ 1987518 h 3023327"/>
                  <a:gd name="connsiteX42" fmla="*/ 2763429 w 3233993"/>
                  <a:gd name="connsiteY42" fmla="*/ 2050701 h 3023327"/>
                  <a:gd name="connsiteX43" fmla="*/ 2393352 w 3233993"/>
                  <a:gd name="connsiteY43" fmla="*/ 1880009 h 3023327"/>
                  <a:gd name="connsiteX44" fmla="*/ 2361403 w 3233993"/>
                  <a:gd name="connsiteY44" fmla="*/ 1976456 h 3023327"/>
                  <a:gd name="connsiteX45" fmla="*/ 2485354 w 3233993"/>
                  <a:gd name="connsiteY45" fmla="*/ 2335507 h 3023327"/>
                  <a:gd name="connsiteX46" fmla="*/ 2648459 w 3233993"/>
                  <a:gd name="connsiteY46" fmla="*/ 2975341 h 302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233993" h="3023327">
                    <a:moveTo>
                      <a:pt x="2648459" y="2975341"/>
                    </a:moveTo>
                    <a:cubicBezTo>
                      <a:pt x="2651363" y="2986473"/>
                      <a:pt x="2653783" y="2998573"/>
                      <a:pt x="2648459" y="3008253"/>
                    </a:cubicBezTo>
                    <a:cubicBezTo>
                      <a:pt x="2633939" y="3035356"/>
                      <a:pt x="2551661" y="3017933"/>
                      <a:pt x="2528913" y="3016480"/>
                    </a:cubicBezTo>
                    <a:cubicBezTo>
                      <a:pt x="2465027" y="3012609"/>
                      <a:pt x="747346" y="3014545"/>
                      <a:pt x="699431" y="3014545"/>
                    </a:cubicBezTo>
                    <a:cubicBezTo>
                      <a:pt x="664100" y="3014545"/>
                      <a:pt x="612313" y="3032936"/>
                      <a:pt x="617153" y="2980181"/>
                    </a:cubicBezTo>
                    <a:cubicBezTo>
                      <a:pt x="626349" y="2877576"/>
                      <a:pt x="644256" y="2772550"/>
                      <a:pt x="642804" y="2669460"/>
                    </a:cubicBezTo>
                    <a:cubicBezTo>
                      <a:pt x="640868" y="2487964"/>
                      <a:pt x="637480" y="2291948"/>
                      <a:pt x="544070" y="2132715"/>
                    </a:cubicBezTo>
                    <a:cubicBezTo>
                      <a:pt x="505351" y="2066892"/>
                      <a:pt x="463728" y="2003490"/>
                      <a:pt x="418717" y="1942023"/>
                    </a:cubicBezTo>
                    <a:cubicBezTo>
                      <a:pt x="378062" y="1886848"/>
                      <a:pt x="335471" y="1818605"/>
                      <a:pt x="282716" y="1774078"/>
                    </a:cubicBezTo>
                    <a:lnTo>
                      <a:pt x="282716" y="1774078"/>
                    </a:lnTo>
                    <a:cubicBezTo>
                      <a:pt x="262872" y="1743587"/>
                      <a:pt x="248352" y="1730035"/>
                      <a:pt x="232865" y="1706804"/>
                    </a:cubicBezTo>
                    <a:cubicBezTo>
                      <a:pt x="212537" y="1696156"/>
                      <a:pt x="208181" y="1676796"/>
                      <a:pt x="205277" y="1656953"/>
                    </a:cubicBezTo>
                    <a:cubicBezTo>
                      <a:pt x="199469" y="1615814"/>
                      <a:pt x="169946" y="1569835"/>
                      <a:pt x="153974" y="1531115"/>
                    </a:cubicBezTo>
                    <a:cubicBezTo>
                      <a:pt x="124935" y="1461421"/>
                      <a:pt x="98800" y="1389790"/>
                      <a:pt x="64920" y="1322516"/>
                    </a:cubicBezTo>
                    <a:cubicBezTo>
                      <a:pt x="53304" y="1299284"/>
                      <a:pt x="54756" y="1271213"/>
                      <a:pt x="49433" y="1245561"/>
                    </a:cubicBezTo>
                    <a:cubicBezTo>
                      <a:pt x="19909" y="1090685"/>
                      <a:pt x="7809" y="943068"/>
                      <a:pt x="66" y="785287"/>
                    </a:cubicBezTo>
                    <a:cubicBezTo>
                      <a:pt x="-2354" y="731564"/>
                      <a:pt x="62984" y="601855"/>
                      <a:pt x="68308" y="599435"/>
                    </a:cubicBezTo>
                    <a:cubicBezTo>
                      <a:pt x="81376" y="586367"/>
                      <a:pt x="316111" y="424714"/>
                      <a:pt x="362090" y="396643"/>
                    </a:cubicBezTo>
                    <a:cubicBezTo>
                      <a:pt x="458888" y="338564"/>
                      <a:pt x="552782" y="272258"/>
                      <a:pt x="653452" y="221439"/>
                    </a:cubicBezTo>
                    <a:cubicBezTo>
                      <a:pt x="657324" y="219503"/>
                      <a:pt x="712015" y="183204"/>
                      <a:pt x="737182" y="167716"/>
                    </a:cubicBezTo>
                    <a:cubicBezTo>
                      <a:pt x="754606" y="129481"/>
                      <a:pt x="823333" y="39458"/>
                      <a:pt x="826720" y="24455"/>
                    </a:cubicBezTo>
                    <a:cubicBezTo>
                      <a:pt x="836400" y="19615"/>
                      <a:pt x="833980" y="2675"/>
                      <a:pt x="848984" y="3159"/>
                    </a:cubicBezTo>
                    <a:cubicBezTo>
                      <a:pt x="863020" y="-4101"/>
                      <a:pt x="876087" y="3159"/>
                      <a:pt x="889639" y="5095"/>
                    </a:cubicBezTo>
                    <a:cubicBezTo>
                      <a:pt x="896899" y="8967"/>
                      <a:pt x="897383" y="15743"/>
                      <a:pt x="893995" y="22035"/>
                    </a:cubicBezTo>
                    <a:cubicBezTo>
                      <a:pt x="886251" y="37039"/>
                      <a:pt x="893027" y="46718"/>
                      <a:pt x="903191" y="57850"/>
                    </a:cubicBezTo>
                    <a:cubicBezTo>
                      <a:pt x="1111307" y="284357"/>
                      <a:pt x="1334426" y="498765"/>
                      <a:pt x="1505758" y="756248"/>
                    </a:cubicBezTo>
                    <a:cubicBezTo>
                      <a:pt x="1548834" y="821102"/>
                      <a:pt x="1589005" y="888377"/>
                      <a:pt x="1629176" y="955167"/>
                    </a:cubicBezTo>
                    <a:cubicBezTo>
                      <a:pt x="1665475" y="1028250"/>
                      <a:pt x="1713874" y="1097460"/>
                      <a:pt x="1755981" y="1167639"/>
                    </a:cubicBezTo>
                    <a:cubicBezTo>
                      <a:pt x="1791797" y="1227654"/>
                      <a:pt x="1820836" y="1280409"/>
                      <a:pt x="1873107" y="1327840"/>
                    </a:cubicBezTo>
                    <a:cubicBezTo>
                      <a:pt x="1819868" y="1089233"/>
                      <a:pt x="1785989" y="871437"/>
                      <a:pt x="1732266" y="633314"/>
                    </a:cubicBezTo>
                    <a:cubicBezTo>
                      <a:pt x="1705162" y="483761"/>
                      <a:pt x="1668863" y="328401"/>
                      <a:pt x="1666443" y="176912"/>
                    </a:cubicBezTo>
                    <a:cubicBezTo>
                      <a:pt x="1667895" y="169652"/>
                      <a:pt x="1662571" y="156584"/>
                      <a:pt x="1671283" y="159972"/>
                    </a:cubicBezTo>
                    <a:cubicBezTo>
                      <a:pt x="1675639" y="161908"/>
                      <a:pt x="1680479" y="164328"/>
                      <a:pt x="1682899" y="168200"/>
                    </a:cubicBezTo>
                    <a:cubicBezTo>
                      <a:pt x="1715326" y="218051"/>
                      <a:pt x="1772437" y="232086"/>
                      <a:pt x="1820352" y="253382"/>
                    </a:cubicBezTo>
                    <a:cubicBezTo>
                      <a:pt x="1861975" y="271774"/>
                      <a:pt x="2271915" y="422779"/>
                      <a:pt x="2311118" y="446978"/>
                    </a:cubicBezTo>
                    <a:cubicBezTo>
                      <a:pt x="2366777" y="478437"/>
                      <a:pt x="2623291" y="706397"/>
                      <a:pt x="2636843" y="723820"/>
                    </a:cubicBezTo>
                    <a:cubicBezTo>
                      <a:pt x="2652815" y="744632"/>
                      <a:pt x="2666850" y="766895"/>
                      <a:pt x="2683790" y="786739"/>
                    </a:cubicBezTo>
                    <a:cubicBezTo>
                      <a:pt x="2720573" y="829330"/>
                      <a:pt x="2753969" y="873857"/>
                      <a:pt x="2787364" y="919352"/>
                    </a:cubicBezTo>
                    <a:cubicBezTo>
                      <a:pt x="2862544" y="1027685"/>
                      <a:pt x="3069853" y="1330179"/>
                      <a:pt x="3134869" y="1436737"/>
                    </a:cubicBezTo>
                    <a:cubicBezTo>
                      <a:pt x="3163908" y="1473037"/>
                      <a:pt x="3169232" y="1516112"/>
                      <a:pt x="3177460" y="1558703"/>
                    </a:cubicBezTo>
                    <a:cubicBezTo>
                      <a:pt x="3193512" y="1627994"/>
                      <a:pt x="3231506" y="1781016"/>
                      <a:pt x="3231183" y="1852485"/>
                    </a:cubicBezTo>
                    <a:cubicBezTo>
                      <a:pt x="3230860" y="1923954"/>
                      <a:pt x="3253483" y="1954482"/>
                      <a:pt x="3175524" y="1987518"/>
                    </a:cubicBezTo>
                    <a:cubicBezTo>
                      <a:pt x="3097565" y="2020554"/>
                      <a:pt x="2893791" y="2068619"/>
                      <a:pt x="2763429" y="2050701"/>
                    </a:cubicBezTo>
                    <a:cubicBezTo>
                      <a:pt x="2633067" y="2032783"/>
                      <a:pt x="2488557" y="1945763"/>
                      <a:pt x="2393352" y="1880009"/>
                    </a:cubicBezTo>
                    <a:cubicBezTo>
                      <a:pt x="2383528" y="1932686"/>
                      <a:pt x="2374857" y="1908011"/>
                      <a:pt x="2361403" y="1976456"/>
                    </a:cubicBezTo>
                    <a:cubicBezTo>
                      <a:pt x="2386509" y="2061426"/>
                      <a:pt x="2434098" y="2209290"/>
                      <a:pt x="2485354" y="2335507"/>
                    </a:cubicBezTo>
                    <a:cubicBezTo>
                      <a:pt x="2539077" y="2544590"/>
                      <a:pt x="2647007" y="2970986"/>
                      <a:pt x="2648459" y="2975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0687CEF-FB63-4FD0-85D4-F18CAB959D29}"/>
                  </a:ext>
                </a:extLst>
              </p:cNvPr>
              <p:cNvSpPr/>
              <p:nvPr/>
            </p:nvSpPr>
            <p:spPr>
              <a:xfrm>
                <a:off x="8189378" y="2997346"/>
                <a:ext cx="696946" cy="1476169"/>
              </a:xfrm>
              <a:custGeom>
                <a:avLst/>
                <a:gdLst>
                  <a:gd name="connsiteX0" fmla="*/ 689637 w 696945"/>
                  <a:gd name="connsiteY0" fmla="*/ 1300553 h 1476169"/>
                  <a:gd name="connsiteX1" fmla="*/ 696897 w 696945"/>
                  <a:gd name="connsiteY1" fmla="*/ 1350404 h 1476169"/>
                  <a:gd name="connsiteX2" fmla="*/ 660114 w 696945"/>
                  <a:gd name="connsiteY2" fmla="*/ 1449138 h 1476169"/>
                  <a:gd name="connsiteX3" fmla="*/ 641722 w 696945"/>
                  <a:gd name="connsiteY3" fmla="*/ 1467530 h 1476169"/>
                  <a:gd name="connsiteX4" fmla="*/ 482006 w 696945"/>
                  <a:gd name="connsiteY4" fmla="*/ 1457850 h 1476169"/>
                  <a:gd name="connsiteX5" fmla="*/ 445222 w 696945"/>
                  <a:gd name="connsiteY5" fmla="*/ 1448170 h 1476169"/>
                  <a:gd name="connsiteX6" fmla="*/ 353748 w 696945"/>
                  <a:gd name="connsiteY6" fmla="*/ 1382347 h 1476169"/>
                  <a:gd name="connsiteX7" fmla="*/ 165476 w 696945"/>
                  <a:gd name="connsiteY7" fmla="*/ 1081790 h 1476169"/>
                  <a:gd name="connsiteX8" fmla="*/ 124821 w 696945"/>
                  <a:gd name="connsiteY8" fmla="*/ 1037747 h 1476169"/>
                  <a:gd name="connsiteX9" fmla="*/ 35767 w 696945"/>
                  <a:gd name="connsiteY9" fmla="*/ 892550 h 1476169"/>
                  <a:gd name="connsiteX10" fmla="*/ 12535 w 696945"/>
                  <a:gd name="connsiteY10" fmla="*/ 737189 h 1476169"/>
                  <a:gd name="connsiteX11" fmla="*/ 16407 w 696945"/>
                  <a:gd name="connsiteY11" fmla="*/ 576988 h 1476169"/>
                  <a:gd name="connsiteX12" fmla="*/ 436 w 696945"/>
                  <a:gd name="connsiteY12" fmla="*/ 423564 h 1476169"/>
                  <a:gd name="connsiteX13" fmla="*/ 109817 w 696945"/>
                  <a:gd name="connsiteY13" fmla="*/ 645231 h 1476169"/>
                  <a:gd name="connsiteX14" fmla="*/ 109817 w 696945"/>
                  <a:gd name="connsiteY14" fmla="*/ 480674 h 1476169"/>
                  <a:gd name="connsiteX15" fmla="*/ 47867 w 696945"/>
                  <a:gd name="connsiteY15" fmla="*/ 267235 h 1476169"/>
                  <a:gd name="connsiteX16" fmla="*/ 38187 w 696945"/>
                  <a:gd name="connsiteY16" fmla="*/ 234807 h 1476169"/>
                  <a:gd name="connsiteX17" fmla="*/ 15439 w 696945"/>
                  <a:gd name="connsiteY17" fmla="*/ 94450 h 1476169"/>
                  <a:gd name="connsiteX18" fmla="*/ 52707 w 696945"/>
                  <a:gd name="connsiteY18" fmla="*/ 83803 h 1476169"/>
                  <a:gd name="connsiteX19" fmla="*/ 56578 w 696945"/>
                  <a:gd name="connsiteY19" fmla="*/ 21368 h 1476169"/>
                  <a:gd name="connsiteX20" fmla="*/ 108849 w 696945"/>
                  <a:gd name="connsiteY20" fmla="*/ 4428 h 1476169"/>
                  <a:gd name="connsiteX21" fmla="*/ 153376 w 696945"/>
                  <a:gd name="connsiteY21" fmla="*/ 34436 h 1476169"/>
                  <a:gd name="connsiteX22" fmla="*/ 182416 w 696945"/>
                  <a:gd name="connsiteY22" fmla="*/ 46051 h 1476169"/>
                  <a:gd name="connsiteX23" fmla="*/ 206615 w 696945"/>
                  <a:gd name="connsiteY23" fmla="*/ 92514 h 1476169"/>
                  <a:gd name="connsiteX24" fmla="*/ 229847 w 696945"/>
                  <a:gd name="connsiteY24" fmla="*/ 108002 h 1476169"/>
                  <a:gd name="connsiteX25" fmla="*/ 255498 w 696945"/>
                  <a:gd name="connsiteY25" fmla="*/ 137041 h 1476169"/>
                  <a:gd name="connsiteX26" fmla="*/ 281150 w 696945"/>
                  <a:gd name="connsiteY26" fmla="*/ 166081 h 1476169"/>
                  <a:gd name="connsiteX27" fmla="*/ 308737 w 696945"/>
                  <a:gd name="connsiteY27" fmla="*/ 203832 h 1476169"/>
                  <a:gd name="connsiteX28" fmla="*/ 366816 w 696945"/>
                  <a:gd name="connsiteY28" fmla="*/ 276431 h 1476169"/>
                  <a:gd name="connsiteX29" fmla="*/ 366816 w 696945"/>
                  <a:gd name="connsiteY29" fmla="*/ 276431 h 1476169"/>
                  <a:gd name="connsiteX30" fmla="*/ 396339 w 696945"/>
                  <a:gd name="connsiteY30" fmla="*/ 339349 h 1476169"/>
                  <a:gd name="connsiteX31" fmla="*/ 424895 w 696945"/>
                  <a:gd name="connsiteY31" fmla="*/ 426951 h 1476169"/>
                  <a:gd name="connsiteX32" fmla="*/ 444738 w 696945"/>
                  <a:gd name="connsiteY32" fmla="*/ 576504 h 1476169"/>
                  <a:gd name="connsiteX33" fmla="*/ 473778 w 696945"/>
                  <a:gd name="connsiteY33" fmla="*/ 944337 h 1476169"/>
                  <a:gd name="connsiteX34" fmla="*/ 689637 w 696945"/>
                  <a:gd name="connsiteY34" fmla="*/ 1300553 h 147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96945" h="1476169">
                    <a:moveTo>
                      <a:pt x="689637" y="1300553"/>
                    </a:moveTo>
                    <a:cubicBezTo>
                      <a:pt x="700769" y="1316525"/>
                      <a:pt x="702221" y="1332497"/>
                      <a:pt x="696897" y="1350404"/>
                    </a:cubicBezTo>
                    <a:cubicBezTo>
                      <a:pt x="687701" y="1384284"/>
                      <a:pt x="679957" y="1418647"/>
                      <a:pt x="660114" y="1449138"/>
                    </a:cubicBezTo>
                    <a:cubicBezTo>
                      <a:pt x="655274" y="1456398"/>
                      <a:pt x="649950" y="1463658"/>
                      <a:pt x="641722" y="1467530"/>
                    </a:cubicBezTo>
                    <a:cubicBezTo>
                      <a:pt x="586547" y="1494149"/>
                      <a:pt x="534277" y="1473338"/>
                      <a:pt x="482006" y="1457850"/>
                    </a:cubicBezTo>
                    <a:cubicBezTo>
                      <a:pt x="469906" y="1454462"/>
                      <a:pt x="457806" y="1450106"/>
                      <a:pt x="445222" y="1448170"/>
                    </a:cubicBezTo>
                    <a:cubicBezTo>
                      <a:pt x="406019" y="1438006"/>
                      <a:pt x="376012" y="1420099"/>
                      <a:pt x="353748" y="1382347"/>
                    </a:cubicBezTo>
                    <a:cubicBezTo>
                      <a:pt x="292282" y="1278774"/>
                      <a:pt x="229363" y="1183912"/>
                      <a:pt x="165476" y="1081790"/>
                    </a:cubicBezTo>
                    <a:cubicBezTo>
                      <a:pt x="155796" y="1066302"/>
                      <a:pt x="137405" y="1049846"/>
                      <a:pt x="124821" y="1037747"/>
                    </a:cubicBezTo>
                    <a:cubicBezTo>
                      <a:pt x="82230" y="997092"/>
                      <a:pt x="56578" y="954984"/>
                      <a:pt x="35767" y="892550"/>
                    </a:cubicBezTo>
                    <a:cubicBezTo>
                      <a:pt x="26087" y="864962"/>
                      <a:pt x="13503" y="756065"/>
                      <a:pt x="12535" y="737189"/>
                    </a:cubicBezTo>
                    <a:cubicBezTo>
                      <a:pt x="9147" y="663139"/>
                      <a:pt x="22215" y="651039"/>
                      <a:pt x="16407" y="576988"/>
                    </a:cubicBezTo>
                    <a:cubicBezTo>
                      <a:pt x="14471" y="554241"/>
                      <a:pt x="-2952" y="445827"/>
                      <a:pt x="436" y="423564"/>
                    </a:cubicBezTo>
                    <a:cubicBezTo>
                      <a:pt x="59966" y="417272"/>
                      <a:pt x="98686" y="563921"/>
                      <a:pt x="109817" y="645231"/>
                    </a:cubicBezTo>
                    <a:cubicBezTo>
                      <a:pt x="113689" y="672334"/>
                      <a:pt x="114173" y="508262"/>
                      <a:pt x="109817" y="480674"/>
                    </a:cubicBezTo>
                    <a:cubicBezTo>
                      <a:pt x="98202" y="407108"/>
                      <a:pt x="71098" y="337413"/>
                      <a:pt x="47867" y="267235"/>
                    </a:cubicBezTo>
                    <a:cubicBezTo>
                      <a:pt x="44479" y="256587"/>
                      <a:pt x="40607" y="245939"/>
                      <a:pt x="38187" y="234807"/>
                    </a:cubicBezTo>
                    <a:cubicBezTo>
                      <a:pt x="40607" y="211576"/>
                      <a:pt x="-5856" y="109454"/>
                      <a:pt x="15439" y="94450"/>
                    </a:cubicBezTo>
                    <a:cubicBezTo>
                      <a:pt x="34315" y="89126"/>
                      <a:pt x="56095" y="96386"/>
                      <a:pt x="52707" y="83803"/>
                    </a:cubicBezTo>
                    <a:cubicBezTo>
                      <a:pt x="45447" y="61539"/>
                      <a:pt x="52707" y="32016"/>
                      <a:pt x="56578" y="21368"/>
                    </a:cubicBezTo>
                    <a:cubicBezTo>
                      <a:pt x="62870" y="-896"/>
                      <a:pt x="91426" y="-4284"/>
                      <a:pt x="108849" y="4428"/>
                    </a:cubicBezTo>
                    <a:cubicBezTo>
                      <a:pt x="114173" y="9752"/>
                      <a:pt x="149021" y="27176"/>
                      <a:pt x="153376" y="34436"/>
                    </a:cubicBezTo>
                    <a:cubicBezTo>
                      <a:pt x="155796" y="40727"/>
                      <a:pt x="176124" y="45567"/>
                      <a:pt x="182416" y="46051"/>
                    </a:cubicBezTo>
                    <a:cubicBezTo>
                      <a:pt x="201292" y="57667"/>
                      <a:pt x="197904" y="72671"/>
                      <a:pt x="206615" y="92514"/>
                    </a:cubicBezTo>
                    <a:cubicBezTo>
                      <a:pt x="210971" y="99290"/>
                      <a:pt x="220651" y="104614"/>
                      <a:pt x="229847" y="108002"/>
                    </a:cubicBezTo>
                    <a:cubicBezTo>
                      <a:pt x="242431" y="114778"/>
                      <a:pt x="249206" y="123974"/>
                      <a:pt x="255498" y="137041"/>
                    </a:cubicBezTo>
                    <a:cubicBezTo>
                      <a:pt x="258402" y="139945"/>
                      <a:pt x="276794" y="162209"/>
                      <a:pt x="281150" y="166081"/>
                    </a:cubicBezTo>
                    <a:lnTo>
                      <a:pt x="308737" y="203832"/>
                    </a:lnTo>
                    <a:cubicBezTo>
                      <a:pt x="323257" y="221740"/>
                      <a:pt x="361492" y="270139"/>
                      <a:pt x="366816" y="276431"/>
                    </a:cubicBezTo>
                    <a:lnTo>
                      <a:pt x="366816" y="276431"/>
                    </a:lnTo>
                    <a:cubicBezTo>
                      <a:pt x="378432" y="284658"/>
                      <a:pt x="395855" y="337897"/>
                      <a:pt x="396339" y="339349"/>
                    </a:cubicBezTo>
                    <a:cubicBezTo>
                      <a:pt x="400695" y="345157"/>
                      <a:pt x="420055" y="417756"/>
                      <a:pt x="424895" y="426951"/>
                    </a:cubicBezTo>
                    <a:cubicBezTo>
                      <a:pt x="424895" y="429855"/>
                      <a:pt x="444738" y="563437"/>
                      <a:pt x="444738" y="576504"/>
                    </a:cubicBezTo>
                    <a:cubicBezTo>
                      <a:pt x="444738" y="600704"/>
                      <a:pt x="426347" y="841247"/>
                      <a:pt x="473778" y="944337"/>
                    </a:cubicBezTo>
                    <a:cubicBezTo>
                      <a:pt x="517337" y="1017903"/>
                      <a:pt x="676570" y="1280710"/>
                      <a:pt x="689637" y="130055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293A069-6F64-466F-B74E-20DD1B2CF84C}"/>
                  </a:ext>
                </a:extLst>
              </p:cNvPr>
              <p:cNvSpPr/>
              <p:nvPr/>
            </p:nvSpPr>
            <p:spPr>
              <a:xfrm>
                <a:off x="8593853" y="5400576"/>
                <a:ext cx="430751" cy="513029"/>
              </a:xfrm>
              <a:custGeom>
                <a:avLst/>
                <a:gdLst>
                  <a:gd name="connsiteX0" fmla="*/ 172186 w 430751"/>
                  <a:gd name="connsiteY0" fmla="*/ 513820 h 513029"/>
                  <a:gd name="connsiteX1" fmla="*/ 53125 w 430751"/>
                  <a:gd name="connsiteY1" fmla="*/ 267953 h 513029"/>
                  <a:gd name="connsiteX2" fmla="*/ 4242 w 430751"/>
                  <a:gd name="connsiteY2" fmla="*/ 158088 h 513029"/>
                  <a:gd name="connsiteX3" fmla="*/ 5210 w 430751"/>
                  <a:gd name="connsiteY3" fmla="*/ 121788 h 513029"/>
                  <a:gd name="connsiteX4" fmla="*/ 59901 w 430751"/>
                  <a:gd name="connsiteY4" fmla="*/ 17246 h 513029"/>
                  <a:gd name="connsiteX5" fmla="*/ 89908 w 430751"/>
                  <a:gd name="connsiteY5" fmla="*/ 15795 h 513029"/>
                  <a:gd name="connsiteX6" fmla="*/ 119916 w 430751"/>
                  <a:gd name="connsiteY6" fmla="*/ 40962 h 513029"/>
                  <a:gd name="connsiteX7" fmla="*/ 230265 w 430751"/>
                  <a:gd name="connsiteY7" fmla="*/ 126628 h 513029"/>
                  <a:gd name="connsiteX8" fmla="*/ 425313 w 430751"/>
                  <a:gd name="connsiteY8" fmla="*/ 217618 h 513029"/>
                  <a:gd name="connsiteX9" fmla="*/ 425313 w 430751"/>
                  <a:gd name="connsiteY9" fmla="*/ 223910 h 513029"/>
                  <a:gd name="connsiteX10" fmla="*/ 434025 w 430751"/>
                  <a:gd name="connsiteY10" fmla="*/ 306673 h 513029"/>
                  <a:gd name="connsiteX11" fmla="*/ 434025 w 430751"/>
                  <a:gd name="connsiteY11" fmla="*/ 354104 h 513029"/>
                  <a:gd name="connsiteX12" fmla="*/ 424829 w 430751"/>
                  <a:gd name="connsiteY12" fmla="*/ 407826 h 513029"/>
                  <a:gd name="connsiteX13" fmla="*/ 424345 w 430751"/>
                  <a:gd name="connsiteY13" fmla="*/ 412182 h 513029"/>
                  <a:gd name="connsiteX14" fmla="*/ 414181 w 430751"/>
                  <a:gd name="connsiteY14" fmla="*/ 432026 h 513029"/>
                  <a:gd name="connsiteX15" fmla="*/ 404985 w 430751"/>
                  <a:gd name="connsiteY15" fmla="*/ 446546 h 513029"/>
                  <a:gd name="connsiteX16" fmla="*/ 365782 w 430751"/>
                  <a:gd name="connsiteY16" fmla="*/ 480425 h 513029"/>
                  <a:gd name="connsiteX17" fmla="*/ 361426 w 430751"/>
                  <a:gd name="connsiteY17" fmla="*/ 480909 h 513029"/>
                  <a:gd name="connsiteX18" fmla="*/ 288344 w 430751"/>
                  <a:gd name="connsiteY18" fmla="*/ 499784 h 513029"/>
                  <a:gd name="connsiteX19" fmla="*/ 269468 w 430751"/>
                  <a:gd name="connsiteY19" fmla="*/ 500269 h 513029"/>
                  <a:gd name="connsiteX20" fmla="*/ 173154 w 430751"/>
                  <a:gd name="connsiteY20" fmla="*/ 505109 h 513029"/>
                  <a:gd name="connsiteX21" fmla="*/ 172186 w 430751"/>
                  <a:gd name="connsiteY21" fmla="*/ 513820 h 51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0751" h="513029">
                    <a:moveTo>
                      <a:pt x="172186" y="513820"/>
                    </a:moveTo>
                    <a:cubicBezTo>
                      <a:pt x="115560" y="440254"/>
                      <a:pt x="94264" y="349264"/>
                      <a:pt x="53125" y="267953"/>
                    </a:cubicBezTo>
                    <a:cubicBezTo>
                      <a:pt x="34733" y="232138"/>
                      <a:pt x="21181" y="194387"/>
                      <a:pt x="4242" y="158088"/>
                    </a:cubicBezTo>
                    <a:cubicBezTo>
                      <a:pt x="-1566" y="145020"/>
                      <a:pt x="-1566" y="134372"/>
                      <a:pt x="5210" y="121788"/>
                    </a:cubicBezTo>
                    <a:cubicBezTo>
                      <a:pt x="24085" y="87425"/>
                      <a:pt x="41993" y="52094"/>
                      <a:pt x="59901" y="17246"/>
                    </a:cubicBezTo>
                    <a:cubicBezTo>
                      <a:pt x="71517" y="-5501"/>
                      <a:pt x="71517" y="-5501"/>
                      <a:pt x="89908" y="15795"/>
                    </a:cubicBezTo>
                    <a:cubicBezTo>
                      <a:pt x="97652" y="26926"/>
                      <a:pt x="105880" y="37574"/>
                      <a:pt x="119916" y="40962"/>
                    </a:cubicBezTo>
                    <a:cubicBezTo>
                      <a:pt x="156699" y="69518"/>
                      <a:pt x="192998" y="99041"/>
                      <a:pt x="230265" y="126628"/>
                    </a:cubicBezTo>
                    <a:cubicBezTo>
                      <a:pt x="282052" y="164379"/>
                      <a:pt x="418053" y="208422"/>
                      <a:pt x="425313" y="217618"/>
                    </a:cubicBezTo>
                    <a:cubicBezTo>
                      <a:pt x="425313" y="219554"/>
                      <a:pt x="425313" y="221974"/>
                      <a:pt x="425313" y="223910"/>
                    </a:cubicBezTo>
                    <a:cubicBezTo>
                      <a:pt x="434025" y="251014"/>
                      <a:pt x="429669" y="279085"/>
                      <a:pt x="434025" y="306673"/>
                    </a:cubicBezTo>
                    <a:cubicBezTo>
                      <a:pt x="434025" y="322644"/>
                      <a:pt x="434025" y="338132"/>
                      <a:pt x="434025" y="354104"/>
                    </a:cubicBezTo>
                    <a:cubicBezTo>
                      <a:pt x="431121" y="372011"/>
                      <a:pt x="430153" y="390403"/>
                      <a:pt x="424829" y="407826"/>
                    </a:cubicBezTo>
                    <a:cubicBezTo>
                      <a:pt x="424345" y="409278"/>
                      <a:pt x="424345" y="410730"/>
                      <a:pt x="424345" y="412182"/>
                    </a:cubicBezTo>
                    <a:cubicBezTo>
                      <a:pt x="420957" y="418958"/>
                      <a:pt x="420473" y="426702"/>
                      <a:pt x="414181" y="432026"/>
                    </a:cubicBezTo>
                    <a:cubicBezTo>
                      <a:pt x="411278" y="436866"/>
                      <a:pt x="408373" y="441706"/>
                      <a:pt x="404985" y="446546"/>
                    </a:cubicBezTo>
                    <a:cubicBezTo>
                      <a:pt x="400146" y="466873"/>
                      <a:pt x="381754" y="472197"/>
                      <a:pt x="365782" y="480425"/>
                    </a:cubicBezTo>
                    <a:cubicBezTo>
                      <a:pt x="364330" y="480425"/>
                      <a:pt x="362879" y="480425"/>
                      <a:pt x="361426" y="480909"/>
                    </a:cubicBezTo>
                    <a:cubicBezTo>
                      <a:pt x="340615" y="500752"/>
                      <a:pt x="313512" y="497365"/>
                      <a:pt x="288344" y="499784"/>
                    </a:cubicBezTo>
                    <a:cubicBezTo>
                      <a:pt x="282052" y="499784"/>
                      <a:pt x="275760" y="500269"/>
                      <a:pt x="269468" y="500269"/>
                    </a:cubicBezTo>
                    <a:cubicBezTo>
                      <a:pt x="237525" y="505592"/>
                      <a:pt x="205098" y="499301"/>
                      <a:pt x="173154" y="505109"/>
                    </a:cubicBezTo>
                    <a:cubicBezTo>
                      <a:pt x="173638" y="507528"/>
                      <a:pt x="173154" y="510916"/>
                      <a:pt x="172186" y="51382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7728457-B81C-4DC1-B26A-8008FD02DC19}"/>
                </a:ext>
              </a:extLst>
            </p:cNvPr>
            <p:cNvGrpSpPr/>
            <p:nvPr/>
          </p:nvGrpSpPr>
          <p:grpSpPr>
            <a:xfrm>
              <a:off x="6825563" y="3607496"/>
              <a:ext cx="1709729" cy="1673926"/>
              <a:chOff x="6825563" y="3607496"/>
              <a:chExt cx="1709729" cy="1673926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6CBC935-4011-4DFF-9E2F-EE9FCF9CEE4B}"/>
                  </a:ext>
                </a:extLst>
              </p:cNvPr>
              <p:cNvSpPr/>
              <p:nvPr/>
            </p:nvSpPr>
            <p:spPr>
              <a:xfrm rot="19931640" flipH="1">
                <a:off x="8267087" y="4744651"/>
                <a:ext cx="268205" cy="335404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  <a:gd name="connsiteX0" fmla="*/ 47426 w 186130"/>
                  <a:gd name="connsiteY0" fmla="*/ 12503 h 188801"/>
                  <a:gd name="connsiteX1" fmla="*/ 135208 w 186130"/>
                  <a:gd name="connsiteY1" fmla="*/ 13874 h 188801"/>
                  <a:gd name="connsiteX2" fmla="*/ 183214 w 186130"/>
                  <a:gd name="connsiteY2" fmla="*/ 116058 h 188801"/>
                  <a:gd name="connsiteX3" fmla="*/ 95432 w 186130"/>
                  <a:gd name="connsiteY3" fmla="*/ 188753 h 188801"/>
                  <a:gd name="connsiteX4" fmla="*/ 3535 w 186130"/>
                  <a:gd name="connsiteY4" fmla="*/ 120859 h 188801"/>
                  <a:gd name="connsiteX5" fmla="*/ 47426 w 186130"/>
                  <a:gd name="connsiteY5" fmla="*/ 12503 h 18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6130" h="188801">
                    <a:moveTo>
                      <a:pt x="47426" y="12503"/>
                    </a:moveTo>
                    <a:cubicBezTo>
                      <a:pt x="69371" y="-5328"/>
                      <a:pt x="112577" y="-3385"/>
                      <a:pt x="135208" y="13874"/>
                    </a:cubicBezTo>
                    <a:cubicBezTo>
                      <a:pt x="176356" y="37191"/>
                      <a:pt x="193501" y="74225"/>
                      <a:pt x="183214" y="116058"/>
                    </a:cubicBezTo>
                    <a:cubicBezTo>
                      <a:pt x="172927" y="158578"/>
                      <a:pt x="137952" y="187382"/>
                      <a:pt x="95432" y="188753"/>
                    </a:cubicBezTo>
                    <a:cubicBezTo>
                      <a:pt x="53598" y="190125"/>
                      <a:pt x="15193" y="162007"/>
                      <a:pt x="3535" y="120859"/>
                    </a:cubicBezTo>
                    <a:cubicBezTo>
                      <a:pt x="-8124" y="79025"/>
                      <a:pt x="9707" y="36506"/>
                      <a:pt x="47426" y="12503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284A7D7-3D34-4985-B879-3B58C32EADB4}"/>
                  </a:ext>
                </a:extLst>
              </p:cNvPr>
              <p:cNvSpPr/>
              <p:nvPr/>
            </p:nvSpPr>
            <p:spPr>
              <a:xfrm rot="19931640" flipH="1">
                <a:off x="8310231" y="4795846"/>
                <a:ext cx="187761" cy="231479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B98DCF4-C7C3-40B0-BBAE-7CE8CE52CB2A}"/>
                  </a:ext>
                </a:extLst>
              </p:cNvPr>
              <p:cNvSpPr/>
              <p:nvPr/>
            </p:nvSpPr>
            <p:spPr>
              <a:xfrm rot="19931640" flipH="1">
                <a:off x="8043551" y="3607496"/>
                <a:ext cx="197809" cy="1198955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4675473-FF51-446C-A4C0-BE3AA36A880F}"/>
                  </a:ext>
                </a:extLst>
              </p:cNvPr>
              <p:cNvGrpSpPr/>
              <p:nvPr/>
            </p:nvGrpSpPr>
            <p:grpSpPr>
              <a:xfrm rot="20643887">
                <a:off x="6825563" y="3698606"/>
                <a:ext cx="884412" cy="1582816"/>
                <a:chOff x="6911434" y="4294138"/>
                <a:chExt cx="755804" cy="1352649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C290E649-E2B4-466C-9783-BBBBC3A1AD12}"/>
                    </a:ext>
                  </a:extLst>
                </p:cNvPr>
                <p:cNvSpPr/>
                <p:nvPr/>
              </p:nvSpPr>
              <p:spPr>
                <a:xfrm rot="19931640" flipH="1">
                  <a:off x="7411391" y="4964510"/>
                  <a:ext cx="255847" cy="548243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CEF4407B-8837-4C4C-9ACB-564A74FAAEBD}"/>
                    </a:ext>
                  </a:extLst>
                </p:cNvPr>
                <p:cNvSpPr/>
                <p:nvPr/>
              </p:nvSpPr>
              <p:spPr>
                <a:xfrm rot="19931640" flipH="1">
                  <a:off x="7124440" y="5091024"/>
                  <a:ext cx="134015" cy="548243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FA7EE13-5714-47C9-B57C-716F4CFB4DEF}"/>
                    </a:ext>
                  </a:extLst>
                </p:cNvPr>
                <p:cNvSpPr/>
                <p:nvPr/>
              </p:nvSpPr>
              <p:spPr>
                <a:xfrm rot="19931640" flipH="1">
                  <a:off x="7505153" y="5519552"/>
                  <a:ext cx="48734" cy="4873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78851919-D2E1-44A8-88D7-DD22CA571E17}"/>
                    </a:ext>
                  </a:extLst>
                </p:cNvPr>
                <p:cNvSpPr/>
                <p:nvPr/>
              </p:nvSpPr>
              <p:spPr>
                <a:xfrm rot="19931640" flipH="1">
                  <a:off x="7277561" y="5585872"/>
                  <a:ext cx="60915" cy="6091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3DD7B611-E985-4C5E-B156-A65423D46EC8}"/>
                    </a:ext>
                  </a:extLst>
                </p:cNvPr>
                <p:cNvSpPr/>
                <p:nvPr/>
              </p:nvSpPr>
              <p:spPr>
                <a:xfrm rot="19931640" flipH="1">
                  <a:off x="6911434" y="4294138"/>
                  <a:ext cx="653615" cy="767278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66C68230-7FFB-40CA-89FA-AE1ECD310A71}"/>
                  </a:ext>
                </a:extLst>
              </p:cNvPr>
              <p:cNvSpPr/>
              <p:nvPr/>
            </p:nvSpPr>
            <p:spPr>
              <a:xfrm rot="19931640" flipH="1">
                <a:off x="8352688" y="4851610"/>
                <a:ext cx="100354" cy="12372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79" name="TextBox 78">
            <a:hlinkClick r:id="rId2"/>
            <a:extLst>
              <a:ext uri="{FF2B5EF4-FFF2-40B4-BE49-F238E27FC236}">
                <a16:creationId xmlns:a16="http://schemas.microsoft.com/office/drawing/2014/main" id="{39331F4D-F511-4AC6-8123-F00A375991F3}"/>
              </a:ext>
            </a:extLst>
          </p:cNvPr>
          <p:cNvSpPr txBox="1"/>
          <p:nvPr/>
        </p:nvSpPr>
        <p:spPr>
          <a:xfrm>
            <a:off x="98925" y="4731627"/>
            <a:ext cx="55989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cs typeface="Arial" pitchFamily="34" charset="0"/>
              </a:rPr>
              <a:t>Done By:</a:t>
            </a:r>
          </a:p>
          <a:p>
            <a:r>
              <a:rPr lang="en-US" altLang="ko-KR" sz="2200" dirty="0">
                <a:solidFill>
                  <a:schemeClr val="bg1"/>
                </a:solidFill>
                <a:cs typeface="Arial" pitchFamily="34" charset="0"/>
              </a:rPr>
              <a:t>Mohammad </a:t>
            </a:r>
            <a:r>
              <a:rPr lang="en-US" altLang="ko-KR" sz="2200" dirty="0" err="1">
                <a:solidFill>
                  <a:schemeClr val="bg1"/>
                </a:solidFill>
                <a:cs typeface="Arial" pitchFamily="34" charset="0"/>
              </a:rPr>
              <a:t>Zeineddine</a:t>
            </a:r>
            <a:endParaRPr lang="en-US" altLang="ko-KR" sz="2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2200" dirty="0">
                <a:solidFill>
                  <a:schemeClr val="bg1"/>
                </a:solidFill>
                <a:cs typeface="Arial" pitchFamily="34" charset="0"/>
              </a:rPr>
              <a:t>Ali Al </a:t>
            </a:r>
            <a:r>
              <a:rPr lang="en-US" altLang="ko-KR" sz="2200" dirty="0" err="1">
                <a:solidFill>
                  <a:schemeClr val="bg1"/>
                </a:solidFill>
                <a:cs typeface="Arial" pitchFamily="34" charset="0"/>
              </a:rPr>
              <a:t>moussawi</a:t>
            </a:r>
            <a:endParaRPr lang="ko-KR" altLang="en-US" sz="2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A42F33-EEC5-4AE1-9F85-264882282CAB}"/>
              </a:ext>
            </a:extLst>
          </p:cNvPr>
          <p:cNvSpPr txBox="1"/>
          <p:nvPr/>
        </p:nvSpPr>
        <p:spPr>
          <a:xfrm>
            <a:off x="109093" y="4126026"/>
            <a:ext cx="60484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Instructor: Dr. Mohammad El-Hajj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A7943DF-2BEF-4361-8272-16D2181D6CAB}"/>
              </a:ext>
            </a:extLst>
          </p:cNvPr>
          <p:cNvGrpSpPr/>
          <p:nvPr/>
        </p:nvGrpSpPr>
        <p:grpSpPr>
          <a:xfrm>
            <a:off x="141417" y="1488126"/>
            <a:ext cx="6051986" cy="2310133"/>
            <a:chOff x="352045" y="2807616"/>
            <a:chExt cx="6155104" cy="217785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926F20-DE46-48FA-9510-FF7D1ABD2A85}"/>
                </a:ext>
              </a:extLst>
            </p:cNvPr>
            <p:cNvSpPr txBox="1"/>
            <p:nvPr/>
          </p:nvSpPr>
          <p:spPr>
            <a:xfrm>
              <a:off x="352045" y="2807616"/>
              <a:ext cx="6155104" cy="1247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8000" b="1" dirty="0">
                  <a:solidFill>
                    <a:schemeClr val="bg1"/>
                  </a:solidFill>
                  <a:cs typeface="Arial" pitchFamily="34" charset="0"/>
                </a:rPr>
                <a:t>Tele-Health</a:t>
              </a:r>
              <a:endParaRPr lang="ko-KR" altLang="en-US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CC8FF4C-D454-4B26-B3A7-F6722A194465}"/>
                </a:ext>
              </a:extLst>
            </p:cNvPr>
            <p:cNvSpPr txBox="1"/>
            <p:nvPr/>
          </p:nvSpPr>
          <p:spPr>
            <a:xfrm>
              <a:off x="352045" y="3737810"/>
              <a:ext cx="6155104" cy="1247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8000" b="1" dirty="0">
                  <a:solidFill>
                    <a:schemeClr val="bg1"/>
                  </a:solidFill>
                  <a:cs typeface="Arial" pitchFamily="34" charset="0"/>
                </a:rPr>
                <a:t>System</a:t>
              </a:r>
              <a:endParaRPr lang="ko-KR" altLang="en-US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2627B4B-79FD-A093-6821-25036B20D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34" y="167984"/>
            <a:ext cx="3130014" cy="132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8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Front-End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45A490-3A57-4227-B62A-C1EB7388662D}"/>
              </a:ext>
            </a:extLst>
          </p:cNvPr>
          <p:cNvSpPr/>
          <p:nvPr/>
        </p:nvSpPr>
        <p:spPr>
          <a:xfrm>
            <a:off x="4854373" y="1837100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663B24-DFA8-4FC9-A394-ABE4BEBC5338}"/>
              </a:ext>
            </a:extLst>
          </p:cNvPr>
          <p:cNvSpPr/>
          <p:nvPr/>
        </p:nvSpPr>
        <p:spPr>
          <a:xfrm>
            <a:off x="4877098" y="2938384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090960-F4E3-466D-B9BB-5DEB0C5A8F2D}"/>
              </a:ext>
            </a:extLst>
          </p:cNvPr>
          <p:cNvSpPr/>
          <p:nvPr/>
        </p:nvSpPr>
        <p:spPr>
          <a:xfrm>
            <a:off x="4854373" y="4027289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BFEC10-5A98-4486-8FC0-BFADF164FC30}"/>
              </a:ext>
            </a:extLst>
          </p:cNvPr>
          <p:cNvSpPr/>
          <p:nvPr/>
        </p:nvSpPr>
        <p:spPr>
          <a:xfrm>
            <a:off x="4877098" y="5140952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8B68762E-AD33-49F4-BA83-D3DF2C139D65}"/>
              </a:ext>
            </a:extLst>
          </p:cNvPr>
          <p:cNvSpPr/>
          <p:nvPr/>
        </p:nvSpPr>
        <p:spPr>
          <a:xfrm>
            <a:off x="2800072" y="2907813"/>
            <a:ext cx="2056195" cy="1032243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11762"/>
              <a:gd name="connsiteY0" fmla="*/ 0 h 979713"/>
              <a:gd name="connsiteX1" fmla="*/ 0 w 1611762"/>
              <a:gd name="connsiteY1" fmla="*/ 979713 h 979713"/>
              <a:gd name="connsiteX2" fmla="*/ 1611709 w 1611762"/>
              <a:gd name="connsiteY2" fmla="*/ 910146 h 979713"/>
              <a:gd name="connsiteX3" fmla="*/ 1603149 w 1611762"/>
              <a:gd name="connsiteY3" fmla="*/ 0 h 979713"/>
              <a:gd name="connsiteX0" fmla="*/ 1581944 w 1611727"/>
              <a:gd name="connsiteY0" fmla="*/ 0 h 979713"/>
              <a:gd name="connsiteX1" fmla="*/ 0 w 1611727"/>
              <a:gd name="connsiteY1" fmla="*/ 979713 h 979713"/>
              <a:gd name="connsiteX2" fmla="*/ 1611709 w 1611727"/>
              <a:gd name="connsiteY2" fmla="*/ 910146 h 979713"/>
              <a:gd name="connsiteX3" fmla="*/ 1581944 w 1611727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2267"/>
              <a:gd name="connsiteY0" fmla="*/ 0 h 979713"/>
              <a:gd name="connsiteX1" fmla="*/ 0 w 1582267"/>
              <a:gd name="connsiteY1" fmla="*/ 979713 h 979713"/>
              <a:gd name="connsiteX2" fmla="*/ 1582022 w 1582267"/>
              <a:gd name="connsiteY2" fmla="*/ 920382 h 979713"/>
              <a:gd name="connsiteX3" fmla="*/ 1581944 w 1582267"/>
              <a:gd name="connsiteY3" fmla="*/ 0 h 979713"/>
              <a:gd name="connsiteX0" fmla="*/ 1581944 w 1582267"/>
              <a:gd name="connsiteY0" fmla="*/ 0 h 972229"/>
              <a:gd name="connsiteX1" fmla="*/ 0 w 1582267"/>
              <a:gd name="connsiteY1" fmla="*/ 972229 h 972229"/>
              <a:gd name="connsiteX2" fmla="*/ 1582022 w 1582267"/>
              <a:gd name="connsiteY2" fmla="*/ 912898 h 972229"/>
              <a:gd name="connsiteX3" fmla="*/ 1581944 w 1582267"/>
              <a:gd name="connsiteY3" fmla="*/ 0 h 972229"/>
              <a:gd name="connsiteX0" fmla="*/ 1577945 w 1582112"/>
              <a:gd name="connsiteY0" fmla="*/ 0 h 974723"/>
              <a:gd name="connsiteX1" fmla="*/ 0 w 1582112"/>
              <a:gd name="connsiteY1" fmla="*/ 974723 h 974723"/>
              <a:gd name="connsiteX2" fmla="*/ 1582022 w 1582112"/>
              <a:gd name="connsiteY2" fmla="*/ 915392 h 974723"/>
              <a:gd name="connsiteX3" fmla="*/ 1577945 w 1582112"/>
              <a:gd name="connsiteY3" fmla="*/ 0 h 974723"/>
              <a:gd name="connsiteX0" fmla="*/ 1575945 w 1582091"/>
              <a:gd name="connsiteY0" fmla="*/ 0 h 969734"/>
              <a:gd name="connsiteX1" fmla="*/ 0 w 1582091"/>
              <a:gd name="connsiteY1" fmla="*/ 969734 h 969734"/>
              <a:gd name="connsiteX2" fmla="*/ 1582022 w 1582091"/>
              <a:gd name="connsiteY2" fmla="*/ 910403 h 969734"/>
              <a:gd name="connsiteX3" fmla="*/ 1575945 w 1582091"/>
              <a:gd name="connsiteY3" fmla="*/ 0 h 969734"/>
              <a:gd name="connsiteX0" fmla="*/ 1575945 w 1582091"/>
              <a:gd name="connsiteY0" fmla="*/ 0 h 972229"/>
              <a:gd name="connsiteX1" fmla="*/ 0 w 1582091"/>
              <a:gd name="connsiteY1" fmla="*/ 972229 h 972229"/>
              <a:gd name="connsiteX2" fmla="*/ 1582022 w 1582091"/>
              <a:gd name="connsiteY2" fmla="*/ 912898 h 972229"/>
              <a:gd name="connsiteX3" fmla="*/ 1575945 w 1582091"/>
              <a:gd name="connsiteY3" fmla="*/ 0 h 972229"/>
              <a:gd name="connsiteX0" fmla="*/ 1575945 w 1582091"/>
              <a:gd name="connsiteY0" fmla="*/ 0 h 974724"/>
              <a:gd name="connsiteX1" fmla="*/ 0 w 1582091"/>
              <a:gd name="connsiteY1" fmla="*/ 974724 h 974724"/>
              <a:gd name="connsiteX2" fmla="*/ 1582022 w 1582091"/>
              <a:gd name="connsiteY2" fmla="*/ 915393 h 974724"/>
              <a:gd name="connsiteX3" fmla="*/ 1575945 w 1582091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0382 h 974724"/>
              <a:gd name="connsiteX3" fmla="*/ 1575945 w 1578155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2875 h 974724"/>
              <a:gd name="connsiteX3" fmla="*/ 1575945 w 1578155"/>
              <a:gd name="connsiteY3" fmla="*/ 0 h 974724"/>
              <a:gd name="connsiteX0" fmla="*/ 1585943 w 1588153"/>
              <a:gd name="connsiteY0" fmla="*/ 0 h 972229"/>
              <a:gd name="connsiteX1" fmla="*/ 0 w 1588153"/>
              <a:gd name="connsiteY1" fmla="*/ 972229 h 972229"/>
              <a:gd name="connsiteX2" fmla="*/ 1588021 w 1588153"/>
              <a:gd name="connsiteY2" fmla="*/ 922875 h 972229"/>
              <a:gd name="connsiteX3" fmla="*/ 1585943 w 1588153"/>
              <a:gd name="connsiteY3" fmla="*/ 0 h 972229"/>
              <a:gd name="connsiteX0" fmla="*/ 1593941 w 1596151"/>
              <a:gd name="connsiteY0" fmla="*/ 0 h 999669"/>
              <a:gd name="connsiteX1" fmla="*/ 0 w 1596151"/>
              <a:gd name="connsiteY1" fmla="*/ 999669 h 999669"/>
              <a:gd name="connsiteX2" fmla="*/ 1596019 w 1596151"/>
              <a:gd name="connsiteY2" fmla="*/ 922875 h 999669"/>
              <a:gd name="connsiteX3" fmla="*/ 1593941 w 1596151"/>
              <a:gd name="connsiteY3" fmla="*/ 0 h 99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151" h="999669">
                <a:moveTo>
                  <a:pt x="1593941" y="0"/>
                </a:moveTo>
                <a:lnTo>
                  <a:pt x="0" y="999669"/>
                </a:lnTo>
                <a:lnTo>
                  <a:pt x="1596019" y="922875"/>
                </a:lnTo>
                <a:cubicBezTo>
                  <a:pt x="1596900" y="618075"/>
                  <a:pt x="1593060" y="304800"/>
                  <a:pt x="15939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08E6CD5E-A94C-42F3-9C9E-559E6E734128}"/>
              </a:ext>
            </a:extLst>
          </p:cNvPr>
          <p:cNvSpPr/>
          <p:nvPr/>
        </p:nvSpPr>
        <p:spPr>
          <a:xfrm>
            <a:off x="2797754" y="1806188"/>
            <a:ext cx="2063810" cy="213386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600197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600197 w 1654629"/>
              <a:gd name="connsiteY3" fmla="*/ 0 h 2002971"/>
              <a:gd name="connsiteX0" fmla="*/ 1605484 w 1654629"/>
              <a:gd name="connsiteY0" fmla="*/ 0 h 2007224"/>
              <a:gd name="connsiteX1" fmla="*/ 0 w 1654629"/>
              <a:gd name="connsiteY1" fmla="*/ 2007224 h 2007224"/>
              <a:gd name="connsiteX2" fmla="*/ 1654629 w 1654629"/>
              <a:gd name="connsiteY2" fmla="*/ 853338 h 2007224"/>
              <a:gd name="connsiteX3" fmla="*/ 1605484 w 1654629"/>
              <a:gd name="connsiteY3" fmla="*/ 0 h 2007224"/>
              <a:gd name="connsiteX0" fmla="*/ 1605484 w 1612337"/>
              <a:gd name="connsiteY0" fmla="*/ 0 h 2007224"/>
              <a:gd name="connsiteX1" fmla="*/ 0 w 1612337"/>
              <a:gd name="connsiteY1" fmla="*/ 2007224 h 2007224"/>
              <a:gd name="connsiteX2" fmla="*/ 1612337 w 1612337"/>
              <a:gd name="connsiteY2" fmla="*/ 870350 h 2007224"/>
              <a:gd name="connsiteX3" fmla="*/ 1605484 w 1612337"/>
              <a:gd name="connsiteY3" fmla="*/ 0 h 200722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04470 h 2041344"/>
              <a:gd name="connsiteX3" fmla="*/ 1605484 w 1612337"/>
              <a:gd name="connsiteY3" fmla="*/ 0 h 204134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11293 h 2041344"/>
              <a:gd name="connsiteX3" fmla="*/ 1605484 w 1612337"/>
              <a:gd name="connsiteY3" fmla="*/ 0 h 2041344"/>
              <a:gd name="connsiteX0" fmla="*/ 1613967 w 1614481"/>
              <a:gd name="connsiteY0" fmla="*/ 0 h 2051579"/>
              <a:gd name="connsiteX1" fmla="*/ 0 w 1614481"/>
              <a:gd name="connsiteY1" fmla="*/ 2051579 h 2051579"/>
              <a:gd name="connsiteX2" fmla="*/ 1612337 w 1614481"/>
              <a:gd name="connsiteY2" fmla="*/ 921528 h 2051579"/>
              <a:gd name="connsiteX3" fmla="*/ 1613967 w 1614481"/>
              <a:gd name="connsiteY3" fmla="*/ 0 h 2051579"/>
              <a:gd name="connsiteX0" fmla="*/ 1597003 w 1612337"/>
              <a:gd name="connsiteY0" fmla="*/ 0 h 2048168"/>
              <a:gd name="connsiteX1" fmla="*/ 0 w 1612337"/>
              <a:gd name="connsiteY1" fmla="*/ 2048168 h 2048168"/>
              <a:gd name="connsiteX2" fmla="*/ 1612337 w 1612337"/>
              <a:gd name="connsiteY2" fmla="*/ 918117 h 2048168"/>
              <a:gd name="connsiteX3" fmla="*/ 1597003 w 1612337"/>
              <a:gd name="connsiteY3" fmla="*/ 0 h 2048168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3352 h 2043403"/>
              <a:gd name="connsiteX3" fmla="*/ 1600839 w 1612337"/>
              <a:gd name="connsiteY3" fmla="*/ 0 h 2043403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5735 h 2043403"/>
              <a:gd name="connsiteX3" fmla="*/ 1600839 w 1612337"/>
              <a:gd name="connsiteY3" fmla="*/ 0 h 2043403"/>
              <a:gd name="connsiteX0" fmla="*/ 1598829 w 1610327"/>
              <a:gd name="connsiteY0" fmla="*/ 0 h 2068370"/>
              <a:gd name="connsiteX1" fmla="*/ 0 w 1610327"/>
              <a:gd name="connsiteY1" fmla="*/ 2068370 h 2068370"/>
              <a:gd name="connsiteX2" fmla="*/ 1610327 w 1610327"/>
              <a:gd name="connsiteY2" fmla="*/ 915735 h 2068370"/>
              <a:gd name="connsiteX3" fmla="*/ 1598829 w 1610327"/>
              <a:gd name="connsiteY3" fmla="*/ 0 h 206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327" h="2068370">
                <a:moveTo>
                  <a:pt x="1598829" y="0"/>
                </a:moveTo>
                <a:lnTo>
                  <a:pt x="0" y="2068370"/>
                </a:lnTo>
                <a:lnTo>
                  <a:pt x="1610327" y="915735"/>
                </a:lnTo>
                <a:cubicBezTo>
                  <a:pt x="1608043" y="625618"/>
                  <a:pt x="1601113" y="290117"/>
                  <a:pt x="1598829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Freeform 59">
            <a:extLst>
              <a:ext uri="{FF2B5EF4-FFF2-40B4-BE49-F238E27FC236}">
                <a16:creationId xmlns:a16="http://schemas.microsoft.com/office/drawing/2014/main" id="{A01939B5-50A6-48E7-AD7B-77D5F039497F}"/>
              </a:ext>
            </a:extLst>
          </p:cNvPr>
          <p:cNvSpPr/>
          <p:nvPr/>
        </p:nvSpPr>
        <p:spPr>
          <a:xfrm flipV="1">
            <a:off x="2807369" y="3931286"/>
            <a:ext cx="2047004" cy="1029679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06525"/>
              <a:gd name="connsiteY0" fmla="*/ 0 h 979713"/>
              <a:gd name="connsiteX1" fmla="*/ 0 w 1606525"/>
              <a:gd name="connsiteY1" fmla="*/ 979713 h 979713"/>
              <a:gd name="connsiteX2" fmla="*/ 1606422 w 1606525"/>
              <a:gd name="connsiteY2" fmla="*/ 910146 h 979713"/>
              <a:gd name="connsiteX3" fmla="*/ 1603149 w 1606525"/>
              <a:gd name="connsiteY3" fmla="*/ 0 h 979713"/>
              <a:gd name="connsiteX0" fmla="*/ 1603149 w 1603149"/>
              <a:gd name="connsiteY0" fmla="*/ 0 h 979713"/>
              <a:gd name="connsiteX1" fmla="*/ 0 w 1603149"/>
              <a:gd name="connsiteY1" fmla="*/ 979713 h 979713"/>
              <a:gd name="connsiteX2" fmla="*/ 1601135 w 1603149"/>
              <a:gd name="connsiteY2" fmla="*/ 914399 h 979713"/>
              <a:gd name="connsiteX3" fmla="*/ 1603149 w 1603149"/>
              <a:gd name="connsiteY3" fmla="*/ 0 h 979713"/>
              <a:gd name="connsiteX0" fmla="*/ 1608435 w 1608435"/>
              <a:gd name="connsiteY0" fmla="*/ 0 h 988219"/>
              <a:gd name="connsiteX1" fmla="*/ 0 w 1608435"/>
              <a:gd name="connsiteY1" fmla="*/ 988219 h 988219"/>
              <a:gd name="connsiteX2" fmla="*/ 1601135 w 1608435"/>
              <a:gd name="connsiteY2" fmla="*/ 922905 h 988219"/>
              <a:gd name="connsiteX3" fmla="*/ 1608435 w 1608435"/>
              <a:gd name="connsiteY3" fmla="*/ 0 h 988219"/>
              <a:gd name="connsiteX0" fmla="*/ 1591471 w 1601183"/>
              <a:gd name="connsiteY0" fmla="*/ 0 h 991631"/>
              <a:gd name="connsiteX1" fmla="*/ 0 w 1601183"/>
              <a:gd name="connsiteY1" fmla="*/ 991631 h 991631"/>
              <a:gd name="connsiteX2" fmla="*/ 1601135 w 1601183"/>
              <a:gd name="connsiteY2" fmla="*/ 926317 h 991631"/>
              <a:gd name="connsiteX3" fmla="*/ 1591471 w 1601183"/>
              <a:gd name="connsiteY3" fmla="*/ 0 h 991631"/>
              <a:gd name="connsiteX0" fmla="*/ 1587230 w 1601171"/>
              <a:gd name="connsiteY0" fmla="*/ 0 h 991631"/>
              <a:gd name="connsiteX1" fmla="*/ 0 w 1601171"/>
              <a:gd name="connsiteY1" fmla="*/ 991631 h 991631"/>
              <a:gd name="connsiteX2" fmla="*/ 1601135 w 1601171"/>
              <a:gd name="connsiteY2" fmla="*/ 926317 h 991631"/>
              <a:gd name="connsiteX3" fmla="*/ 1587230 w 1601171"/>
              <a:gd name="connsiteY3" fmla="*/ 0 h 991631"/>
              <a:gd name="connsiteX0" fmla="*/ 1587230 w 1601170"/>
              <a:gd name="connsiteY0" fmla="*/ 0 h 988219"/>
              <a:gd name="connsiteX1" fmla="*/ 0 w 1601170"/>
              <a:gd name="connsiteY1" fmla="*/ 988219 h 988219"/>
              <a:gd name="connsiteX2" fmla="*/ 1601135 w 1601170"/>
              <a:gd name="connsiteY2" fmla="*/ 922905 h 988219"/>
              <a:gd name="connsiteX3" fmla="*/ 1587230 w 1601170"/>
              <a:gd name="connsiteY3" fmla="*/ 0 h 988219"/>
              <a:gd name="connsiteX0" fmla="*/ 1587230 w 1601170"/>
              <a:gd name="connsiteY0" fmla="*/ 0 h 991631"/>
              <a:gd name="connsiteX1" fmla="*/ 0 w 1601170"/>
              <a:gd name="connsiteY1" fmla="*/ 991631 h 991631"/>
              <a:gd name="connsiteX2" fmla="*/ 1601135 w 1601170"/>
              <a:gd name="connsiteY2" fmla="*/ 926317 h 991631"/>
              <a:gd name="connsiteX3" fmla="*/ 1587230 w 1601170"/>
              <a:gd name="connsiteY3" fmla="*/ 0 h 991631"/>
              <a:gd name="connsiteX0" fmla="*/ 1589240 w 1603180"/>
              <a:gd name="connsiteY0" fmla="*/ 0 h 949187"/>
              <a:gd name="connsiteX1" fmla="*/ 0 w 1603180"/>
              <a:gd name="connsiteY1" fmla="*/ 949187 h 949187"/>
              <a:gd name="connsiteX2" fmla="*/ 1603145 w 1603180"/>
              <a:gd name="connsiteY2" fmla="*/ 926317 h 949187"/>
              <a:gd name="connsiteX3" fmla="*/ 1589240 w 1603180"/>
              <a:gd name="connsiteY3" fmla="*/ 0 h 949187"/>
              <a:gd name="connsiteX0" fmla="*/ 1589240 w 1603180"/>
              <a:gd name="connsiteY0" fmla="*/ 0 h 954181"/>
              <a:gd name="connsiteX1" fmla="*/ 0 w 1603180"/>
              <a:gd name="connsiteY1" fmla="*/ 954181 h 954181"/>
              <a:gd name="connsiteX2" fmla="*/ 1603145 w 1603180"/>
              <a:gd name="connsiteY2" fmla="*/ 926317 h 954181"/>
              <a:gd name="connsiteX3" fmla="*/ 1589240 w 1603180"/>
              <a:gd name="connsiteY3" fmla="*/ 0 h 954181"/>
              <a:gd name="connsiteX0" fmla="*/ 1591249 w 1605189"/>
              <a:gd name="connsiteY0" fmla="*/ 0 h 956677"/>
              <a:gd name="connsiteX1" fmla="*/ 0 w 1605189"/>
              <a:gd name="connsiteY1" fmla="*/ 956677 h 956677"/>
              <a:gd name="connsiteX2" fmla="*/ 1605154 w 1605189"/>
              <a:gd name="connsiteY2" fmla="*/ 926317 h 956677"/>
              <a:gd name="connsiteX3" fmla="*/ 1591249 w 1605189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2812 h 956677"/>
              <a:gd name="connsiteX3" fmla="*/ 1591249 w 1601181"/>
              <a:gd name="connsiteY3" fmla="*/ 0 h 956677"/>
              <a:gd name="connsiteX0" fmla="*/ 1591249 w 1607194"/>
              <a:gd name="connsiteY0" fmla="*/ 0 h 956677"/>
              <a:gd name="connsiteX1" fmla="*/ 0 w 1607194"/>
              <a:gd name="connsiteY1" fmla="*/ 956677 h 956677"/>
              <a:gd name="connsiteX2" fmla="*/ 1607163 w 1607194"/>
              <a:gd name="connsiteY2" fmla="*/ 892812 h 956677"/>
              <a:gd name="connsiteX3" fmla="*/ 1591249 w 1607194"/>
              <a:gd name="connsiteY3" fmla="*/ 0 h 956677"/>
              <a:gd name="connsiteX0" fmla="*/ 1591249 w 1603184"/>
              <a:gd name="connsiteY0" fmla="*/ 0 h 956677"/>
              <a:gd name="connsiteX1" fmla="*/ 0 w 1603184"/>
              <a:gd name="connsiteY1" fmla="*/ 956677 h 956677"/>
              <a:gd name="connsiteX2" fmla="*/ 1603144 w 1603184"/>
              <a:gd name="connsiteY2" fmla="*/ 890420 h 956677"/>
              <a:gd name="connsiteX3" fmla="*/ 1591249 w 1603184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0420 h 956677"/>
              <a:gd name="connsiteX3" fmla="*/ 1591249 w 1601181"/>
              <a:gd name="connsiteY3" fmla="*/ 0 h 956677"/>
              <a:gd name="connsiteX0" fmla="*/ 1591249 w 1597184"/>
              <a:gd name="connsiteY0" fmla="*/ 0 h 956677"/>
              <a:gd name="connsiteX1" fmla="*/ 0 w 1597184"/>
              <a:gd name="connsiteY1" fmla="*/ 956677 h 956677"/>
              <a:gd name="connsiteX2" fmla="*/ 1597114 w 1597184"/>
              <a:gd name="connsiteY2" fmla="*/ 890420 h 956677"/>
              <a:gd name="connsiteX3" fmla="*/ 1591249 w 1597184"/>
              <a:gd name="connsiteY3" fmla="*/ 0 h 956677"/>
              <a:gd name="connsiteX0" fmla="*/ 1593652 w 1597214"/>
              <a:gd name="connsiteY0" fmla="*/ 0 h 956677"/>
              <a:gd name="connsiteX1" fmla="*/ 0 w 1597214"/>
              <a:gd name="connsiteY1" fmla="*/ 956677 h 956677"/>
              <a:gd name="connsiteX2" fmla="*/ 1597114 w 1597214"/>
              <a:gd name="connsiteY2" fmla="*/ 890420 h 956677"/>
              <a:gd name="connsiteX3" fmla="*/ 1593652 w 1597214"/>
              <a:gd name="connsiteY3" fmla="*/ 0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214" h="956677">
                <a:moveTo>
                  <a:pt x="1593652" y="0"/>
                </a:moveTo>
                <a:lnTo>
                  <a:pt x="0" y="956677"/>
                </a:lnTo>
                <a:lnTo>
                  <a:pt x="1597114" y="890420"/>
                </a:lnTo>
                <a:cubicBezTo>
                  <a:pt x="1597995" y="585620"/>
                  <a:pt x="1592771" y="304800"/>
                  <a:pt x="159365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85000"/>
                </a:schemeClr>
              </a:gs>
              <a:gs pos="100000">
                <a:schemeClr val="accent2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93ADE2-4583-47A0-AA5F-BED3323F97BD}"/>
              </a:ext>
            </a:extLst>
          </p:cNvPr>
          <p:cNvSpPr txBox="1"/>
          <p:nvPr/>
        </p:nvSpPr>
        <p:spPr>
          <a:xfrm>
            <a:off x="6148014" y="1829859"/>
            <a:ext cx="5245190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Doctor</a:t>
            </a:r>
            <a:endParaRPr lang="ko-KR" altLang="en-US" sz="60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8F17F7-036C-4673-B214-3E259ECB491A}"/>
              </a:ext>
            </a:extLst>
          </p:cNvPr>
          <p:cNvSpPr txBox="1"/>
          <p:nvPr/>
        </p:nvSpPr>
        <p:spPr>
          <a:xfrm>
            <a:off x="6148014" y="2927979"/>
            <a:ext cx="5245190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Patient</a:t>
            </a:r>
            <a:endParaRPr lang="ko-KR" altLang="en-US" sz="60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F65BC-A9C5-434E-9FA0-6BCD0CE89C86}"/>
              </a:ext>
            </a:extLst>
          </p:cNvPr>
          <p:cNvSpPr txBox="1"/>
          <p:nvPr/>
        </p:nvSpPr>
        <p:spPr>
          <a:xfrm>
            <a:off x="6148014" y="4025474"/>
            <a:ext cx="5245190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Other</a:t>
            </a:r>
            <a:endParaRPr lang="ko-KR" altLang="en-US" sz="60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BD2594-0289-4282-8B6F-7C407E97212E}"/>
              </a:ext>
            </a:extLst>
          </p:cNvPr>
          <p:cNvSpPr txBox="1"/>
          <p:nvPr/>
        </p:nvSpPr>
        <p:spPr>
          <a:xfrm>
            <a:off x="6148014" y="5122969"/>
            <a:ext cx="5245190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Admin</a:t>
            </a:r>
            <a:endParaRPr lang="ko-KR" altLang="en-US" sz="60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05A116-24BA-4F4F-A848-39EAF8FD96D8}"/>
              </a:ext>
            </a:extLst>
          </p:cNvPr>
          <p:cNvGrpSpPr/>
          <p:nvPr/>
        </p:nvGrpSpPr>
        <p:grpSpPr>
          <a:xfrm flipH="1">
            <a:off x="922995" y="1635574"/>
            <a:ext cx="1618448" cy="4601681"/>
            <a:chOff x="9855906" y="1144710"/>
            <a:chExt cx="1908906" cy="5427531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A12EA7-A386-43A3-B45B-4924FF87C968}"/>
                </a:ext>
              </a:extLst>
            </p:cNvPr>
            <p:cNvSpPr/>
            <p:nvPr/>
          </p:nvSpPr>
          <p:spPr>
            <a:xfrm flipH="1">
              <a:off x="9884349" y="3396339"/>
              <a:ext cx="1449514" cy="3175902"/>
            </a:xfrm>
            <a:custGeom>
              <a:avLst/>
              <a:gdLst>
                <a:gd name="connsiteX0" fmla="*/ 1304660 w 1831086"/>
                <a:gd name="connsiteY0" fmla="*/ 1554179 h 4011930"/>
                <a:gd name="connsiteX1" fmla="*/ 1220992 w 1831086"/>
                <a:gd name="connsiteY1" fmla="*/ 2856514 h 4011930"/>
                <a:gd name="connsiteX2" fmla="*/ 1216191 w 1831086"/>
                <a:gd name="connsiteY2" fmla="*/ 2967613 h 4011930"/>
                <a:gd name="connsiteX3" fmla="*/ 1234708 w 1831086"/>
                <a:gd name="connsiteY3" fmla="*/ 3161695 h 4011930"/>
                <a:gd name="connsiteX4" fmla="*/ 1294373 w 1831086"/>
                <a:gd name="connsiteY4" fmla="*/ 3304341 h 4011930"/>
                <a:gd name="connsiteX5" fmla="*/ 1413016 w 1831086"/>
                <a:gd name="connsiteY5" fmla="*/ 3487450 h 4011930"/>
                <a:gd name="connsiteX6" fmla="*/ 1618756 w 1831086"/>
                <a:gd name="connsiteY6" fmla="*/ 3602664 h 4011930"/>
                <a:gd name="connsiteX7" fmla="*/ 1779919 w 1831086"/>
                <a:gd name="connsiteY7" fmla="*/ 3664386 h 4011930"/>
                <a:gd name="connsiteX8" fmla="*/ 1827239 w 1831086"/>
                <a:gd name="connsiteY8" fmla="*/ 3761770 h 4011930"/>
                <a:gd name="connsiteX9" fmla="*/ 1823810 w 1831086"/>
                <a:gd name="connsiteY9" fmla="*/ 3772057 h 4011930"/>
                <a:gd name="connsiteX10" fmla="*/ 1797064 w 1831086"/>
                <a:gd name="connsiteY10" fmla="*/ 3795374 h 4011930"/>
                <a:gd name="connsiteX11" fmla="*/ 1795692 w 1831086"/>
                <a:gd name="connsiteY11" fmla="*/ 3797431 h 4011930"/>
                <a:gd name="connsiteX12" fmla="*/ 1506285 w 1831086"/>
                <a:gd name="connsiteY12" fmla="*/ 3813890 h 4011930"/>
                <a:gd name="connsiteX13" fmla="*/ 1244995 w 1831086"/>
                <a:gd name="connsiteY13" fmla="*/ 3784401 h 4011930"/>
                <a:gd name="connsiteX14" fmla="*/ 1169557 w 1831086"/>
                <a:gd name="connsiteY14" fmla="*/ 3729537 h 4011930"/>
                <a:gd name="connsiteX15" fmla="*/ 1153784 w 1831086"/>
                <a:gd name="connsiteY15" fmla="*/ 3777543 h 4011930"/>
                <a:gd name="connsiteX16" fmla="*/ 1066687 w 1831086"/>
                <a:gd name="connsiteY16" fmla="*/ 3787144 h 4011930"/>
                <a:gd name="connsiteX17" fmla="*/ 851346 w 1831086"/>
                <a:gd name="connsiteY17" fmla="*/ 3750797 h 4011930"/>
                <a:gd name="connsiteX18" fmla="*/ 821857 w 1831086"/>
                <a:gd name="connsiteY18" fmla="*/ 3593063 h 4011930"/>
                <a:gd name="connsiteX19" fmla="*/ 804712 w 1831086"/>
                <a:gd name="connsiteY19" fmla="*/ 3368120 h 4011930"/>
                <a:gd name="connsiteX20" fmla="*/ 784138 w 1831086"/>
                <a:gd name="connsiteY20" fmla="*/ 2921665 h 4011930"/>
                <a:gd name="connsiteX21" fmla="*/ 731331 w 1831086"/>
                <a:gd name="connsiteY21" fmla="*/ 2075387 h 4011930"/>
                <a:gd name="connsiteX22" fmla="*/ 688126 w 1831086"/>
                <a:gd name="connsiteY22" fmla="*/ 1612472 h 4011930"/>
                <a:gd name="connsiteX23" fmla="*/ 587313 w 1831086"/>
                <a:gd name="connsiteY23" fmla="*/ 2187173 h 4011930"/>
                <a:gd name="connsiteX24" fmla="*/ 557824 w 1831086"/>
                <a:gd name="connsiteY24" fmla="*/ 2378511 h 4011930"/>
                <a:gd name="connsiteX25" fmla="*/ 537935 w 1831086"/>
                <a:gd name="connsiteY25" fmla="*/ 2530073 h 4011930"/>
                <a:gd name="connsiteX26" fmla="*/ 538621 w 1831086"/>
                <a:gd name="connsiteY26" fmla="*/ 3224788 h 4011930"/>
                <a:gd name="connsiteX27" fmla="*/ 550280 w 1831086"/>
                <a:gd name="connsiteY27" fmla="*/ 3420927 h 4011930"/>
                <a:gd name="connsiteX28" fmla="*/ 528334 w 1831086"/>
                <a:gd name="connsiteY28" fmla="*/ 3635582 h 4011930"/>
                <a:gd name="connsiteX29" fmla="*/ 519419 w 1831086"/>
                <a:gd name="connsiteY29" fmla="*/ 3728165 h 4011930"/>
                <a:gd name="connsiteX30" fmla="*/ 568111 w 1831086"/>
                <a:gd name="connsiteY30" fmla="*/ 3818005 h 4011930"/>
                <a:gd name="connsiteX31" fmla="*/ 568796 w 1831086"/>
                <a:gd name="connsiteY31" fmla="*/ 3986712 h 4011930"/>
                <a:gd name="connsiteX32" fmla="*/ 500216 w 1831086"/>
                <a:gd name="connsiteY32" fmla="*/ 4008658 h 4011930"/>
                <a:gd name="connsiteX33" fmla="*/ 368543 w 1831086"/>
                <a:gd name="connsiteY33" fmla="*/ 4011401 h 4011930"/>
                <a:gd name="connsiteX34" fmla="*/ 116854 w 1831086"/>
                <a:gd name="connsiteY34" fmla="*/ 3837893 h 4011930"/>
                <a:gd name="connsiteX35" fmla="*/ 116168 w 1831086"/>
                <a:gd name="connsiteY35" fmla="*/ 3700733 h 4011930"/>
                <a:gd name="connsiteX36" fmla="*/ 13984 w 1831086"/>
                <a:gd name="connsiteY36" fmla="*/ 3615694 h 4011930"/>
                <a:gd name="connsiteX37" fmla="*/ 8498 w 1831086"/>
                <a:gd name="connsiteY37" fmla="*/ 3427785 h 4011930"/>
                <a:gd name="connsiteX38" fmla="*/ 19471 w 1831086"/>
                <a:gd name="connsiteY38" fmla="*/ 2896976 h 4011930"/>
                <a:gd name="connsiteX39" fmla="*/ 96280 w 1831086"/>
                <a:gd name="connsiteY39" fmla="*/ 1501372 h 4011930"/>
                <a:gd name="connsiteX40" fmla="*/ 172404 w 1831086"/>
                <a:gd name="connsiteY40" fmla="*/ 607775 h 4011930"/>
                <a:gd name="connsiteX41" fmla="*/ 213552 w 1831086"/>
                <a:gd name="connsiteY41" fmla="*/ 216183 h 4011930"/>
                <a:gd name="connsiteX42" fmla="*/ 247156 w 1831086"/>
                <a:gd name="connsiteY42" fmla="*/ 17987 h 4011930"/>
                <a:gd name="connsiteX43" fmla="*/ 950101 w 1831086"/>
                <a:gd name="connsiteY43" fmla="*/ 18673 h 4011930"/>
                <a:gd name="connsiteX44" fmla="*/ 982334 w 1831086"/>
                <a:gd name="connsiteY44" fmla="*/ 9758 h 4011930"/>
                <a:gd name="connsiteX45" fmla="*/ 1121551 w 1831086"/>
                <a:gd name="connsiteY45" fmla="*/ 156 h 4011930"/>
                <a:gd name="connsiteX46" fmla="*/ 1299859 w 1831086"/>
                <a:gd name="connsiteY46" fmla="*/ 26903 h 4011930"/>
                <a:gd name="connsiteX47" fmla="*/ 1304660 w 1831086"/>
                <a:gd name="connsiteY47" fmla="*/ 1554179 h 4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831086" h="4011930">
                  <a:moveTo>
                    <a:pt x="1304660" y="1554179"/>
                  </a:moveTo>
                  <a:cubicBezTo>
                    <a:pt x="1273799" y="2008179"/>
                    <a:pt x="1218935" y="2403200"/>
                    <a:pt x="1220992" y="2856514"/>
                  </a:cubicBezTo>
                  <a:cubicBezTo>
                    <a:pt x="1220992" y="2862000"/>
                    <a:pt x="1216191" y="2962127"/>
                    <a:pt x="1216191" y="2967613"/>
                  </a:cubicBezTo>
                  <a:cubicBezTo>
                    <a:pt x="1218935" y="3019048"/>
                    <a:pt x="1233336" y="3123290"/>
                    <a:pt x="1234708" y="3161695"/>
                  </a:cubicBezTo>
                  <a:cubicBezTo>
                    <a:pt x="1238137" y="3242619"/>
                    <a:pt x="1254596" y="3217244"/>
                    <a:pt x="1294373" y="3304341"/>
                  </a:cubicBezTo>
                  <a:cubicBezTo>
                    <a:pt x="1330034" y="3382522"/>
                    <a:pt x="1368439" y="3414755"/>
                    <a:pt x="1413016" y="3487450"/>
                  </a:cubicBezTo>
                  <a:cubicBezTo>
                    <a:pt x="1457593" y="3560144"/>
                    <a:pt x="1539203" y="3582090"/>
                    <a:pt x="1618756" y="3602664"/>
                  </a:cubicBezTo>
                  <a:cubicBezTo>
                    <a:pt x="1685279" y="3619123"/>
                    <a:pt x="1713396" y="3647241"/>
                    <a:pt x="1779919" y="3664386"/>
                  </a:cubicBezTo>
                  <a:cubicBezTo>
                    <a:pt x="1819010" y="3677416"/>
                    <a:pt x="1843013" y="3730909"/>
                    <a:pt x="1827239" y="3761770"/>
                  </a:cubicBezTo>
                  <a:lnTo>
                    <a:pt x="1823810" y="3772057"/>
                  </a:lnTo>
                  <a:cubicBezTo>
                    <a:pt x="1821067" y="3785087"/>
                    <a:pt x="1797064" y="3795374"/>
                    <a:pt x="1797064" y="3795374"/>
                  </a:cubicBezTo>
                  <a:lnTo>
                    <a:pt x="1795692" y="3797431"/>
                  </a:lnTo>
                  <a:cubicBezTo>
                    <a:pt x="1786777" y="3815262"/>
                    <a:pt x="1517943" y="3820063"/>
                    <a:pt x="1506285" y="3813890"/>
                  </a:cubicBezTo>
                  <a:cubicBezTo>
                    <a:pt x="1424675" y="3805661"/>
                    <a:pt x="1244995" y="3784401"/>
                    <a:pt x="1244995" y="3784401"/>
                  </a:cubicBezTo>
                  <a:cubicBezTo>
                    <a:pt x="1244309" y="3781658"/>
                    <a:pt x="1241566" y="3726108"/>
                    <a:pt x="1169557" y="3729537"/>
                  </a:cubicBezTo>
                  <a:cubicBezTo>
                    <a:pt x="1144183" y="3730909"/>
                    <a:pt x="1170243" y="3765199"/>
                    <a:pt x="1153784" y="3777543"/>
                  </a:cubicBezTo>
                  <a:cubicBezTo>
                    <a:pt x="1135267" y="3791259"/>
                    <a:pt x="1089319" y="3787830"/>
                    <a:pt x="1066687" y="3787144"/>
                  </a:cubicBezTo>
                  <a:cubicBezTo>
                    <a:pt x="1026225" y="3785773"/>
                    <a:pt x="849289" y="3803603"/>
                    <a:pt x="851346" y="3750797"/>
                  </a:cubicBezTo>
                  <a:cubicBezTo>
                    <a:pt x="856147" y="3690446"/>
                    <a:pt x="814313" y="3649298"/>
                    <a:pt x="821857" y="3593063"/>
                  </a:cubicBezTo>
                  <a:cubicBezTo>
                    <a:pt x="830772" y="3525854"/>
                    <a:pt x="790996" y="3438758"/>
                    <a:pt x="804712" y="3368120"/>
                  </a:cubicBezTo>
                  <a:cubicBezTo>
                    <a:pt x="813627" y="3324915"/>
                    <a:pt x="795796" y="3063625"/>
                    <a:pt x="784138" y="2921665"/>
                  </a:cubicBezTo>
                  <a:cubicBezTo>
                    <a:pt x="761506" y="2637058"/>
                    <a:pt x="753962" y="2359994"/>
                    <a:pt x="731331" y="2075387"/>
                  </a:cubicBezTo>
                  <a:cubicBezTo>
                    <a:pt x="727216" y="2023952"/>
                    <a:pt x="688126" y="1623445"/>
                    <a:pt x="688126" y="1612472"/>
                  </a:cubicBezTo>
                  <a:cubicBezTo>
                    <a:pt x="670981" y="1621387"/>
                    <a:pt x="587999" y="2181001"/>
                    <a:pt x="587313" y="2187173"/>
                  </a:cubicBezTo>
                  <a:cubicBezTo>
                    <a:pt x="559195" y="2231750"/>
                    <a:pt x="564682" y="2326390"/>
                    <a:pt x="557824" y="2378511"/>
                  </a:cubicBezTo>
                  <a:cubicBezTo>
                    <a:pt x="557824" y="2427889"/>
                    <a:pt x="544108" y="2480695"/>
                    <a:pt x="537935" y="2530073"/>
                  </a:cubicBezTo>
                  <a:cubicBezTo>
                    <a:pt x="507760" y="2759816"/>
                    <a:pt x="525591" y="2995045"/>
                    <a:pt x="538621" y="3224788"/>
                  </a:cubicBezTo>
                  <a:cubicBezTo>
                    <a:pt x="542736" y="3289939"/>
                    <a:pt x="546165" y="3355776"/>
                    <a:pt x="550280" y="3420927"/>
                  </a:cubicBezTo>
                  <a:cubicBezTo>
                    <a:pt x="553023" y="3470305"/>
                    <a:pt x="570168" y="3603350"/>
                    <a:pt x="528334" y="3635582"/>
                  </a:cubicBezTo>
                  <a:cubicBezTo>
                    <a:pt x="474842" y="3676730"/>
                    <a:pt x="477585" y="3669872"/>
                    <a:pt x="519419" y="3728165"/>
                  </a:cubicBezTo>
                  <a:cubicBezTo>
                    <a:pt x="539307" y="3756283"/>
                    <a:pt x="552337" y="3787830"/>
                    <a:pt x="568111" y="3818005"/>
                  </a:cubicBezTo>
                  <a:cubicBezTo>
                    <a:pt x="590056" y="3858467"/>
                    <a:pt x="640120" y="3975053"/>
                    <a:pt x="568796" y="3986712"/>
                  </a:cubicBezTo>
                  <a:cubicBezTo>
                    <a:pt x="537935" y="3999742"/>
                    <a:pt x="537935" y="3999742"/>
                    <a:pt x="500216" y="4008658"/>
                  </a:cubicBezTo>
                  <a:cubicBezTo>
                    <a:pt x="467298" y="4016201"/>
                    <a:pt x="401461" y="4014830"/>
                    <a:pt x="368543" y="4011401"/>
                  </a:cubicBezTo>
                  <a:cubicBezTo>
                    <a:pt x="267730" y="4000428"/>
                    <a:pt x="118226" y="3964081"/>
                    <a:pt x="116854" y="3837893"/>
                  </a:cubicBezTo>
                  <a:cubicBezTo>
                    <a:pt x="116168" y="3792631"/>
                    <a:pt x="124398" y="3745996"/>
                    <a:pt x="116168" y="3700733"/>
                  </a:cubicBezTo>
                  <a:cubicBezTo>
                    <a:pt x="107253" y="3652727"/>
                    <a:pt x="40045" y="3654785"/>
                    <a:pt x="13984" y="3615694"/>
                  </a:cubicBezTo>
                  <a:cubicBezTo>
                    <a:pt x="-15505" y="3569746"/>
                    <a:pt x="11241" y="3481963"/>
                    <a:pt x="8498" y="3427785"/>
                  </a:cubicBezTo>
                  <a:cubicBezTo>
                    <a:pt x="-2475" y="3250849"/>
                    <a:pt x="9869" y="3073912"/>
                    <a:pt x="19471" y="2896976"/>
                  </a:cubicBezTo>
                  <a:cubicBezTo>
                    <a:pt x="44159" y="2432003"/>
                    <a:pt x="59933" y="1965659"/>
                    <a:pt x="96280" y="1501372"/>
                  </a:cubicBezTo>
                  <a:cubicBezTo>
                    <a:pt x="119597" y="1203736"/>
                    <a:pt x="144286" y="905412"/>
                    <a:pt x="172404" y="607775"/>
                  </a:cubicBezTo>
                  <a:cubicBezTo>
                    <a:pt x="184748" y="477473"/>
                    <a:pt x="197779" y="346485"/>
                    <a:pt x="213552" y="216183"/>
                  </a:cubicBezTo>
                  <a:cubicBezTo>
                    <a:pt x="221096" y="154461"/>
                    <a:pt x="220410" y="75594"/>
                    <a:pt x="247156" y="17987"/>
                  </a:cubicBezTo>
                  <a:cubicBezTo>
                    <a:pt x="248528" y="14558"/>
                    <a:pt x="949415" y="22102"/>
                    <a:pt x="950101" y="18673"/>
                  </a:cubicBezTo>
                  <a:cubicBezTo>
                    <a:pt x="959017" y="9758"/>
                    <a:pt x="970675" y="10443"/>
                    <a:pt x="982334" y="9758"/>
                  </a:cubicBezTo>
                  <a:cubicBezTo>
                    <a:pt x="1028968" y="7014"/>
                    <a:pt x="1075603" y="3585"/>
                    <a:pt x="1121551" y="156"/>
                  </a:cubicBezTo>
                  <a:cubicBezTo>
                    <a:pt x="1139382" y="-1215"/>
                    <a:pt x="1286143" y="6329"/>
                    <a:pt x="1299859" y="26903"/>
                  </a:cubicBezTo>
                  <a:cubicBezTo>
                    <a:pt x="1298487" y="42676"/>
                    <a:pt x="1305345" y="1537034"/>
                    <a:pt x="1304660" y="155417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53E7E0-C117-4CE7-928D-4945D8F06F19}"/>
                </a:ext>
              </a:extLst>
            </p:cNvPr>
            <p:cNvSpPr/>
            <p:nvPr/>
          </p:nvSpPr>
          <p:spPr>
            <a:xfrm flipH="1">
              <a:off x="10400920" y="1840542"/>
              <a:ext cx="591749" cy="1563521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7F605EC-D7E3-4E88-AAA6-5FCFFC5094E7}"/>
                </a:ext>
              </a:extLst>
            </p:cNvPr>
            <p:cNvSpPr/>
            <p:nvPr/>
          </p:nvSpPr>
          <p:spPr>
            <a:xfrm flipH="1">
              <a:off x="9855906" y="1954549"/>
              <a:ext cx="722043" cy="2660158"/>
            </a:xfrm>
            <a:custGeom>
              <a:avLst/>
              <a:gdLst>
                <a:gd name="connsiteX0" fmla="*/ 0 w 912114"/>
                <a:gd name="connsiteY0" fmla="*/ 0 h 3360420"/>
                <a:gd name="connsiteX1" fmla="*/ 11659 w 912114"/>
                <a:gd name="connsiteY1" fmla="*/ 10287 h 3360420"/>
                <a:gd name="connsiteX2" fmla="*/ 32233 w 912114"/>
                <a:gd name="connsiteY2" fmla="*/ 99441 h 3360420"/>
                <a:gd name="connsiteX3" fmla="*/ 355244 w 912114"/>
                <a:gd name="connsiteY3" fmla="*/ 221513 h 3360420"/>
                <a:gd name="connsiteX4" fmla="*/ 639851 w 912114"/>
                <a:gd name="connsiteY4" fmla="*/ 691972 h 3360420"/>
                <a:gd name="connsiteX5" fmla="*/ 844220 w 912114"/>
                <a:gd name="connsiteY5" fmla="*/ 1599971 h 3360420"/>
                <a:gd name="connsiteX6" fmla="*/ 918286 w 912114"/>
                <a:gd name="connsiteY6" fmla="*/ 2125294 h 3360420"/>
                <a:gd name="connsiteX7" fmla="*/ 593903 w 912114"/>
                <a:gd name="connsiteY7" fmla="*/ 2111578 h 3360420"/>
                <a:gd name="connsiteX8" fmla="*/ 477317 w 912114"/>
                <a:gd name="connsiteY8" fmla="*/ 1719986 h 3360420"/>
                <a:gd name="connsiteX9" fmla="*/ 571271 w 912114"/>
                <a:gd name="connsiteY9" fmla="*/ 3339846 h 3360420"/>
                <a:gd name="connsiteX10" fmla="*/ 281178 w 912114"/>
                <a:gd name="connsiteY10" fmla="*/ 3367278 h 3360420"/>
                <a:gd name="connsiteX11" fmla="*/ 212598 w 912114"/>
                <a:gd name="connsiteY11" fmla="*/ 2028596 h 3360420"/>
                <a:gd name="connsiteX12" fmla="*/ 128245 w 912114"/>
                <a:gd name="connsiteY12" fmla="*/ 866851 h 3360420"/>
                <a:gd name="connsiteX13" fmla="*/ 0 w 912114"/>
                <a:gd name="connsiteY13" fmla="*/ 0 h 336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2114" h="3360420">
                  <a:moveTo>
                    <a:pt x="0" y="0"/>
                  </a:moveTo>
                  <a:cubicBezTo>
                    <a:pt x="12344" y="7544"/>
                    <a:pt x="11659" y="10287"/>
                    <a:pt x="11659" y="10287"/>
                  </a:cubicBezTo>
                  <a:lnTo>
                    <a:pt x="32233" y="99441"/>
                  </a:lnTo>
                  <a:cubicBezTo>
                    <a:pt x="32233" y="99441"/>
                    <a:pt x="237973" y="151562"/>
                    <a:pt x="355244" y="221513"/>
                  </a:cubicBezTo>
                  <a:cubicBezTo>
                    <a:pt x="472516" y="291465"/>
                    <a:pt x="619277" y="590474"/>
                    <a:pt x="639851" y="691972"/>
                  </a:cubicBezTo>
                  <a:cubicBezTo>
                    <a:pt x="660425" y="793471"/>
                    <a:pt x="799643" y="1282446"/>
                    <a:pt x="844220" y="1599971"/>
                  </a:cubicBezTo>
                  <a:cubicBezTo>
                    <a:pt x="888797" y="1917497"/>
                    <a:pt x="918286" y="2125294"/>
                    <a:pt x="918286" y="2125294"/>
                  </a:cubicBezTo>
                  <a:lnTo>
                    <a:pt x="593903" y="2111578"/>
                  </a:lnTo>
                  <a:lnTo>
                    <a:pt x="477317" y="1719986"/>
                  </a:lnTo>
                  <a:lnTo>
                    <a:pt x="571271" y="3339846"/>
                  </a:lnTo>
                  <a:lnTo>
                    <a:pt x="281178" y="3367278"/>
                  </a:lnTo>
                  <a:cubicBezTo>
                    <a:pt x="281178" y="3367278"/>
                    <a:pt x="236601" y="2406472"/>
                    <a:pt x="212598" y="2028596"/>
                  </a:cubicBezTo>
                  <a:cubicBezTo>
                    <a:pt x="188595" y="1654150"/>
                    <a:pt x="193396" y="1313993"/>
                    <a:pt x="128245" y="866851"/>
                  </a:cubicBezTo>
                  <a:cubicBezTo>
                    <a:pt x="81610" y="545211"/>
                    <a:pt x="5486" y="22014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8389362-70EB-4E0C-81B9-EB49AE547C4A}"/>
                </a:ext>
              </a:extLst>
            </p:cNvPr>
            <p:cNvSpPr/>
            <p:nvPr/>
          </p:nvSpPr>
          <p:spPr>
            <a:xfrm flipH="1">
              <a:off x="10485116" y="1158441"/>
              <a:ext cx="515745" cy="895767"/>
            </a:xfrm>
            <a:custGeom>
              <a:avLst/>
              <a:gdLst>
                <a:gd name="connsiteX0" fmla="*/ 622706 w 651510"/>
                <a:gd name="connsiteY0" fmla="*/ 160770 h 1131570"/>
                <a:gd name="connsiteX1" fmla="*/ 226314 w 651510"/>
                <a:gd name="connsiteY1" fmla="*/ 21553 h 1131570"/>
                <a:gd name="connsiteX2" fmla="*/ 23317 w 651510"/>
                <a:gd name="connsiteY2" fmla="*/ 235522 h 1131570"/>
                <a:gd name="connsiteX3" fmla="*/ 26746 w 651510"/>
                <a:gd name="connsiteY3" fmla="*/ 410401 h 1131570"/>
                <a:gd name="connsiteX4" fmla="*/ 0 w 651510"/>
                <a:gd name="connsiteY4" fmla="*/ 465951 h 1131570"/>
                <a:gd name="connsiteX5" fmla="*/ 74066 w 651510"/>
                <a:gd name="connsiteY5" fmla="*/ 652489 h 1131570"/>
                <a:gd name="connsiteX6" fmla="*/ 92583 w 651510"/>
                <a:gd name="connsiteY6" fmla="*/ 697751 h 1131570"/>
                <a:gd name="connsiteX7" fmla="*/ 73381 w 651510"/>
                <a:gd name="connsiteY7" fmla="*/ 863029 h 1131570"/>
                <a:gd name="connsiteX8" fmla="*/ 104242 w 651510"/>
                <a:gd name="connsiteY8" fmla="*/ 925437 h 1131570"/>
                <a:gd name="connsiteX9" fmla="*/ 306553 w 651510"/>
                <a:gd name="connsiteY9" fmla="*/ 1084543 h 1131570"/>
                <a:gd name="connsiteX10" fmla="*/ 367589 w 651510"/>
                <a:gd name="connsiteY10" fmla="*/ 1132549 h 1131570"/>
                <a:gd name="connsiteX11" fmla="*/ 434111 w 651510"/>
                <a:gd name="connsiteY11" fmla="*/ 1107860 h 1131570"/>
                <a:gd name="connsiteX12" fmla="*/ 517093 w 651510"/>
                <a:gd name="connsiteY12" fmla="*/ 959041 h 1131570"/>
                <a:gd name="connsiteX13" fmla="*/ 509549 w 651510"/>
                <a:gd name="connsiteY13" fmla="*/ 887032 h 1131570"/>
                <a:gd name="connsiteX14" fmla="*/ 643966 w 651510"/>
                <a:gd name="connsiteY14" fmla="*/ 576365 h 1131570"/>
                <a:gd name="connsiteX15" fmla="*/ 649453 w 651510"/>
                <a:gd name="connsiteY15" fmla="*/ 461150 h 1131570"/>
                <a:gd name="connsiteX16" fmla="*/ 622706 w 651510"/>
                <a:gd name="connsiteY16" fmla="*/ 160770 h 113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1510" h="1131570">
                  <a:moveTo>
                    <a:pt x="622706" y="160770"/>
                  </a:moveTo>
                  <a:cubicBezTo>
                    <a:pt x="554812" y="8522"/>
                    <a:pt x="386105" y="-29882"/>
                    <a:pt x="226314" y="21553"/>
                  </a:cubicBezTo>
                  <a:cubicBezTo>
                    <a:pt x="124130" y="54471"/>
                    <a:pt x="45949" y="123051"/>
                    <a:pt x="23317" y="235522"/>
                  </a:cubicBezTo>
                  <a:cubicBezTo>
                    <a:pt x="12344" y="289700"/>
                    <a:pt x="28118" y="410401"/>
                    <a:pt x="26746" y="410401"/>
                  </a:cubicBezTo>
                  <a:cubicBezTo>
                    <a:pt x="4115" y="413830"/>
                    <a:pt x="0" y="440576"/>
                    <a:pt x="0" y="465951"/>
                  </a:cubicBezTo>
                  <a:cubicBezTo>
                    <a:pt x="0" y="540017"/>
                    <a:pt x="20574" y="613398"/>
                    <a:pt x="74066" y="652489"/>
                  </a:cubicBezTo>
                  <a:cubicBezTo>
                    <a:pt x="89154" y="663461"/>
                    <a:pt x="93269" y="678549"/>
                    <a:pt x="92583" y="697751"/>
                  </a:cubicBezTo>
                  <a:cubicBezTo>
                    <a:pt x="89840" y="789649"/>
                    <a:pt x="72009" y="851371"/>
                    <a:pt x="73381" y="863029"/>
                  </a:cubicBezTo>
                  <a:cubicBezTo>
                    <a:pt x="70637" y="890461"/>
                    <a:pt x="82982" y="908978"/>
                    <a:pt x="104242" y="925437"/>
                  </a:cubicBezTo>
                  <a:cubicBezTo>
                    <a:pt x="171450" y="978244"/>
                    <a:pt x="240716" y="1030364"/>
                    <a:pt x="306553" y="1084543"/>
                  </a:cubicBezTo>
                  <a:cubicBezTo>
                    <a:pt x="316840" y="1092772"/>
                    <a:pt x="357988" y="1124319"/>
                    <a:pt x="367589" y="1132549"/>
                  </a:cubicBezTo>
                  <a:cubicBezTo>
                    <a:pt x="373075" y="1135978"/>
                    <a:pt x="416966" y="1144207"/>
                    <a:pt x="434111" y="1107860"/>
                  </a:cubicBezTo>
                  <a:cubicBezTo>
                    <a:pt x="460172" y="1052996"/>
                    <a:pt x="486232" y="1011848"/>
                    <a:pt x="517093" y="959041"/>
                  </a:cubicBezTo>
                  <a:cubicBezTo>
                    <a:pt x="517093" y="954926"/>
                    <a:pt x="481432" y="924751"/>
                    <a:pt x="509549" y="887032"/>
                  </a:cubicBezTo>
                  <a:cubicBezTo>
                    <a:pt x="565099" y="812966"/>
                    <a:pt x="637794" y="593510"/>
                    <a:pt x="643966" y="576365"/>
                  </a:cubicBezTo>
                  <a:cubicBezTo>
                    <a:pt x="655625" y="527673"/>
                    <a:pt x="643280" y="489954"/>
                    <a:pt x="649453" y="461150"/>
                  </a:cubicBezTo>
                  <a:cubicBezTo>
                    <a:pt x="665912" y="398743"/>
                    <a:pt x="659054" y="226607"/>
                    <a:pt x="622706" y="16077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C8788A-09F9-456D-A867-092053581955}"/>
                </a:ext>
              </a:extLst>
            </p:cNvPr>
            <p:cNvSpPr/>
            <p:nvPr/>
          </p:nvSpPr>
          <p:spPr>
            <a:xfrm flipH="1">
              <a:off x="10593150" y="1786253"/>
              <a:ext cx="276874" cy="271445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6241F90-C748-4266-BA11-0DC3F547AD00}"/>
                </a:ext>
              </a:extLst>
            </p:cNvPr>
            <p:cNvSpPr/>
            <p:nvPr/>
          </p:nvSpPr>
          <p:spPr>
            <a:xfrm flipH="1">
              <a:off x="9859845" y="3741599"/>
              <a:ext cx="228013" cy="407167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16E49AB-8131-4B4A-979F-E9E000076BC3}"/>
                </a:ext>
              </a:extLst>
            </p:cNvPr>
            <p:cNvSpPr/>
            <p:nvPr/>
          </p:nvSpPr>
          <p:spPr>
            <a:xfrm flipH="1">
              <a:off x="9869542" y="3583162"/>
              <a:ext cx="200869" cy="190011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A12E049-A1FC-45B4-AE0A-E2E854D097D8}"/>
                </a:ext>
              </a:extLst>
            </p:cNvPr>
            <p:cNvSpPr/>
            <p:nvPr/>
          </p:nvSpPr>
          <p:spPr>
            <a:xfrm flipH="1">
              <a:off x="10395539" y="2270153"/>
              <a:ext cx="114007" cy="244300"/>
            </a:xfrm>
            <a:custGeom>
              <a:avLst/>
              <a:gdLst>
                <a:gd name="connsiteX0" fmla="*/ 0 w 144018"/>
                <a:gd name="connsiteY0" fmla="*/ 4566 h 308610"/>
                <a:gd name="connsiteX1" fmla="*/ 19888 w 144018"/>
                <a:gd name="connsiteY1" fmla="*/ 7309 h 308610"/>
                <a:gd name="connsiteX2" fmla="*/ 28804 w 144018"/>
                <a:gd name="connsiteY2" fmla="*/ 73146 h 308610"/>
                <a:gd name="connsiteX3" fmla="*/ 75438 w 144018"/>
                <a:gd name="connsiteY3" fmla="*/ 239109 h 308610"/>
                <a:gd name="connsiteX4" fmla="*/ 104242 w 144018"/>
                <a:gd name="connsiteY4" fmla="*/ 280943 h 308610"/>
                <a:gd name="connsiteX5" fmla="*/ 143332 w 144018"/>
                <a:gd name="connsiteY5" fmla="*/ 297402 h 308610"/>
                <a:gd name="connsiteX6" fmla="*/ 143332 w 144018"/>
                <a:gd name="connsiteY6" fmla="*/ 314547 h 308610"/>
                <a:gd name="connsiteX7" fmla="*/ 60350 w 144018"/>
                <a:gd name="connsiteY7" fmla="*/ 243910 h 308610"/>
                <a:gd name="connsiteX8" fmla="*/ 4115 w 144018"/>
                <a:gd name="connsiteY8" fmla="*/ 29940 h 308610"/>
                <a:gd name="connsiteX9" fmla="*/ 0 w 144018"/>
                <a:gd name="connsiteY9" fmla="*/ 4566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18" h="308610">
                  <a:moveTo>
                    <a:pt x="0" y="4566"/>
                  </a:moveTo>
                  <a:cubicBezTo>
                    <a:pt x="9601" y="-3664"/>
                    <a:pt x="13716" y="451"/>
                    <a:pt x="19888" y="7309"/>
                  </a:cubicBezTo>
                  <a:cubicBezTo>
                    <a:pt x="21260" y="32684"/>
                    <a:pt x="24689" y="52572"/>
                    <a:pt x="28804" y="73146"/>
                  </a:cubicBezTo>
                  <a:cubicBezTo>
                    <a:pt x="40462" y="129381"/>
                    <a:pt x="58979" y="202762"/>
                    <a:pt x="75438" y="239109"/>
                  </a:cubicBezTo>
                  <a:cubicBezTo>
                    <a:pt x="80924" y="250082"/>
                    <a:pt x="97384" y="274085"/>
                    <a:pt x="104242" y="280943"/>
                  </a:cubicBezTo>
                  <a:cubicBezTo>
                    <a:pt x="114529" y="289173"/>
                    <a:pt x="128930" y="297402"/>
                    <a:pt x="143332" y="297402"/>
                  </a:cubicBezTo>
                  <a:cubicBezTo>
                    <a:pt x="148133" y="302889"/>
                    <a:pt x="148133" y="309061"/>
                    <a:pt x="143332" y="314547"/>
                  </a:cubicBezTo>
                  <a:cubicBezTo>
                    <a:pt x="102184" y="307004"/>
                    <a:pt x="76810" y="280257"/>
                    <a:pt x="60350" y="243910"/>
                  </a:cubicBezTo>
                  <a:cubicBezTo>
                    <a:pt x="31547" y="174644"/>
                    <a:pt x="14402" y="104007"/>
                    <a:pt x="4115" y="29940"/>
                  </a:cubicBezTo>
                  <a:cubicBezTo>
                    <a:pt x="3429" y="21711"/>
                    <a:pt x="2057" y="12110"/>
                    <a:pt x="0" y="45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BFB8B62-2C74-40D7-9258-633922AED198}"/>
                </a:ext>
              </a:extLst>
            </p:cNvPr>
            <p:cNvSpPr/>
            <p:nvPr/>
          </p:nvSpPr>
          <p:spPr>
            <a:xfrm flipH="1">
              <a:off x="10259273" y="2247709"/>
              <a:ext cx="59718" cy="244300"/>
            </a:xfrm>
            <a:custGeom>
              <a:avLst/>
              <a:gdLst>
                <a:gd name="connsiteX0" fmla="*/ 0 w 75438"/>
                <a:gd name="connsiteY0" fmla="*/ 9601 h 308610"/>
                <a:gd name="connsiteX1" fmla="*/ 17145 w 75438"/>
                <a:gd name="connsiteY1" fmla="*/ 0 h 308610"/>
                <a:gd name="connsiteX2" fmla="*/ 75438 w 75438"/>
                <a:gd name="connsiteY2" fmla="*/ 233858 h 308610"/>
                <a:gd name="connsiteX3" fmla="*/ 75438 w 75438"/>
                <a:gd name="connsiteY3" fmla="*/ 279121 h 308610"/>
                <a:gd name="connsiteX4" fmla="*/ 65151 w 75438"/>
                <a:gd name="connsiteY4" fmla="*/ 311353 h 308610"/>
                <a:gd name="connsiteX5" fmla="*/ 47320 w 75438"/>
                <a:gd name="connsiteY5" fmla="*/ 296951 h 308610"/>
                <a:gd name="connsiteX6" fmla="*/ 61722 w 75438"/>
                <a:gd name="connsiteY6" fmla="*/ 256489 h 308610"/>
                <a:gd name="connsiteX7" fmla="*/ 57607 w 75438"/>
                <a:gd name="connsiteY7" fmla="*/ 225628 h 308610"/>
                <a:gd name="connsiteX8" fmla="*/ 5487 w 75438"/>
                <a:gd name="connsiteY8" fmla="*/ 25375 h 308610"/>
                <a:gd name="connsiteX9" fmla="*/ 0 w 75438"/>
                <a:gd name="connsiteY9" fmla="*/ 9601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438" h="308610">
                  <a:moveTo>
                    <a:pt x="0" y="9601"/>
                  </a:moveTo>
                  <a:cubicBezTo>
                    <a:pt x="6172" y="3429"/>
                    <a:pt x="11659" y="6172"/>
                    <a:pt x="17145" y="0"/>
                  </a:cubicBezTo>
                  <a:cubicBezTo>
                    <a:pt x="45263" y="100127"/>
                    <a:pt x="62408" y="153619"/>
                    <a:pt x="75438" y="233858"/>
                  </a:cubicBezTo>
                  <a:cubicBezTo>
                    <a:pt x="78181" y="248945"/>
                    <a:pt x="78181" y="264033"/>
                    <a:pt x="75438" y="279121"/>
                  </a:cubicBezTo>
                  <a:cubicBezTo>
                    <a:pt x="71323" y="292837"/>
                    <a:pt x="69266" y="297637"/>
                    <a:pt x="65151" y="311353"/>
                  </a:cubicBezTo>
                  <a:cubicBezTo>
                    <a:pt x="56236" y="314782"/>
                    <a:pt x="53493" y="304495"/>
                    <a:pt x="47320" y="296951"/>
                  </a:cubicBezTo>
                  <a:cubicBezTo>
                    <a:pt x="58293" y="285979"/>
                    <a:pt x="61036" y="277749"/>
                    <a:pt x="61722" y="256489"/>
                  </a:cubicBezTo>
                  <a:cubicBezTo>
                    <a:pt x="59665" y="243459"/>
                    <a:pt x="60351" y="233172"/>
                    <a:pt x="57607" y="225628"/>
                  </a:cubicBezTo>
                  <a:cubicBezTo>
                    <a:pt x="44577" y="157734"/>
                    <a:pt x="28804" y="100127"/>
                    <a:pt x="5487" y="25375"/>
                  </a:cubicBezTo>
                  <a:cubicBezTo>
                    <a:pt x="4801" y="21946"/>
                    <a:pt x="2058" y="13030"/>
                    <a:pt x="0" y="960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BBB8D6E-D310-4057-846E-A435DA367520}"/>
                </a:ext>
              </a:extLst>
            </p:cNvPr>
            <p:cNvSpPr/>
            <p:nvPr/>
          </p:nvSpPr>
          <p:spPr>
            <a:xfrm flipH="1">
              <a:off x="10374365" y="2499739"/>
              <a:ext cx="21716" cy="21716"/>
            </a:xfrm>
            <a:custGeom>
              <a:avLst/>
              <a:gdLst>
                <a:gd name="connsiteX0" fmla="*/ 0 w 27432"/>
                <a:gd name="connsiteY0" fmla="*/ 24526 h 27432"/>
                <a:gd name="connsiteX1" fmla="*/ 0 w 27432"/>
                <a:gd name="connsiteY1" fmla="*/ 7381 h 27432"/>
                <a:gd name="connsiteX2" fmla="*/ 30861 w 27432"/>
                <a:gd name="connsiteY2" fmla="*/ 8067 h 27432"/>
                <a:gd name="connsiteX3" fmla="*/ 30861 w 27432"/>
                <a:gd name="connsiteY3" fmla="*/ 23154 h 27432"/>
                <a:gd name="connsiteX4" fmla="*/ 0 w 27432"/>
                <a:gd name="connsiteY4" fmla="*/ 24526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27432">
                  <a:moveTo>
                    <a:pt x="0" y="24526"/>
                  </a:moveTo>
                  <a:cubicBezTo>
                    <a:pt x="0" y="19040"/>
                    <a:pt x="0" y="12867"/>
                    <a:pt x="0" y="7381"/>
                  </a:cubicBezTo>
                  <a:cubicBezTo>
                    <a:pt x="10287" y="-2906"/>
                    <a:pt x="21260" y="-2220"/>
                    <a:pt x="30861" y="8067"/>
                  </a:cubicBezTo>
                  <a:cubicBezTo>
                    <a:pt x="35662" y="12867"/>
                    <a:pt x="34976" y="18354"/>
                    <a:pt x="30861" y="23154"/>
                  </a:cubicBezTo>
                  <a:cubicBezTo>
                    <a:pt x="21260" y="34127"/>
                    <a:pt x="10287" y="34127"/>
                    <a:pt x="0" y="2452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5F87A69-31CB-4241-9661-D02E2498E33C}"/>
                </a:ext>
              </a:extLst>
            </p:cNvPr>
            <p:cNvSpPr/>
            <p:nvPr/>
          </p:nvSpPr>
          <p:spPr>
            <a:xfrm flipH="1">
              <a:off x="10269294" y="2479523"/>
              <a:ext cx="27144" cy="27144"/>
            </a:xfrm>
            <a:custGeom>
              <a:avLst/>
              <a:gdLst>
                <a:gd name="connsiteX0" fmla="*/ 16088 w 34290"/>
                <a:gd name="connsiteY0" fmla="*/ 0 h 34290"/>
                <a:gd name="connsiteX1" fmla="*/ 38719 w 34290"/>
                <a:gd name="connsiteY1" fmla="*/ 6172 h 34290"/>
                <a:gd name="connsiteX2" fmla="*/ 18831 w 34290"/>
                <a:gd name="connsiteY2" fmla="*/ 35662 h 34290"/>
                <a:gd name="connsiteX3" fmla="*/ 314 w 34290"/>
                <a:gd name="connsiteY3" fmla="*/ 28804 h 34290"/>
                <a:gd name="connsiteX4" fmla="*/ 16088 w 34290"/>
                <a:gd name="connsiteY4" fmla="*/ 0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4290">
                  <a:moveTo>
                    <a:pt x="16088" y="0"/>
                  </a:moveTo>
                  <a:cubicBezTo>
                    <a:pt x="23631" y="1372"/>
                    <a:pt x="32547" y="-686"/>
                    <a:pt x="38719" y="6172"/>
                  </a:cubicBezTo>
                  <a:cubicBezTo>
                    <a:pt x="40776" y="17145"/>
                    <a:pt x="32547" y="34290"/>
                    <a:pt x="18831" y="35662"/>
                  </a:cubicBezTo>
                  <a:cubicBezTo>
                    <a:pt x="11973" y="36347"/>
                    <a:pt x="2372" y="39091"/>
                    <a:pt x="314" y="28804"/>
                  </a:cubicBezTo>
                  <a:cubicBezTo>
                    <a:pt x="-1057" y="19202"/>
                    <a:pt x="1686" y="2057"/>
                    <a:pt x="16088" y="0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F60F477-314B-42BF-9BA6-D5226C6B829C}"/>
                </a:ext>
              </a:extLst>
            </p:cNvPr>
            <p:cNvSpPr/>
            <p:nvPr/>
          </p:nvSpPr>
          <p:spPr>
            <a:xfrm flipH="1">
              <a:off x="10404240" y="3355747"/>
              <a:ext cx="5429" cy="3800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443FD36-3181-432D-B673-B78158944FB6}"/>
                </a:ext>
              </a:extLst>
            </p:cNvPr>
            <p:cNvSpPr/>
            <p:nvPr/>
          </p:nvSpPr>
          <p:spPr>
            <a:xfrm flipH="1">
              <a:off x="10786706" y="4757486"/>
              <a:ext cx="5429" cy="38002"/>
            </a:xfrm>
            <a:custGeom>
              <a:avLst/>
              <a:gdLst>
                <a:gd name="connsiteX0" fmla="*/ 1048 w 0"/>
                <a:gd name="connsiteY0" fmla="*/ 0 h 48006"/>
                <a:gd name="connsiteX1" fmla="*/ 5849 w 0"/>
                <a:gd name="connsiteY1" fmla="*/ 49377 h 48006"/>
                <a:gd name="connsiteX2" fmla="*/ 1048 w 0"/>
                <a:gd name="connsiteY2" fmla="*/ 0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1048" y="0"/>
                  </a:moveTo>
                  <a:cubicBezTo>
                    <a:pt x="7906" y="15773"/>
                    <a:pt x="6535" y="32918"/>
                    <a:pt x="5849" y="49377"/>
                  </a:cubicBezTo>
                  <a:cubicBezTo>
                    <a:pt x="-5124" y="33604"/>
                    <a:pt x="3106" y="16459"/>
                    <a:pt x="1048" y="0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BCCEB07-FA96-46DD-BA41-4F01EF07EA84}"/>
                </a:ext>
              </a:extLst>
            </p:cNvPr>
            <p:cNvSpPr/>
            <p:nvPr/>
          </p:nvSpPr>
          <p:spPr>
            <a:xfrm flipH="1">
              <a:off x="10790402" y="4815033"/>
              <a:ext cx="5429" cy="27144"/>
            </a:xfrm>
            <a:custGeom>
              <a:avLst/>
              <a:gdLst>
                <a:gd name="connsiteX0" fmla="*/ 4346 w 0"/>
                <a:gd name="connsiteY0" fmla="*/ 0 h 34290"/>
                <a:gd name="connsiteX1" fmla="*/ 4346 w 0"/>
                <a:gd name="connsiteY1" fmla="*/ 36347 h 34290"/>
                <a:gd name="connsiteX2" fmla="*/ 4346 w 0"/>
                <a:gd name="connsiteY2" fmla="*/ 0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34290">
                  <a:moveTo>
                    <a:pt x="4346" y="0"/>
                  </a:moveTo>
                  <a:cubicBezTo>
                    <a:pt x="4346" y="10973"/>
                    <a:pt x="4346" y="21260"/>
                    <a:pt x="4346" y="36347"/>
                  </a:cubicBezTo>
                  <a:cubicBezTo>
                    <a:pt x="-3883" y="22631"/>
                    <a:pt x="1603" y="11659"/>
                    <a:pt x="4346" y="0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12F5B61-977B-4209-B96B-8E505C130609}"/>
                </a:ext>
              </a:extLst>
            </p:cNvPr>
            <p:cNvSpPr/>
            <p:nvPr/>
          </p:nvSpPr>
          <p:spPr>
            <a:xfrm flipH="1">
              <a:off x="10490752" y="1627729"/>
              <a:ext cx="5429" cy="27144"/>
            </a:xfrm>
            <a:custGeom>
              <a:avLst/>
              <a:gdLst>
                <a:gd name="connsiteX0" fmla="*/ 948 w 0"/>
                <a:gd name="connsiteY0" fmla="*/ 40462 h 34290"/>
                <a:gd name="connsiteX1" fmla="*/ 5748 w 0"/>
                <a:gd name="connsiteY1" fmla="*/ 0 h 34290"/>
                <a:gd name="connsiteX2" fmla="*/ 948 w 0"/>
                <a:gd name="connsiteY2" fmla="*/ 40462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34290">
                  <a:moveTo>
                    <a:pt x="948" y="40462"/>
                  </a:moveTo>
                  <a:cubicBezTo>
                    <a:pt x="1634" y="26746"/>
                    <a:pt x="-3853" y="12344"/>
                    <a:pt x="5748" y="0"/>
                  </a:cubicBezTo>
                  <a:cubicBezTo>
                    <a:pt x="3691" y="13716"/>
                    <a:pt x="10549" y="28118"/>
                    <a:pt x="948" y="40462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CD3A0A3-897B-46B7-BD5E-6118A0473CB3}"/>
                </a:ext>
              </a:extLst>
            </p:cNvPr>
            <p:cNvSpPr/>
            <p:nvPr/>
          </p:nvSpPr>
          <p:spPr>
            <a:xfrm flipH="1">
              <a:off x="10472108" y="1467034"/>
              <a:ext cx="5429" cy="21716"/>
            </a:xfrm>
            <a:custGeom>
              <a:avLst/>
              <a:gdLst>
                <a:gd name="connsiteX0" fmla="*/ 27 w 0"/>
                <a:gd name="connsiteY0" fmla="*/ 31547 h 27432"/>
                <a:gd name="connsiteX1" fmla="*/ 4828 w 0"/>
                <a:gd name="connsiteY1" fmla="*/ 0 h 27432"/>
                <a:gd name="connsiteX2" fmla="*/ 27 w 0"/>
                <a:gd name="connsiteY2" fmla="*/ 31547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7432">
                  <a:moveTo>
                    <a:pt x="27" y="31547"/>
                  </a:moveTo>
                  <a:cubicBezTo>
                    <a:pt x="27" y="20574"/>
                    <a:pt x="-658" y="10287"/>
                    <a:pt x="4828" y="0"/>
                  </a:cubicBezTo>
                  <a:cubicBezTo>
                    <a:pt x="4142" y="10287"/>
                    <a:pt x="8943" y="21946"/>
                    <a:pt x="27" y="31547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2FA3D64-C250-49B2-8EF1-28D3E75A2070}"/>
                </a:ext>
              </a:extLst>
            </p:cNvPr>
            <p:cNvSpPr/>
            <p:nvPr/>
          </p:nvSpPr>
          <p:spPr>
            <a:xfrm flipH="1">
              <a:off x="10474844" y="1144710"/>
              <a:ext cx="515745" cy="374594"/>
            </a:xfrm>
            <a:custGeom>
              <a:avLst/>
              <a:gdLst>
                <a:gd name="connsiteX0" fmla="*/ 653622 w 651510"/>
                <a:gd name="connsiteY0" fmla="*/ 289216 h 473202"/>
                <a:gd name="connsiteX1" fmla="*/ 635791 w 651510"/>
                <a:gd name="connsiteY1" fmla="*/ 214464 h 473202"/>
                <a:gd name="connsiteX2" fmla="*/ 628247 w 651510"/>
                <a:gd name="connsiteY2" fmla="*/ 198005 h 473202"/>
                <a:gd name="connsiteX3" fmla="*/ 623447 w 651510"/>
                <a:gd name="connsiteY3" fmla="*/ 187032 h 473202"/>
                <a:gd name="connsiteX4" fmla="*/ 589842 w 651510"/>
                <a:gd name="connsiteY4" fmla="*/ 129425 h 473202"/>
                <a:gd name="connsiteX5" fmla="*/ 577498 w 651510"/>
                <a:gd name="connsiteY5" fmla="*/ 112965 h 473202"/>
                <a:gd name="connsiteX6" fmla="*/ 537722 w 651510"/>
                <a:gd name="connsiteY6" fmla="*/ 75246 h 473202"/>
                <a:gd name="connsiteX7" fmla="*/ 522634 w 651510"/>
                <a:gd name="connsiteY7" fmla="*/ 67017 h 473202"/>
                <a:gd name="connsiteX8" fmla="*/ 510975 w 651510"/>
                <a:gd name="connsiteY8" fmla="*/ 55358 h 473202"/>
                <a:gd name="connsiteX9" fmla="*/ 503432 w 651510"/>
                <a:gd name="connsiteY9" fmla="*/ 52615 h 473202"/>
                <a:gd name="connsiteX10" fmla="*/ 488344 w 651510"/>
                <a:gd name="connsiteY10" fmla="*/ 40956 h 473202"/>
                <a:gd name="connsiteX11" fmla="*/ 467770 w 651510"/>
                <a:gd name="connsiteY11" fmla="*/ 30669 h 473202"/>
                <a:gd name="connsiteX12" fmla="*/ 443081 w 651510"/>
                <a:gd name="connsiteY12" fmla="*/ 19697 h 473202"/>
                <a:gd name="connsiteX13" fmla="*/ 423879 w 651510"/>
                <a:gd name="connsiteY13" fmla="*/ 16953 h 473202"/>
                <a:gd name="connsiteX14" fmla="*/ 203051 w 651510"/>
                <a:gd name="connsiteY14" fmla="*/ 31355 h 473202"/>
                <a:gd name="connsiteX15" fmla="*/ 6227 w 651510"/>
                <a:gd name="connsiteY15" fmla="*/ 252183 h 473202"/>
                <a:gd name="connsiteX16" fmla="*/ 4855 w 651510"/>
                <a:gd name="connsiteY16" fmla="*/ 414717 h 473202"/>
                <a:gd name="connsiteX17" fmla="*/ 13085 w 651510"/>
                <a:gd name="connsiteY17" fmla="*/ 427062 h 473202"/>
                <a:gd name="connsiteX18" fmla="*/ 72063 w 651510"/>
                <a:gd name="connsiteY18" fmla="*/ 468210 h 473202"/>
                <a:gd name="connsiteX19" fmla="*/ 107725 w 651510"/>
                <a:gd name="connsiteY19" fmla="*/ 459980 h 473202"/>
                <a:gd name="connsiteX20" fmla="*/ 142015 w 651510"/>
                <a:gd name="connsiteY20" fmla="*/ 361225 h 473202"/>
                <a:gd name="connsiteX21" fmla="*/ 166018 w 651510"/>
                <a:gd name="connsiteY21" fmla="*/ 295388 h 473202"/>
                <a:gd name="connsiteX22" fmla="*/ 212652 w 651510"/>
                <a:gd name="connsiteY22" fmla="*/ 216521 h 473202"/>
                <a:gd name="connsiteX23" fmla="*/ 242142 w 651510"/>
                <a:gd name="connsiteY23" fmla="*/ 209663 h 473202"/>
                <a:gd name="connsiteX24" fmla="*/ 260658 w 651510"/>
                <a:gd name="connsiteY24" fmla="*/ 211721 h 473202"/>
                <a:gd name="connsiteX25" fmla="*/ 298377 w 651510"/>
                <a:gd name="connsiteY25" fmla="*/ 211035 h 473202"/>
                <a:gd name="connsiteX26" fmla="*/ 336096 w 651510"/>
                <a:gd name="connsiteY26" fmla="*/ 213092 h 473202"/>
                <a:gd name="connsiteX27" fmla="*/ 369015 w 651510"/>
                <a:gd name="connsiteY27" fmla="*/ 210349 h 473202"/>
                <a:gd name="connsiteX28" fmla="*/ 404676 w 651510"/>
                <a:gd name="connsiteY28" fmla="*/ 216521 h 473202"/>
                <a:gd name="connsiteX29" fmla="*/ 502746 w 651510"/>
                <a:gd name="connsiteY29" fmla="*/ 226122 h 473202"/>
                <a:gd name="connsiteX30" fmla="*/ 524691 w 651510"/>
                <a:gd name="connsiteY30" fmla="*/ 225437 h 473202"/>
                <a:gd name="connsiteX31" fmla="*/ 550752 w 651510"/>
                <a:gd name="connsiteY31" fmla="*/ 234352 h 473202"/>
                <a:gd name="connsiteX32" fmla="*/ 594643 w 651510"/>
                <a:gd name="connsiteY32" fmla="*/ 252869 h 473202"/>
                <a:gd name="connsiteX33" fmla="*/ 608359 w 651510"/>
                <a:gd name="connsiteY33" fmla="*/ 290588 h 473202"/>
                <a:gd name="connsiteX34" fmla="*/ 612474 w 651510"/>
                <a:gd name="connsiteY34" fmla="*/ 328307 h 473202"/>
                <a:gd name="connsiteX35" fmla="*/ 615903 w 651510"/>
                <a:gd name="connsiteY35" fmla="*/ 340651 h 473202"/>
                <a:gd name="connsiteX36" fmla="*/ 615903 w 651510"/>
                <a:gd name="connsiteY36" fmla="*/ 351624 h 473202"/>
                <a:gd name="connsiteX37" fmla="*/ 615903 w 651510"/>
                <a:gd name="connsiteY37" fmla="*/ 371512 h 473202"/>
                <a:gd name="connsiteX38" fmla="*/ 620018 w 651510"/>
                <a:gd name="connsiteY38" fmla="*/ 405116 h 473202"/>
                <a:gd name="connsiteX39" fmla="*/ 636477 w 651510"/>
                <a:gd name="connsiteY39" fmla="*/ 479868 h 473202"/>
                <a:gd name="connsiteX40" fmla="*/ 645392 w 651510"/>
                <a:gd name="connsiteY40" fmla="*/ 457237 h 473202"/>
                <a:gd name="connsiteX41" fmla="*/ 648821 w 651510"/>
                <a:gd name="connsiteY41" fmla="*/ 440092 h 473202"/>
                <a:gd name="connsiteX42" fmla="*/ 653622 w 651510"/>
                <a:gd name="connsiteY42" fmla="*/ 408545 h 473202"/>
                <a:gd name="connsiteX43" fmla="*/ 656365 w 651510"/>
                <a:gd name="connsiteY43" fmla="*/ 371512 h 473202"/>
                <a:gd name="connsiteX44" fmla="*/ 653622 w 651510"/>
                <a:gd name="connsiteY44" fmla="*/ 289216 h 47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51510" h="473202">
                  <a:moveTo>
                    <a:pt x="653622" y="289216"/>
                  </a:moveTo>
                  <a:cubicBezTo>
                    <a:pt x="647450" y="264527"/>
                    <a:pt x="641963" y="239153"/>
                    <a:pt x="635791" y="214464"/>
                  </a:cubicBezTo>
                  <a:cubicBezTo>
                    <a:pt x="629619" y="210349"/>
                    <a:pt x="637163" y="200748"/>
                    <a:pt x="628247" y="198005"/>
                  </a:cubicBezTo>
                  <a:cubicBezTo>
                    <a:pt x="623447" y="195947"/>
                    <a:pt x="623447" y="191147"/>
                    <a:pt x="623447" y="187032"/>
                  </a:cubicBezTo>
                  <a:cubicBezTo>
                    <a:pt x="617960" y="160286"/>
                    <a:pt x="611788" y="145198"/>
                    <a:pt x="589842" y="129425"/>
                  </a:cubicBezTo>
                  <a:cubicBezTo>
                    <a:pt x="588471" y="127367"/>
                    <a:pt x="578870" y="115023"/>
                    <a:pt x="577498" y="112965"/>
                  </a:cubicBezTo>
                  <a:cubicBezTo>
                    <a:pt x="566525" y="92391"/>
                    <a:pt x="559667" y="84162"/>
                    <a:pt x="537722" y="75246"/>
                  </a:cubicBezTo>
                  <a:cubicBezTo>
                    <a:pt x="532921" y="75246"/>
                    <a:pt x="523320" y="73189"/>
                    <a:pt x="522634" y="67017"/>
                  </a:cubicBezTo>
                  <a:cubicBezTo>
                    <a:pt x="519891" y="60845"/>
                    <a:pt x="518519" y="56044"/>
                    <a:pt x="510975" y="55358"/>
                  </a:cubicBezTo>
                  <a:cubicBezTo>
                    <a:pt x="508918" y="56044"/>
                    <a:pt x="504117" y="54672"/>
                    <a:pt x="503432" y="52615"/>
                  </a:cubicBezTo>
                  <a:cubicBezTo>
                    <a:pt x="500688" y="43700"/>
                    <a:pt x="493145" y="45757"/>
                    <a:pt x="488344" y="40956"/>
                  </a:cubicBezTo>
                  <a:cubicBezTo>
                    <a:pt x="479429" y="38899"/>
                    <a:pt x="474628" y="36842"/>
                    <a:pt x="467770" y="30669"/>
                  </a:cubicBezTo>
                  <a:cubicBezTo>
                    <a:pt x="460912" y="19011"/>
                    <a:pt x="449939" y="25183"/>
                    <a:pt x="443081" y="19697"/>
                  </a:cubicBezTo>
                  <a:cubicBezTo>
                    <a:pt x="438966" y="19697"/>
                    <a:pt x="427308" y="18325"/>
                    <a:pt x="423879" y="16953"/>
                  </a:cubicBezTo>
                  <a:cubicBezTo>
                    <a:pt x="347069" y="-12536"/>
                    <a:pt x="275746" y="-877"/>
                    <a:pt x="203051" y="31355"/>
                  </a:cubicBezTo>
                  <a:cubicBezTo>
                    <a:pt x="104982" y="75246"/>
                    <a:pt x="28858" y="139712"/>
                    <a:pt x="6227" y="252183"/>
                  </a:cubicBezTo>
                  <a:cubicBezTo>
                    <a:pt x="-4746" y="306361"/>
                    <a:pt x="1426" y="360539"/>
                    <a:pt x="4855" y="414717"/>
                  </a:cubicBezTo>
                  <a:cubicBezTo>
                    <a:pt x="8970" y="418832"/>
                    <a:pt x="3483" y="428433"/>
                    <a:pt x="13085" y="427062"/>
                  </a:cubicBezTo>
                  <a:cubicBezTo>
                    <a:pt x="45317" y="421575"/>
                    <a:pt x="53547" y="443521"/>
                    <a:pt x="72063" y="468210"/>
                  </a:cubicBezTo>
                  <a:cubicBezTo>
                    <a:pt x="83722" y="484669"/>
                    <a:pt x="104296" y="479183"/>
                    <a:pt x="107725" y="459980"/>
                  </a:cubicBezTo>
                  <a:cubicBezTo>
                    <a:pt x="114583" y="425690"/>
                    <a:pt x="121441" y="390714"/>
                    <a:pt x="142015" y="361225"/>
                  </a:cubicBezTo>
                  <a:cubicBezTo>
                    <a:pt x="155731" y="341337"/>
                    <a:pt x="163961" y="319391"/>
                    <a:pt x="166018" y="295388"/>
                  </a:cubicBezTo>
                  <a:cubicBezTo>
                    <a:pt x="168761" y="261784"/>
                    <a:pt x="179734" y="232295"/>
                    <a:pt x="212652" y="216521"/>
                  </a:cubicBezTo>
                  <a:cubicBezTo>
                    <a:pt x="225683" y="215835"/>
                    <a:pt x="228426" y="206920"/>
                    <a:pt x="242142" y="209663"/>
                  </a:cubicBezTo>
                  <a:cubicBezTo>
                    <a:pt x="243513" y="209663"/>
                    <a:pt x="259287" y="211721"/>
                    <a:pt x="260658" y="211721"/>
                  </a:cubicBezTo>
                  <a:cubicBezTo>
                    <a:pt x="284661" y="211035"/>
                    <a:pt x="274374" y="210349"/>
                    <a:pt x="298377" y="211035"/>
                  </a:cubicBezTo>
                  <a:cubicBezTo>
                    <a:pt x="299749" y="211035"/>
                    <a:pt x="334725" y="213092"/>
                    <a:pt x="336096" y="213092"/>
                  </a:cubicBezTo>
                  <a:cubicBezTo>
                    <a:pt x="348441" y="213092"/>
                    <a:pt x="355985" y="210349"/>
                    <a:pt x="369015" y="210349"/>
                  </a:cubicBezTo>
                  <a:cubicBezTo>
                    <a:pt x="378616" y="218579"/>
                    <a:pt x="395075" y="211721"/>
                    <a:pt x="404676" y="216521"/>
                  </a:cubicBezTo>
                  <a:cubicBezTo>
                    <a:pt x="441024" y="220636"/>
                    <a:pt x="465713" y="226122"/>
                    <a:pt x="502746" y="226122"/>
                  </a:cubicBezTo>
                  <a:cubicBezTo>
                    <a:pt x="507546" y="226808"/>
                    <a:pt x="519891" y="224751"/>
                    <a:pt x="524691" y="225437"/>
                  </a:cubicBezTo>
                  <a:cubicBezTo>
                    <a:pt x="524691" y="226122"/>
                    <a:pt x="550066" y="235724"/>
                    <a:pt x="550752" y="234352"/>
                  </a:cubicBezTo>
                  <a:cubicBezTo>
                    <a:pt x="574069" y="242582"/>
                    <a:pt x="574755" y="234352"/>
                    <a:pt x="594643" y="252869"/>
                  </a:cubicBezTo>
                  <a:cubicBezTo>
                    <a:pt x="606987" y="265213"/>
                    <a:pt x="606987" y="276872"/>
                    <a:pt x="608359" y="290588"/>
                  </a:cubicBezTo>
                  <a:cubicBezTo>
                    <a:pt x="608359" y="307047"/>
                    <a:pt x="605616" y="312533"/>
                    <a:pt x="612474" y="328307"/>
                  </a:cubicBezTo>
                  <a:cubicBezTo>
                    <a:pt x="612474" y="328307"/>
                    <a:pt x="615903" y="340651"/>
                    <a:pt x="615903" y="340651"/>
                  </a:cubicBezTo>
                  <a:cubicBezTo>
                    <a:pt x="615903" y="340651"/>
                    <a:pt x="615903" y="355739"/>
                    <a:pt x="615903" y="351624"/>
                  </a:cubicBezTo>
                  <a:cubicBezTo>
                    <a:pt x="616589" y="361911"/>
                    <a:pt x="615217" y="361225"/>
                    <a:pt x="615903" y="371512"/>
                  </a:cubicBezTo>
                  <a:cubicBezTo>
                    <a:pt x="612474" y="383856"/>
                    <a:pt x="618646" y="394143"/>
                    <a:pt x="620018" y="405116"/>
                  </a:cubicBezTo>
                  <a:cubicBezTo>
                    <a:pt x="619332" y="430491"/>
                    <a:pt x="632362" y="455180"/>
                    <a:pt x="636477" y="479868"/>
                  </a:cubicBezTo>
                  <a:cubicBezTo>
                    <a:pt x="641277" y="470953"/>
                    <a:pt x="644021" y="471639"/>
                    <a:pt x="645392" y="457237"/>
                  </a:cubicBezTo>
                  <a:cubicBezTo>
                    <a:pt x="645392" y="446950"/>
                    <a:pt x="644021" y="449007"/>
                    <a:pt x="648821" y="440092"/>
                  </a:cubicBezTo>
                  <a:cubicBezTo>
                    <a:pt x="654308" y="430491"/>
                    <a:pt x="648821" y="418832"/>
                    <a:pt x="653622" y="408545"/>
                  </a:cubicBezTo>
                  <a:cubicBezTo>
                    <a:pt x="653622" y="403745"/>
                    <a:pt x="656365" y="376313"/>
                    <a:pt x="656365" y="371512"/>
                  </a:cubicBezTo>
                  <a:cubicBezTo>
                    <a:pt x="659794" y="335850"/>
                    <a:pt x="657051" y="323506"/>
                    <a:pt x="653622" y="28921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4DA935-8E2D-4745-A8BA-AFB071DE54A5}"/>
                </a:ext>
              </a:extLst>
            </p:cNvPr>
            <p:cNvSpPr/>
            <p:nvPr/>
          </p:nvSpPr>
          <p:spPr>
            <a:xfrm flipH="1">
              <a:off x="10575885" y="1856151"/>
              <a:ext cx="1188927" cy="2855598"/>
            </a:xfrm>
            <a:custGeom>
              <a:avLst/>
              <a:gdLst>
                <a:gd name="connsiteX0" fmla="*/ 999347 w 1501902"/>
                <a:gd name="connsiteY0" fmla="*/ 4286 h 3607308"/>
                <a:gd name="connsiteX1" fmla="*/ 913622 w 1501902"/>
                <a:gd name="connsiteY1" fmla="*/ 857 h 3607308"/>
                <a:gd name="connsiteX2" fmla="*/ 817610 w 1501902"/>
                <a:gd name="connsiteY2" fmla="*/ 138017 h 3607308"/>
                <a:gd name="connsiteX3" fmla="*/ 470595 w 1501902"/>
                <a:gd name="connsiteY3" fmla="*/ 282035 h 3607308"/>
                <a:gd name="connsiteX4" fmla="*/ 288858 w 1501902"/>
                <a:gd name="connsiteY4" fmla="*/ 546068 h 3607308"/>
                <a:gd name="connsiteX5" fmla="*/ 21396 w 1501902"/>
                <a:gd name="connsiteY5" fmla="*/ 1321708 h 3607308"/>
                <a:gd name="connsiteX6" fmla="*/ 103692 w 1501902"/>
                <a:gd name="connsiteY6" fmla="*/ 1644034 h 3607308"/>
                <a:gd name="connsiteX7" fmla="*/ 522716 w 1501902"/>
                <a:gd name="connsiteY7" fmla="*/ 1836058 h 3607308"/>
                <a:gd name="connsiteX8" fmla="*/ 536432 w 1501902"/>
                <a:gd name="connsiteY8" fmla="*/ 3607480 h 3607308"/>
                <a:gd name="connsiteX9" fmla="*/ 1504095 w 1501902"/>
                <a:gd name="connsiteY9" fmla="*/ 3538900 h 3607308"/>
                <a:gd name="connsiteX10" fmla="*/ 1425228 w 1501902"/>
                <a:gd name="connsiteY10" fmla="*/ 1350512 h 3607308"/>
                <a:gd name="connsiteX11" fmla="*/ 976715 w 1501902"/>
                <a:gd name="connsiteY11" fmla="*/ 62579 h 3607308"/>
                <a:gd name="connsiteX12" fmla="*/ 999347 w 1501902"/>
                <a:gd name="connsiteY12" fmla="*/ 4286 h 360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1902" h="3607308">
                  <a:moveTo>
                    <a:pt x="999347" y="4286"/>
                  </a:moveTo>
                  <a:cubicBezTo>
                    <a:pt x="953398" y="-2572"/>
                    <a:pt x="913622" y="857"/>
                    <a:pt x="913622" y="857"/>
                  </a:cubicBezTo>
                  <a:lnTo>
                    <a:pt x="817610" y="138017"/>
                  </a:lnTo>
                  <a:cubicBezTo>
                    <a:pt x="817610" y="138017"/>
                    <a:pt x="574151" y="216884"/>
                    <a:pt x="470595" y="282035"/>
                  </a:cubicBezTo>
                  <a:cubicBezTo>
                    <a:pt x="367039" y="347186"/>
                    <a:pt x="319719" y="436340"/>
                    <a:pt x="288858" y="546068"/>
                  </a:cubicBezTo>
                  <a:cubicBezTo>
                    <a:pt x="257997" y="655796"/>
                    <a:pt x="59115" y="1187977"/>
                    <a:pt x="21396" y="1321708"/>
                  </a:cubicBezTo>
                  <a:cubicBezTo>
                    <a:pt x="-16323" y="1455439"/>
                    <a:pt x="-12894" y="1558309"/>
                    <a:pt x="103692" y="1644034"/>
                  </a:cubicBezTo>
                  <a:cubicBezTo>
                    <a:pt x="220278" y="1729759"/>
                    <a:pt x="381441" y="1803140"/>
                    <a:pt x="522716" y="1836058"/>
                  </a:cubicBezTo>
                  <a:cubicBezTo>
                    <a:pt x="479510" y="2012994"/>
                    <a:pt x="536432" y="3607480"/>
                    <a:pt x="536432" y="3607480"/>
                  </a:cubicBezTo>
                  <a:lnTo>
                    <a:pt x="1504095" y="3538900"/>
                  </a:lnTo>
                  <a:cubicBezTo>
                    <a:pt x="1504095" y="3538900"/>
                    <a:pt x="1480092" y="2040426"/>
                    <a:pt x="1425228" y="1350512"/>
                  </a:cubicBezTo>
                  <a:cubicBezTo>
                    <a:pt x="1374479" y="709974"/>
                    <a:pt x="1240062" y="257346"/>
                    <a:pt x="976715" y="62579"/>
                  </a:cubicBezTo>
                  <a:cubicBezTo>
                    <a:pt x="985631" y="44063"/>
                    <a:pt x="987688" y="27603"/>
                    <a:pt x="999347" y="4286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02269D7-EDA8-42A4-A096-B3A369DF57F9}"/>
                </a:ext>
              </a:extLst>
            </p:cNvPr>
            <p:cNvSpPr/>
            <p:nvPr/>
          </p:nvSpPr>
          <p:spPr>
            <a:xfrm flipH="1">
              <a:off x="10428892" y="2046046"/>
              <a:ext cx="325734" cy="1161783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43488B0-19BF-4704-AE1E-FBCF11248077}"/>
                </a:ext>
              </a:extLst>
            </p:cNvPr>
            <p:cNvSpPr/>
            <p:nvPr/>
          </p:nvSpPr>
          <p:spPr>
            <a:xfrm flipH="1">
              <a:off x="10848851" y="2555527"/>
              <a:ext cx="749187" cy="890338"/>
            </a:xfrm>
            <a:custGeom>
              <a:avLst/>
              <a:gdLst>
                <a:gd name="connsiteX0" fmla="*/ 0 w 946404"/>
                <a:gd name="connsiteY0" fmla="*/ 0 h 1124712"/>
                <a:gd name="connsiteX1" fmla="*/ 542468 w 946404"/>
                <a:gd name="connsiteY1" fmla="*/ 139903 h 1124712"/>
                <a:gd name="connsiteX2" fmla="*/ 951890 w 946404"/>
                <a:gd name="connsiteY2" fmla="*/ 1126770 h 1124712"/>
                <a:gd name="connsiteX3" fmla="*/ 432740 w 946404"/>
                <a:gd name="connsiteY3" fmla="*/ 1010869 h 112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04" h="1124712">
                  <a:moveTo>
                    <a:pt x="0" y="0"/>
                  </a:moveTo>
                  <a:lnTo>
                    <a:pt x="542468" y="139903"/>
                  </a:lnTo>
                  <a:lnTo>
                    <a:pt x="951890" y="1126770"/>
                  </a:lnTo>
                  <a:lnTo>
                    <a:pt x="432740" y="1010869"/>
                  </a:ln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D95BF60-0CFC-42E5-BC1B-57D7FAF99711}"/>
                </a:ext>
              </a:extLst>
            </p:cNvPr>
            <p:cNvSpPr/>
            <p:nvPr/>
          </p:nvSpPr>
          <p:spPr>
            <a:xfrm flipH="1">
              <a:off x="10911826" y="2899942"/>
              <a:ext cx="369165" cy="342020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007EBE4-4C5E-4A1B-A02E-B4DB4F146F4C}"/>
                </a:ext>
              </a:extLst>
            </p:cNvPr>
            <p:cNvSpPr/>
            <p:nvPr/>
          </p:nvSpPr>
          <p:spPr>
            <a:xfrm flipH="1">
              <a:off x="11176081" y="3010205"/>
              <a:ext cx="211727" cy="293160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7D1B2C0-CBDB-49FB-A12C-997BA9245111}"/>
                </a:ext>
              </a:extLst>
            </p:cNvPr>
            <p:cNvSpPr/>
            <p:nvPr/>
          </p:nvSpPr>
          <p:spPr>
            <a:xfrm flipH="1">
              <a:off x="10857078" y="2444999"/>
              <a:ext cx="146580" cy="146580"/>
            </a:xfrm>
            <a:custGeom>
              <a:avLst/>
              <a:gdLst>
                <a:gd name="connsiteX0" fmla="*/ 64571 w 185166"/>
                <a:gd name="connsiteY0" fmla="*/ 1778 h 185166"/>
                <a:gd name="connsiteX1" fmla="*/ 135208 w 185166"/>
                <a:gd name="connsiteY1" fmla="*/ 14122 h 185166"/>
                <a:gd name="connsiteX2" fmla="*/ 183214 w 185166"/>
                <a:gd name="connsiteY2" fmla="*/ 116306 h 185166"/>
                <a:gd name="connsiteX3" fmla="*/ 95432 w 185166"/>
                <a:gd name="connsiteY3" fmla="*/ 189001 h 185166"/>
                <a:gd name="connsiteX4" fmla="*/ 3535 w 185166"/>
                <a:gd name="connsiteY4" fmla="*/ 121107 h 185166"/>
                <a:gd name="connsiteX5" fmla="*/ 47426 w 185166"/>
                <a:gd name="connsiteY5" fmla="*/ 12751 h 185166"/>
                <a:gd name="connsiteX6" fmla="*/ 64571 w 185166"/>
                <a:gd name="connsiteY6" fmla="*/ 1778 h 18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166" h="185166">
                  <a:moveTo>
                    <a:pt x="64571" y="1778"/>
                  </a:moveTo>
                  <a:cubicBezTo>
                    <a:pt x="98175" y="406"/>
                    <a:pt x="107776" y="-5080"/>
                    <a:pt x="135208" y="14122"/>
                  </a:cubicBezTo>
                  <a:cubicBezTo>
                    <a:pt x="176356" y="37439"/>
                    <a:pt x="193501" y="74473"/>
                    <a:pt x="183214" y="116306"/>
                  </a:cubicBezTo>
                  <a:cubicBezTo>
                    <a:pt x="172927" y="158826"/>
                    <a:pt x="137952" y="187630"/>
                    <a:pt x="95432" y="189001"/>
                  </a:cubicBezTo>
                  <a:cubicBezTo>
                    <a:pt x="53598" y="190373"/>
                    <a:pt x="15193" y="162255"/>
                    <a:pt x="3535" y="121107"/>
                  </a:cubicBezTo>
                  <a:cubicBezTo>
                    <a:pt x="-8124" y="79273"/>
                    <a:pt x="9707" y="36754"/>
                    <a:pt x="47426" y="12751"/>
                  </a:cubicBezTo>
                  <a:cubicBezTo>
                    <a:pt x="52912" y="9322"/>
                    <a:pt x="54284" y="4521"/>
                    <a:pt x="64571" y="1778"/>
                  </a:cubicBezTo>
                  <a:close/>
                </a:path>
              </a:pathLst>
            </a:custGeom>
            <a:solidFill>
              <a:srgbClr val="0E040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A159B55-CDE4-4028-831D-5F52709FB160}"/>
                </a:ext>
              </a:extLst>
            </p:cNvPr>
            <p:cNvSpPr/>
            <p:nvPr/>
          </p:nvSpPr>
          <p:spPr>
            <a:xfrm flipH="1">
              <a:off x="10879795" y="2468655"/>
              <a:ext cx="103149" cy="103149"/>
            </a:xfrm>
            <a:custGeom>
              <a:avLst/>
              <a:gdLst>
                <a:gd name="connsiteX0" fmla="*/ 132359 w 130302"/>
                <a:gd name="connsiteY0" fmla="*/ 65163 h 130302"/>
                <a:gd name="connsiteX1" fmla="*/ 65151 w 130302"/>
                <a:gd name="connsiteY1" fmla="*/ 132371 h 130302"/>
                <a:gd name="connsiteX2" fmla="*/ 0 w 130302"/>
                <a:gd name="connsiteY2" fmla="*/ 66535 h 130302"/>
                <a:gd name="connsiteX3" fmla="*/ 64465 w 130302"/>
                <a:gd name="connsiteY3" fmla="*/ 12 h 130302"/>
                <a:gd name="connsiteX4" fmla="*/ 132359 w 130302"/>
                <a:gd name="connsiteY4" fmla="*/ 65163 h 130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02" h="130302">
                  <a:moveTo>
                    <a:pt x="132359" y="65163"/>
                  </a:moveTo>
                  <a:cubicBezTo>
                    <a:pt x="132359" y="102196"/>
                    <a:pt x="101498" y="133057"/>
                    <a:pt x="65151" y="132371"/>
                  </a:cubicBezTo>
                  <a:cubicBezTo>
                    <a:pt x="29489" y="131686"/>
                    <a:pt x="0" y="102196"/>
                    <a:pt x="0" y="66535"/>
                  </a:cubicBezTo>
                  <a:cubicBezTo>
                    <a:pt x="0" y="30187"/>
                    <a:pt x="28118" y="698"/>
                    <a:pt x="64465" y="12"/>
                  </a:cubicBezTo>
                  <a:cubicBezTo>
                    <a:pt x="102184" y="-674"/>
                    <a:pt x="132359" y="28130"/>
                    <a:pt x="132359" y="65163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54D80F8-C514-441F-9DB3-40D5FF34B896}"/>
                </a:ext>
              </a:extLst>
            </p:cNvPr>
            <p:cNvSpPr/>
            <p:nvPr/>
          </p:nvSpPr>
          <p:spPr>
            <a:xfrm flipH="1">
              <a:off x="10931913" y="1811769"/>
              <a:ext cx="86862" cy="640609"/>
            </a:xfrm>
            <a:custGeom>
              <a:avLst/>
              <a:gdLst>
                <a:gd name="connsiteX0" fmla="*/ 95326 w 109728"/>
                <a:gd name="connsiteY0" fmla="*/ 43205 h 809244"/>
                <a:gd name="connsiteX1" fmla="*/ 66523 w 109728"/>
                <a:gd name="connsiteY1" fmla="*/ 86411 h 809244"/>
                <a:gd name="connsiteX2" fmla="*/ 28804 w 109728"/>
                <a:gd name="connsiteY2" fmla="*/ 237287 h 809244"/>
                <a:gd name="connsiteX3" fmla="*/ 65837 w 109728"/>
                <a:gd name="connsiteY3" fmla="*/ 595274 h 809244"/>
                <a:gd name="connsiteX4" fmla="*/ 111100 w 109728"/>
                <a:gd name="connsiteY4" fmla="*/ 800329 h 809244"/>
                <a:gd name="connsiteX5" fmla="*/ 80924 w 109728"/>
                <a:gd name="connsiteY5" fmla="*/ 801700 h 809244"/>
                <a:gd name="connsiteX6" fmla="*/ 0 w 109728"/>
                <a:gd name="connsiteY6" fmla="*/ 265405 h 809244"/>
                <a:gd name="connsiteX7" fmla="*/ 100813 w 109728"/>
                <a:gd name="connsiteY7" fmla="*/ 0 h 809244"/>
                <a:gd name="connsiteX8" fmla="*/ 95326 w 109728"/>
                <a:gd name="connsiteY8" fmla="*/ 43205 h 80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728" h="809244">
                  <a:moveTo>
                    <a:pt x="95326" y="43205"/>
                  </a:moveTo>
                  <a:cubicBezTo>
                    <a:pt x="81610" y="58979"/>
                    <a:pt x="77495" y="70637"/>
                    <a:pt x="66523" y="86411"/>
                  </a:cubicBezTo>
                  <a:cubicBezTo>
                    <a:pt x="36347" y="133731"/>
                    <a:pt x="28804" y="184480"/>
                    <a:pt x="28804" y="237287"/>
                  </a:cubicBezTo>
                  <a:cubicBezTo>
                    <a:pt x="29489" y="357988"/>
                    <a:pt x="43891" y="477317"/>
                    <a:pt x="65837" y="595274"/>
                  </a:cubicBezTo>
                  <a:cubicBezTo>
                    <a:pt x="77495" y="659054"/>
                    <a:pt x="99441" y="736549"/>
                    <a:pt x="111100" y="800329"/>
                  </a:cubicBezTo>
                  <a:cubicBezTo>
                    <a:pt x="113843" y="816102"/>
                    <a:pt x="93269" y="817474"/>
                    <a:pt x="80924" y="801700"/>
                  </a:cubicBezTo>
                  <a:cubicBezTo>
                    <a:pt x="43891" y="624764"/>
                    <a:pt x="0" y="448513"/>
                    <a:pt x="0" y="265405"/>
                  </a:cubicBezTo>
                  <a:cubicBezTo>
                    <a:pt x="0" y="166649"/>
                    <a:pt x="23317" y="70637"/>
                    <a:pt x="100813" y="0"/>
                  </a:cubicBezTo>
                  <a:cubicBezTo>
                    <a:pt x="100127" y="16459"/>
                    <a:pt x="96698" y="31547"/>
                    <a:pt x="95326" y="43205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BD7A8EA-E8BB-411A-92F0-047CB83ED453}"/>
                </a:ext>
              </a:extLst>
            </p:cNvPr>
            <p:cNvSpPr/>
            <p:nvPr/>
          </p:nvSpPr>
          <p:spPr>
            <a:xfrm flipH="1">
              <a:off x="10306117" y="1923604"/>
              <a:ext cx="276874" cy="352878"/>
            </a:xfrm>
            <a:custGeom>
              <a:avLst/>
              <a:gdLst>
                <a:gd name="connsiteX0" fmla="*/ 196 w 349758"/>
                <a:gd name="connsiteY0" fmla="*/ 0 h 445770"/>
                <a:gd name="connsiteX1" fmla="*/ 119525 w 349758"/>
                <a:gd name="connsiteY1" fmla="*/ 109042 h 445770"/>
                <a:gd name="connsiteX2" fmla="*/ 153815 w 349758"/>
                <a:gd name="connsiteY2" fmla="*/ 161163 h 445770"/>
                <a:gd name="connsiteX3" fmla="*/ 181247 w 349758"/>
                <a:gd name="connsiteY3" fmla="*/ 189967 h 445770"/>
                <a:gd name="connsiteX4" fmla="*/ 226510 w 349758"/>
                <a:gd name="connsiteY4" fmla="*/ 200254 h 445770"/>
                <a:gd name="connsiteX5" fmla="*/ 293033 w 349758"/>
                <a:gd name="connsiteY5" fmla="*/ 270891 h 445770"/>
                <a:gd name="connsiteX6" fmla="*/ 351326 w 349758"/>
                <a:gd name="connsiteY6" fmla="*/ 407365 h 445770"/>
                <a:gd name="connsiteX7" fmla="*/ 333495 w 349758"/>
                <a:gd name="connsiteY7" fmla="*/ 425196 h 445770"/>
                <a:gd name="connsiteX8" fmla="*/ 274516 w 349758"/>
                <a:gd name="connsiteY8" fmla="*/ 291465 h 445770"/>
                <a:gd name="connsiteX9" fmla="*/ 197707 w 349758"/>
                <a:gd name="connsiteY9" fmla="*/ 216027 h 445770"/>
                <a:gd name="connsiteX10" fmla="*/ 146957 w 349758"/>
                <a:gd name="connsiteY10" fmla="*/ 228371 h 445770"/>
                <a:gd name="connsiteX11" fmla="*/ 101009 w 349758"/>
                <a:gd name="connsiteY11" fmla="*/ 369646 h 445770"/>
                <a:gd name="connsiteX12" fmla="*/ 114725 w 349758"/>
                <a:gd name="connsiteY12" fmla="*/ 447142 h 445770"/>
                <a:gd name="connsiteX13" fmla="*/ 92779 w 349758"/>
                <a:gd name="connsiteY13" fmla="*/ 445770 h 445770"/>
                <a:gd name="connsiteX14" fmla="*/ 71519 w 349758"/>
                <a:gd name="connsiteY14" fmla="*/ 350444 h 445770"/>
                <a:gd name="connsiteX15" fmla="*/ 132556 w 349758"/>
                <a:gd name="connsiteY15" fmla="*/ 205054 h 445770"/>
                <a:gd name="connsiteX16" fmla="*/ 128441 w 349758"/>
                <a:gd name="connsiteY16" fmla="*/ 176251 h 445770"/>
                <a:gd name="connsiteX17" fmla="*/ 107181 w 349758"/>
                <a:gd name="connsiteY17" fmla="*/ 137846 h 445770"/>
                <a:gd name="connsiteX18" fmla="*/ 35858 w 349758"/>
                <a:gd name="connsiteY18" fmla="*/ 63779 h 445770"/>
                <a:gd name="connsiteX19" fmla="*/ 7740 w 349758"/>
                <a:gd name="connsiteY19" fmla="*/ 38405 h 445770"/>
                <a:gd name="connsiteX20" fmla="*/ 196 w 349758"/>
                <a:gd name="connsiteY20" fmla="*/ 0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9758" h="445770">
                  <a:moveTo>
                    <a:pt x="196" y="0"/>
                  </a:moveTo>
                  <a:cubicBezTo>
                    <a:pt x="30371" y="22631"/>
                    <a:pt x="85921" y="64465"/>
                    <a:pt x="119525" y="109042"/>
                  </a:cubicBezTo>
                  <a:cubicBezTo>
                    <a:pt x="119525" y="109042"/>
                    <a:pt x="142843" y="142646"/>
                    <a:pt x="153815" y="161163"/>
                  </a:cubicBezTo>
                  <a:cubicBezTo>
                    <a:pt x="162731" y="175565"/>
                    <a:pt x="163417" y="191338"/>
                    <a:pt x="181247" y="189967"/>
                  </a:cubicBezTo>
                  <a:cubicBezTo>
                    <a:pt x="197707" y="191338"/>
                    <a:pt x="216223" y="196139"/>
                    <a:pt x="226510" y="200254"/>
                  </a:cubicBezTo>
                  <a:cubicBezTo>
                    <a:pt x="256685" y="212598"/>
                    <a:pt x="280003" y="246888"/>
                    <a:pt x="293033" y="270891"/>
                  </a:cubicBezTo>
                  <a:cubicBezTo>
                    <a:pt x="317036" y="315468"/>
                    <a:pt x="335553" y="359359"/>
                    <a:pt x="351326" y="407365"/>
                  </a:cubicBezTo>
                  <a:cubicBezTo>
                    <a:pt x="352012" y="420395"/>
                    <a:pt x="346525" y="426568"/>
                    <a:pt x="333495" y="425196"/>
                  </a:cubicBezTo>
                  <a:cubicBezTo>
                    <a:pt x="310178" y="379933"/>
                    <a:pt x="304006" y="343586"/>
                    <a:pt x="274516" y="291465"/>
                  </a:cubicBezTo>
                  <a:cubicBezTo>
                    <a:pt x="258057" y="265405"/>
                    <a:pt x="248456" y="226314"/>
                    <a:pt x="197707" y="216027"/>
                  </a:cubicBezTo>
                  <a:cubicBezTo>
                    <a:pt x="185362" y="213284"/>
                    <a:pt x="156559" y="220828"/>
                    <a:pt x="146957" y="228371"/>
                  </a:cubicBezTo>
                  <a:cubicBezTo>
                    <a:pt x="104438" y="259232"/>
                    <a:pt x="88664" y="317525"/>
                    <a:pt x="101009" y="369646"/>
                  </a:cubicBezTo>
                  <a:cubicBezTo>
                    <a:pt x="106495" y="395021"/>
                    <a:pt x="111982" y="419024"/>
                    <a:pt x="114725" y="447142"/>
                  </a:cubicBezTo>
                  <a:cubicBezTo>
                    <a:pt x="112667" y="451942"/>
                    <a:pt x="99637" y="449199"/>
                    <a:pt x="92779" y="445770"/>
                  </a:cubicBezTo>
                  <a:cubicBezTo>
                    <a:pt x="85235" y="415595"/>
                    <a:pt x="74263" y="381991"/>
                    <a:pt x="71519" y="350444"/>
                  </a:cubicBezTo>
                  <a:cubicBezTo>
                    <a:pt x="66719" y="291465"/>
                    <a:pt x="88664" y="243459"/>
                    <a:pt x="132556" y="205054"/>
                  </a:cubicBezTo>
                  <a:cubicBezTo>
                    <a:pt x="142157" y="196825"/>
                    <a:pt x="134613" y="185852"/>
                    <a:pt x="128441" y="176251"/>
                  </a:cubicBezTo>
                  <a:cubicBezTo>
                    <a:pt x="128441" y="176251"/>
                    <a:pt x="117468" y="154991"/>
                    <a:pt x="107181" y="137846"/>
                  </a:cubicBezTo>
                  <a:cubicBezTo>
                    <a:pt x="94837" y="115900"/>
                    <a:pt x="68090" y="90526"/>
                    <a:pt x="35858" y="63779"/>
                  </a:cubicBezTo>
                  <a:cubicBezTo>
                    <a:pt x="27628" y="55550"/>
                    <a:pt x="15970" y="45949"/>
                    <a:pt x="7740" y="38405"/>
                  </a:cubicBezTo>
                  <a:cubicBezTo>
                    <a:pt x="4997" y="36347"/>
                    <a:pt x="-1175" y="11659"/>
                    <a:pt x="196" y="0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D07C8664-580F-4F85-A600-AFC4CF9F446B}"/>
              </a:ext>
            </a:extLst>
          </p:cNvPr>
          <p:cNvSpPr/>
          <p:nvPr/>
        </p:nvSpPr>
        <p:spPr>
          <a:xfrm>
            <a:off x="2332627" y="1198085"/>
            <a:ext cx="1796505" cy="1203658"/>
          </a:xfrm>
          <a:prstGeom prst="wedgeRoundRectCallout">
            <a:avLst>
              <a:gd name="adj1" fmla="val -44658"/>
              <a:gd name="adj2" fmla="val 64925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30ECEC5-ACFC-4805-8954-BF68FAABE8DC}"/>
              </a:ext>
            </a:extLst>
          </p:cNvPr>
          <p:cNvSpPr/>
          <p:nvPr/>
        </p:nvSpPr>
        <p:spPr>
          <a:xfrm>
            <a:off x="2436353" y="1338249"/>
            <a:ext cx="1596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 you need an online doctor now?</a:t>
            </a:r>
          </a:p>
        </p:txBody>
      </p:sp>
      <p:sp>
        <p:nvSpPr>
          <p:cNvPr id="56" name="Trapezoid 13">
            <a:extLst>
              <a:ext uri="{FF2B5EF4-FFF2-40B4-BE49-F238E27FC236}">
                <a16:creationId xmlns:a16="http://schemas.microsoft.com/office/drawing/2014/main" id="{8A51BA71-D730-4370-B80B-BC83C97F5909}"/>
              </a:ext>
            </a:extLst>
          </p:cNvPr>
          <p:cNvSpPr/>
          <p:nvPr/>
        </p:nvSpPr>
        <p:spPr>
          <a:xfrm>
            <a:off x="5117875" y="2071944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Rounded Rectangle 7">
            <a:extLst>
              <a:ext uri="{FF2B5EF4-FFF2-40B4-BE49-F238E27FC236}">
                <a16:creationId xmlns:a16="http://schemas.microsoft.com/office/drawing/2014/main" id="{067A10C1-B3D5-477F-B439-76332F6B051E}"/>
              </a:ext>
            </a:extLst>
          </p:cNvPr>
          <p:cNvSpPr/>
          <p:nvPr/>
        </p:nvSpPr>
        <p:spPr>
          <a:xfrm>
            <a:off x="5241212" y="4250649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Rectangle 18">
            <a:extLst>
              <a:ext uri="{FF2B5EF4-FFF2-40B4-BE49-F238E27FC236}">
                <a16:creationId xmlns:a16="http://schemas.microsoft.com/office/drawing/2014/main" id="{AF1546AF-FE5A-4C1F-87D2-4353C68E737A}"/>
              </a:ext>
            </a:extLst>
          </p:cNvPr>
          <p:cNvSpPr/>
          <p:nvPr/>
        </p:nvSpPr>
        <p:spPr>
          <a:xfrm>
            <a:off x="5137270" y="3189036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25">
            <a:extLst>
              <a:ext uri="{FF2B5EF4-FFF2-40B4-BE49-F238E27FC236}">
                <a16:creationId xmlns:a16="http://schemas.microsoft.com/office/drawing/2014/main" id="{879ABDEC-84B1-4C5D-922C-2AA19FFA5176}"/>
              </a:ext>
            </a:extLst>
          </p:cNvPr>
          <p:cNvSpPr/>
          <p:nvPr/>
        </p:nvSpPr>
        <p:spPr>
          <a:xfrm>
            <a:off x="5206000" y="5339338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Freeform 60">
            <a:extLst>
              <a:ext uri="{FF2B5EF4-FFF2-40B4-BE49-F238E27FC236}">
                <a16:creationId xmlns:a16="http://schemas.microsoft.com/office/drawing/2014/main" id="{220401A7-5FB6-9761-C378-C52CADBD99B1}"/>
              </a:ext>
            </a:extLst>
          </p:cNvPr>
          <p:cNvSpPr/>
          <p:nvPr/>
        </p:nvSpPr>
        <p:spPr>
          <a:xfrm flipV="1">
            <a:off x="2802694" y="3940056"/>
            <a:ext cx="2058102" cy="213210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594911 w 1617624"/>
              <a:gd name="connsiteY0" fmla="*/ 0 h 2002971"/>
              <a:gd name="connsiteX1" fmla="*/ 0 w 1617624"/>
              <a:gd name="connsiteY1" fmla="*/ 2002971 h 2002971"/>
              <a:gd name="connsiteX2" fmla="*/ 1617624 w 1617624"/>
              <a:gd name="connsiteY2" fmla="*/ 870350 h 2002971"/>
              <a:gd name="connsiteX3" fmla="*/ 1594911 w 1617624"/>
              <a:gd name="connsiteY3" fmla="*/ 0 h 2002971"/>
              <a:gd name="connsiteX0" fmla="*/ 1594911 w 1596478"/>
              <a:gd name="connsiteY0" fmla="*/ 0 h 2002971"/>
              <a:gd name="connsiteX1" fmla="*/ 0 w 1596478"/>
              <a:gd name="connsiteY1" fmla="*/ 2002971 h 2002971"/>
              <a:gd name="connsiteX2" fmla="*/ 1596478 w 1596478"/>
              <a:gd name="connsiteY2" fmla="*/ 883110 h 2002971"/>
              <a:gd name="connsiteX3" fmla="*/ 1594911 w 1596478"/>
              <a:gd name="connsiteY3" fmla="*/ 0 h 2002971"/>
              <a:gd name="connsiteX0" fmla="*/ 1605483 w 1605502"/>
              <a:gd name="connsiteY0" fmla="*/ 0 h 2015730"/>
              <a:gd name="connsiteX1" fmla="*/ 0 w 1605502"/>
              <a:gd name="connsiteY1" fmla="*/ 2015730 h 2015730"/>
              <a:gd name="connsiteX2" fmla="*/ 1596478 w 1605502"/>
              <a:gd name="connsiteY2" fmla="*/ 895869 h 2015730"/>
              <a:gd name="connsiteX3" fmla="*/ 1605483 w 1605502"/>
              <a:gd name="connsiteY3" fmla="*/ 0 h 2015730"/>
              <a:gd name="connsiteX0" fmla="*/ 1605483 w 1605502"/>
              <a:gd name="connsiteY0" fmla="*/ 0 h 2032742"/>
              <a:gd name="connsiteX1" fmla="*/ 0 w 1605502"/>
              <a:gd name="connsiteY1" fmla="*/ 2032742 h 2032742"/>
              <a:gd name="connsiteX2" fmla="*/ 1596478 w 1605502"/>
              <a:gd name="connsiteY2" fmla="*/ 912881 h 2032742"/>
              <a:gd name="connsiteX3" fmla="*/ 1605483 w 1605502"/>
              <a:gd name="connsiteY3" fmla="*/ 0 h 2032742"/>
              <a:gd name="connsiteX0" fmla="*/ 1592760 w 1596478"/>
              <a:gd name="connsiteY0" fmla="*/ 0 h 2060037"/>
              <a:gd name="connsiteX1" fmla="*/ 0 w 1596478"/>
              <a:gd name="connsiteY1" fmla="*/ 2060037 h 2060037"/>
              <a:gd name="connsiteX2" fmla="*/ 1596478 w 1596478"/>
              <a:gd name="connsiteY2" fmla="*/ 940176 h 2060037"/>
              <a:gd name="connsiteX3" fmla="*/ 1592760 w 1596478"/>
              <a:gd name="connsiteY3" fmla="*/ 0 h 2060037"/>
              <a:gd name="connsiteX0" fmla="*/ 1592760 w 1596478"/>
              <a:gd name="connsiteY0" fmla="*/ 0 h 2042978"/>
              <a:gd name="connsiteX1" fmla="*/ 0 w 1596478"/>
              <a:gd name="connsiteY1" fmla="*/ 2042978 h 2042978"/>
              <a:gd name="connsiteX2" fmla="*/ 1596478 w 1596478"/>
              <a:gd name="connsiteY2" fmla="*/ 923117 h 2042978"/>
              <a:gd name="connsiteX3" fmla="*/ 1592760 w 1596478"/>
              <a:gd name="connsiteY3" fmla="*/ 0 h 2042978"/>
              <a:gd name="connsiteX0" fmla="*/ 1592760 w 1596478"/>
              <a:gd name="connsiteY0" fmla="*/ 0 h 2053214"/>
              <a:gd name="connsiteX1" fmla="*/ 0 w 1596478"/>
              <a:gd name="connsiteY1" fmla="*/ 2053214 h 2053214"/>
              <a:gd name="connsiteX2" fmla="*/ 1596478 w 1596478"/>
              <a:gd name="connsiteY2" fmla="*/ 933353 h 2053214"/>
              <a:gd name="connsiteX3" fmla="*/ 1592760 w 1596478"/>
              <a:gd name="connsiteY3" fmla="*/ 0 h 2053214"/>
              <a:gd name="connsiteX0" fmla="*/ 1614004 w 1614014"/>
              <a:gd name="connsiteY0" fmla="*/ 0 h 2053214"/>
              <a:gd name="connsiteX1" fmla="*/ 0 w 1614014"/>
              <a:gd name="connsiteY1" fmla="*/ 2053214 h 2053214"/>
              <a:gd name="connsiteX2" fmla="*/ 1596478 w 1614014"/>
              <a:gd name="connsiteY2" fmla="*/ 933353 h 2053214"/>
              <a:gd name="connsiteX3" fmla="*/ 1614004 w 1614014"/>
              <a:gd name="connsiteY3" fmla="*/ 0 h 2053214"/>
              <a:gd name="connsiteX0" fmla="*/ 1599936 w 1599946"/>
              <a:gd name="connsiteY0" fmla="*/ 0 h 2015763"/>
              <a:gd name="connsiteX1" fmla="*/ 0 w 1599946"/>
              <a:gd name="connsiteY1" fmla="*/ 2015763 h 2015763"/>
              <a:gd name="connsiteX2" fmla="*/ 1582410 w 1599946"/>
              <a:gd name="connsiteY2" fmla="*/ 933353 h 2015763"/>
              <a:gd name="connsiteX3" fmla="*/ 1599936 w 1599946"/>
              <a:gd name="connsiteY3" fmla="*/ 0 h 2015763"/>
              <a:gd name="connsiteX0" fmla="*/ 1605965 w 1605975"/>
              <a:gd name="connsiteY0" fmla="*/ 0 h 2025750"/>
              <a:gd name="connsiteX1" fmla="*/ 0 w 1605975"/>
              <a:gd name="connsiteY1" fmla="*/ 2025750 h 2025750"/>
              <a:gd name="connsiteX2" fmla="*/ 1588439 w 1605975"/>
              <a:gd name="connsiteY2" fmla="*/ 933353 h 2025750"/>
              <a:gd name="connsiteX3" fmla="*/ 1605965 w 1605975"/>
              <a:gd name="connsiteY3" fmla="*/ 0 h 2025750"/>
              <a:gd name="connsiteX0" fmla="*/ 1605965 w 1605975"/>
              <a:gd name="connsiteY0" fmla="*/ 0 h 2018259"/>
              <a:gd name="connsiteX1" fmla="*/ 0 w 1605975"/>
              <a:gd name="connsiteY1" fmla="*/ 2018259 h 2018259"/>
              <a:gd name="connsiteX2" fmla="*/ 1588439 w 1605975"/>
              <a:gd name="connsiteY2" fmla="*/ 933353 h 2018259"/>
              <a:gd name="connsiteX3" fmla="*/ 1605965 w 1605975"/>
              <a:gd name="connsiteY3" fmla="*/ 0 h 2018259"/>
              <a:gd name="connsiteX0" fmla="*/ 1605965 w 1608648"/>
              <a:gd name="connsiteY0" fmla="*/ 0 h 2018259"/>
              <a:gd name="connsiteX1" fmla="*/ 0 w 1608648"/>
              <a:gd name="connsiteY1" fmla="*/ 2018259 h 2018259"/>
              <a:gd name="connsiteX2" fmla="*/ 1608648 w 1608648"/>
              <a:gd name="connsiteY2" fmla="*/ 896780 h 2018259"/>
              <a:gd name="connsiteX3" fmla="*/ 1605965 w 1608648"/>
              <a:gd name="connsiteY3" fmla="*/ 0 h 2018259"/>
              <a:gd name="connsiteX0" fmla="*/ 1605965 w 1614711"/>
              <a:gd name="connsiteY0" fmla="*/ 0 h 2018259"/>
              <a:gd name="connsiteX1" fmla="*/ 0 w 1614711"/>
              <a:gd name="connsiteY1" fmla="*/ 2018259 h 2018259"/>
              <a:gd name="connsiteX2" fmla="*/ 1614711 w 1614711"/>
              <a:gd name="connsiteY2" fmla="*/ 908971 h 2018259"/>
              <a:gd name="connsiteX3" fmla="*/ 1605965 w 1614711"/>
              <a:gd name="connsiteY3" fmla="*/ 0 h 201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711" h="2018259">
                <a:moveTo>
                  <a:pt x="1605965" y="0"/>
                </a:moveTo>
                <a:lnTo>
                  <a:pt x="0" y="2018259"/>
                </a:lnTo>
                <a:lnTo>
                  <a:pt x="1614711" y="908971"/>
                </a:lnTo>
                <a:cubicBezTo>
                  <a:pt x="1614189" y="614601"/>
                  <a:pt x="1606487" y="294370"/>
                  <a:pt x="1605965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5000"/>
                </a:schemeClr>
              </a:gs>
              <a:gs pos="100000">
                <a:schemeClr val="accent1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07149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7" grpId="0"/>
      <p:bldP spid="20" grpId="0"/>
      <p:bldP spid="23" grpId="0"/>
      <p:bldP spid="26" grpId="0"/>
      <p:bldP spid="56" grpId="0" animBg="1"/>
      <p:bldP spid="57" grpId="0" animBg="1"/>
      <p:bldP spid="58" grpId="0" animBg="1"/>
      <p:bldP spid="59" grpId="0" animBg="1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07154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Doctor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D9044D-6375-4EDB-80B2-93800ED43CCD}"/>
              </a:ext>
            </a:extLst>
          </p:cNvPr>
          <p:cNvGrpSpPr/>
          <p:nvPr/>
        </p:nvGrpSpPr>
        <p:grpSpPr>
          <a:xfrm>
            <a:off x="4721137" y="3316980"/>
            <a:ext cx="2759570" cy="2760716"/>
            <a:chOff x="9901415" y="3029291"/>
            <a:chExt cx="1598840" cy="159950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779D915-4F8D-481D-B2CE-214D94EBA73E}"/>
                </a:ext>
              </a:extLst>
            </p:cNvPr>
            <p:cNvSpPr/>
            <p:nvPr/>
          </p:nvSpPr>
          <p:spPr>
            <a:xfrm>
              <a:off x="9901415" y="3029291"/>
              <a:ext cx="1598840" cy="1599503"/>
            </a:xfrm>
            <a:custGeom>
              <a:avLst/>
              <a:gdLst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686938 w 4246481"/>
                <a:gd name="connsiteY489" fmla="*/ 2355593 h 4248240"/>
                <a:gd name="connsiteX490" fmla="*/ 1686716 w 4246481"/>
                <a:gd name="connsiteY490" fmla="*/ 2353928 h 4248240"/>
                <a:gd name="connsiteX491" fmla="*/ 1698591 w 4246481"/>
                <a:gd name="connsiteY491" fmla="*/ 2332376 h 4248240"/>
                <a:gd name="connsiteX492" fmla="*/ 1730259 w 4246481"/>
                <a:gd name="connsiteY492" fmla="*/ 2328858 h 4248240"/>
                <a:gd name="connsiteX493" fmla="*/ 1748731 w 4246481"/>
                <a:gd name="connsiteY493" fmla="*/ 2326659 h 4248240"/>
                <a:gd name="connsiteX494" fmla="*/ 1739935 w 4246481"/>
                <a:gd name="connsiteY494" fmla="*/ 2316103 h 4248240"/>
                <a:gd name="connsiteX495" fmla="*/ 1648012 w 4246481"/>
                <a:gd name="connsiteY495" fmla="*/ 2131818 h 4248240"/>
                <a:gd name="connsiteX496" fmla="*/ 1644493 w 4246481"/>
                <a:gd name="connsiteY496" fmla="*/ 2092234 h 4248240"/>
                <a:gd name="connsiteX497" fmla="*/ 1671762 w 4246481"/>
                <a:gd name="connsiteY497" fmla="*/ 2076400 h 4248240"/>
                <a:gd name="connsiteX498" fmla="*/ 1698591 w 4246481"/>
                <a:gd name="connsiteY498" fmla="*/ 2092234 h 4248240"/>
                <a:gd name="connsiteX499" fmla="*/ 1720582 w 4246481"/>
                <a:gd name="connsiteY499" fmla="*/ 2100590 h 4248240"/>
                <a:gd name="connsiteX500" fmla="*/ 1722782 w 4246481"/>
                <a:gd name="connsiteY500" fmla="*/ 2097951 h 4248240"/>
                <a:gd name="connsiteX501" fmla="*/ 1713985 w 4246481"/>
                <a:gd name="connsiteY501" fmla="*/ 2083437 h 4248240"/>
                <a:gd name="connsiteX502" fmla="*/ 1640975 w 4246481"/>
                <a:gd name="connsiteY502" fmla="*/ 1921583 h 4248240"/>
                <a:gd name="connsiteX503" fmla="*/ 1635697 w 4246481"/>
                <a:gd name="connsiteY503" fmla="*/ 1885517 h 4248240"/>
                <a:gd name="connsiteX504" fmla="*/ 1655049 w 4246481"/>
                <a:gd name="connsiteY504" fmla="*/ 1869244 h 4248240"/>
                <a:gd name="connsiteX505" fmla="*/ 1700351 w 4246481"/>
                <a:gd name="connsiteY505" fmla="*/ 1878920 h 4248240"/>
                <a:gd name="connsiteX506" fmla="*/ 1725421 w 4246481"/>
                <a:gd name="connsiteY506" fmla="*/ 1878920 h 4248240"/>
                <a:gd name="connsiteX507" fmla="*/ 1717943 w 4246481"/>
                <a:gd name="connsiteY507" fmla="*/ 1870563 h 4248240"/>
                <a:gd name="connsiteX508" fmla="*/ 1623382 w 4246481"/>
                <a:gd name="connsiteY508" fmla="*/ 1693755 h 4248240"/>
                <a:gd name="connsiteX509" fmla="*/ 1622502 w 4246481"/>
                <a:gd name="connsiteY509" fmla="*/ 1636578 h 4248240"/>
                <a:gd name="connsiteX510" fmla="*/ 1648012 w 4246481"/>
                <a:gd name="connsiteY510" fmla="*/ 1623823 h 4248240"/>
                <a:gd name="connsiteX511" fmla="*/ 1706508 w 4246481"/>
                <a:gd name="connsiteY511" fmla="*/ 1657690 h 4248240"/>
                <a:gd name="connsiteX512" fmla="*/ 1727180 w 4246481"/>
                <a:gd name="connsiteY512" fmla="*/ 1664727 h 4248240"/>
                <a:gd name="connsiteX513" fmla="*/ 1724101 w 4246481"/>
                <a:gd name="connsiteY513" fmla="*/ 1656810 h 4248240"/>
                <a:gd name="connsiteX514" fmla="*/ 1638336 w 4246481"/>
                <a:gd name="connsiteY514" fmla="*/ 1420186 h 4248240"/>
                <a:gd name="connsiteX515" fmla="*/ 1637456 w 4246481"/>
                <a:gd name="connsiteY515" fmla="*/ 1386759 h 4248240"/>
                <a:gd name="connsiteX516" fmla="*/ 1656808 w 4246481"/>
                <a:gd name="connsiteY516" fmla="*/ 1373565 h 4248240"/>
                <a:gd name="connsiteX517" fmla="*/ 1683637 w 4246481"/>
                <a:gd name="connsiteY517" fmla="*/ 1386759 h 4248240"/>
                <a:gd name="connsiteX518" fmla="*/ 1732018 w 4246481"/>
                <a:gd name="connsiteY518" fmla="*/ 1410949 h 4248240"/>
                <a:gd name="connsiteX519" fmla="*/ 1742134 w 4246481"/>
                <a:gd name="connsiteY519" fmla="*/ 1412709 h 4248240"/>
                <a:gd name="connsiteX520" fmla="*/ 1737735 w 4246481"/>
                <a:gd name="connsiteY520" fmla="*/ 1405672 h 4248240"/>
                <a:gd name="connsiteX521" fmla="*/ 1696392 w 4246481"/>
                <a:gd name="connsiteY521" fmla="*/ 1304073 h 4248240"/>
                <a:gd name="connsiteX522" fmla="*/ 1688475 w 4246481"/>
                <a:gd name="connsiteY522" fmla="*/ 1154533 h 4248240"/>
                <a:gd name="connsiteX523" fmla="*/ 1704749 w 4246481"/>
                <a:gd name="connsiteY523" fmla="*/ 1145297 h 4248240"/>
                <a:gd name="connsiteX524" fmla="*/ 1782157 w 4246481"/>
                <a:gd name="connsiteY524" fmla="*/ 1194557 h 4248240"/>
                <a:gd name="connsiteX525" fmla="*/ 1796672 w 4246481"/>
                <a:gd name="connsiteY525" fmla="*/ 1203354 h 4248240"/>
                <a:gd name="connsiteX526" fmla="*/ 1770282 w 4246481"/>
                <a:gd name="connsiteY526" fmla="*/ 1131663 h 4248240"/>
                <a:gd name="connsiteX527" fmla="*/ 1750930 w 4246481"/>
                <a:gd name="connsiteY527" fmla="*/ 940780 h 4248240"/>
                <a:gd name="connsiteX528" fmla="*/ 1755328 w 4246481"/>
                <a:gd name="connsiteY528" fmla="*/ 914830 h 4248240"/>
                <a:gd name="connsiteX529" fmla="*/ 1772042 w 4246481"/>
                <a:gd name="connsiteY529" fmla="*/ 907354 h 4248240"/>
                <a:gd name="connsiteX530" fmla="*/ 1834936 w 4246481"/>
                <a:gd name="connsiteY530" fmla="*/ 948697 h 4248240"/>
                <a:gd name="connsiteX531" fmla="*/ 1844612 w 4246481"/>
                <a:gd name="connsiteY531" fmla="*/ 955294 h 4248240"/>
                <a:gd name="connsiteX532" fmla="*/ 1863525 w 4246481"/>
                <a:gd name="connsiteY532" fmla="*/ 670288 h 4248240"/>
                <a:gd name="connsiteX533" fmla="*/ 1913664 w 4246481"/>
                <a:gd name="connsiteY533" fmla="*/ 703715 h 4248240"/>
                <a:gd name="connsiteX534" fmla="*/ 1922900 w 4246481"/>
                <a:gd name="connsiteY534" fmla="*/ 586283 h 4248240"/>
                <a:gd name="connsiteX535" fmla="*/ 1967323 w 4246481"/>
                <a:gd name="connsiteY535" fmla="*/ 477207 h 4248240"/>
                <a:gd name="connsiteX536" fmla="*/ 2001189 w 4246481"/>
                <a:gd name="connsiteY536" fmla="*/ 514592 h 4248240"/>
                <a:gd name="connsiteX537" fmla="*/ 2013504 w 4246481"/>
                <a:gd name="connsiteY537" fmla="*/ 424428 h 4248240"/>
                <a:gd name="connsiteX538" fmla="*/ 2093551 w 4246481"/>
                <a:gd name="connsiteY538" fmla="*/ 65533 h 4248240"/>
                <a:gd name="connsiteX539" fmla="*/ 2118622 w 4246481"/>
                <a:gd name="connsiteY539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686938 w 4246481"/>
                <a:gd name="connsiteY489" fmla="*/ 2355593 h 4248240"/>
                <a:gd name="connsiteX490" fmla="*/ 1801016 w 4246481"/>
                <a:gd name="connsiteY490" fmla="*/ 2579670 h 4248240"/>
                <a:gd name="connsiteX491" fmla="*/ 1698591 w 4246481"/>
                <a:gd name="connsiteY491" fmla="*/ 2332376 h 4248240"/>
                <a:gd name="connsiteX492" fmla="*/ 1730259 w 4246481"/>
                <a:gd name="connsiteY492" fmla="*/ 2328858 h 4248240"/>
                <a:gd name="connsiteX493" fmla="*/ 1748731 w 4246481"/>
                <a:gd name="connsiteY493" fmla="*/ 2326659 h 4248240"/>
                <a:gd name="connsiteX494" fmla="*/ 1739935 w 4246481"/>
                <a:gd name="connsiteY494" fmla="*/ 2316103 h 4248240"/>
                <a:gd name="connsiteX495" fmla="*/ 1648012 w 4246481"/>
                <a:gd name="connsiteY495" fmla="*/ 2131818 h 4248240"/>
                <a:gd name="connsiteX496" fmla="*/ 1644493 w 4246481"/>
                <a:gd name="connsiteY496" fmla="*/ 2092234 h 4248240"/>
                <a:gd name="connsiteX497" fmla="*/ 1671762 w 4246481"/>
                <a:gd name="connsiteY497" fmla="*/ 2076400 h 4248240"/>
                <a:gd name="connsiteX498" fmla="*/ 1698591 w 4246481"/>
                <a:gd name="connsiteY498" fmla="*/ 2092234 h 4248240"/>
                <a:gd name="connsiteX499" fmla="*/ 1720582 w 4246481"/>
                <a:gd name="connsiteY499" fmla="*/ 2100590 h 4248240"/>
                <a:gd name="connsiteX500" fmla="*/ 1722782 w 4246481"/>
                <a:gd name="connsiteY500" fmla="*/ 2097951 h 4248240"/>
                <a:gd name="connsiteX501" fmla="*/ 1713985 w 4246481"/>
                <a:gd name="connsiteY501" fmla="*/ 2083437 h 4248240"/>
                <a:gd name="connsiteX502" fmla="*/ 1640975 w 4246481"/>
                <a:gd name="connsiteY502" fmla="*/ 1921583 h 4248240"/>
                <a:gd name="connsiteX503" fmla="*/ 1635697 w 4246481"/>
                <a:gd name="connsiteY503" fmla="*/ 1885517 h 4248240"/>
                <a:gd name="connsiteX504" fmla="*/ 1655049 w 4246481"/>
                <a:gd name="connsiteY504" fmla="*/ 1869244 h 4248240"/>
                <a:gd name="connsiteX505" fmla="*/ 1700351 w 4246481"/>
                <a:gd name="connsiteY505" fmla="*/ 1878920 h 4248240"/>
                <a:gd name="connsiteX506" fmla="*/ 1725421 w 4246481"/>
                <a:gd name="connsiteY506" fmla="*/ 1878920 h 4248240"/>
                <a:gd name="connsiteX507" fmla="*/ 1717943 w 4246481"/>
                <a:gd name="connsiteY507" fmla="*/ 1870563 h 4248240"/>
                <a:gd name="connsiteX508" fmla="*/ 1623382 w 4246481"/>
                <a:gd name="connsiteY508" fmla="*/ 1693755 h 4248240"/>
                <a:gd name="connsiteX509" fmla="*/ 1622502 w 4246481"/>
                <a:gd name="connsiteY509" fmla="*/ 1636578 h 4248240"/>
                <a:gd name="connsiteX510" fmla="*/ 1648012 w 4246481"/>
                <a:gd name="connsiteY510" fmla="*/ 1623823 h 4248240"/>
                <a:gd name="connsiteX511" fmla="*/ 1706508 w 4246481"/>
                <a:gd name="connsiteY511" fmla="*/ 1657690 h 4248240"/>
                <a:gd name="connsiteX512" fmla="*/ 1727180 w 4246481"/>
                <a:gd name="connsiteY512" fmla="*/ 1664727 h 4248240"/>
                <a:gd name="connsiteX513" fmla="*/ 1724101 w 4246481"/>
                <a:gd name="connsiteY513" fmla="*/ 1656810 h 4248240"/>
                <a:gd name="connsiteX514" fmla="*/ 1638336 w 4246481"/>
                <a:gd name="connsiteY514" fmla="*/ 1420186 h 4248240"/>
                <a:gd name="connsiteX515" fmla="*/ 1637456 w 4246481"/>
                <a:gd name="connsiteY515" fmla="*/ 1386759 h 4248240"/>
                <a:gd name="connsiteX516" fmla="*/ 1656808 w 4246481"/>
                <a:gd name="connsiteY516" fmla="*/ 1373565 h 4248240"/>
                <a:gd name="connsiteX517" fmla="*/ 1683637 w 4246481"/>
                <a:gd name="connsiteY517" fmla="*/ 1386759 h 4248240"/>
                <a:gd name="connsiteX518" fmla="*/ 1732018 w 4246481"/>
                <a:gd name="connsiteY518" fmla="*/ 1410949 h 4248240"/>
                <a:gd name="connsiteX519" fmla="*/ 1742134 w 4246481"/>
                <a:gd name="connsiteY519" fmla="*/ 1412709 h 4248240"/>
                <a:gd name="connsiteX520" fmla="*/ 1737735 w 4246481"/>
                <a:gd name="connsiteY520" fmla="*/ 1405672 h 4248240"/>
                <a:gd name="connsiteX521" fmla="*/ 1696392 w 4246481"/>
                <a:gd name="connsiteY521" fmla="*/ 1304073 h 4248240"/>
                <a:gd name="connsiteX522" fmla="*/ 1688475 w 4246481"/>
                <a:gd name="connsiteY522" fmla="*/ 1154533 h 4248240"/>
                <a:gd name="connsiteX523" fmla="*/ 1704749 w 4246481"/>
                <a:gd name="connsiteY523" fmla="*/ 1145297 h 4248240"/>
                <a:gd name="connsiteX524" fmla="*/ 1782157 w 4246481"/>
                <a:gd name="connsiteY524" fmla="*/ 1194557 h 4248240"/>
                <a:gd name="connsiteX525" fmla="*/ 1796672 w 4246481"/>
                <a:gd name="connsiteY525" fmla="*/ 1203354 h 4248240"/>
                <a:gd name="connsiteX526" fmla="*/ 1770282 w 4246481"/>
                <a:gd name="connsiteY526" fmla="*/ 1131663 h 4248240"/>
                <a:gd name="connsiteX527" fmla="*/ 1750930 w 4246481"/>
                <a:gd name="connsiteY527" fmla="*/ 940780 h 4248240"/>
                <a:gd name="connsiteX528" fmla="*/ 1755328 w 4246481"/>
                <a:gd name="connsiteY528" fmla="*/ 914830 h 4248240"/>
                <a:gd name="connsiteX529" fmla="*/ 1772042 w 4246481"/>
                <a:gd name="connsiteY529" fmla="*/ 907354 h 4248240"/>
                <a:gd name="connsiteX530" fmla="*/ 1834936 w 4246481"/>
                <a:gd name="connsiteY530" fmla="*/ 948697 h 4248240"/>
                <a:gd name="connsiteX531" fmla="*/ 1844612 w 4246481"/>
                <a:gd name="connsiteY531" fmla="*/ 955294 h 4248240"/>
                <a:gd name="connsiteX532" fmla="*/ 1863525 w 4246481"/>
                <a:gd name="connsiteY532" fmla="*/ 670288 h 4248240"/>
                <a:gd name="connsiteX533" fmla="*/ 1913664 w 4246481"/>
                <a:gd name="connsiteY533" fmla="*/ 703715 h 4248240"/>
                <a:gd name="connsiteX534" fmla="*/ 1922900 w 4246481"/>
                <a:gd name="connsiteY534" fmla="*/ 586283 h 4248240"/>
                <a:gd name="connsiteX535" fmla="*/ 1967323 w 4246481"/>
                <a:gd name="connsiteY535" fmla="*/ 477207 h 4248240"/>
                <a:gd name="connsiteX536" fmla="*/ 2001189 w 4246481"/>
                <a:gd name="connsiteY536" fmla="*/ 514592 h 4248240"/>
                <a:gd name="connsiteX537" fmla="*/ 2013504 w 4246481"/>
                <a:gd name="connsiteY537" fmla="*/ 424428 h 4248240"/>
                <a:gd name="connsiteX538" fmla="*/ 2093551 w 4246481"/>
                <a:gd name="connsiteY538" fmla="*/ 65533 h 4248240"/>
                <a:gd name="connsiteX539" fmla="*/ 2118622 w 4246481"/>
                <a:gd name="connsiteY539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801016 w 4246481"/>
                <a:gd name="connsiteY489" fmla="*/ 2579670 h 4248240"/>
                <a:gd name="connsiteX490" fmla="*/ 1698591 w 4246481"/>
                <a:gd name="connsiteY490" fmla="*/ 2332376 h 4248240"/>
                <a:gd name="connsiteX491" fmla="*/ 1730259 w 4246481"/>
                <a:gd name="connsiteY491" fmla="*/ 2328858 h 4248240"/>
                <a:gd name="connsiteX492" fmla="*/ 1748731 w 4246481"/>
                <a:gd name="connsiteY492" fmla="*/ 2326659 h 4248240"/>
                <a:gd name="connsiteX493" fmla="*/ 1739935 w 4246481"/>
                <a:gd name="connsiteY493" fmla="*/ 2316103 h 4248240"/>
                <a:gd name="connsiteX494" fmla="*/ 1648012 w 4246481"/>
                <a:gd name="connsiteY494" fmla="*/ 2131818 h 4248240"/>
                <a:gd name="connsiteX495" fmla="*/ 1644493 w 4246481"/>
                <a:gd name="connsiteY495" fmla="*/ 2092234 h 4248240"/>
                <a:gd name="connsiteX496" fmla="*/ 1671762 w 4246481"/>
                <a:gd name="connsiteY496" fmla="*/ 2076400 h 4248240"/>
                <a:gd name="connsiteX497" fmla="*/ 1698591 w 4246481"/>
                <a:gd name="connsiteY497" fmla="*/ 2092234 h 4248240"/>
                <a:gd name="connsiteX498" fmla="*/ 1720582 w 4246481"/>
                <a:gd name="connsiteY498" fmla="*/ 2100590 h 4248240"/>
                <a:gd name="connsiteX499" fmla="*/ 1722782 w 4246481"/>
                <a:gd name="connsiteY499" fmla="*/ 2097951 h 4248240"/>
                <a:gd name="connsiteX500" fmla="*/ 1713985 w 4246481"/>
                <a:gd name="connsiteY500" fmla="*/ 2083437 h 4248240"/>
                <a:gd name="connsiteX501" fmla="*/ 1640975 w 4246481"/>
                <a:gd name="connsiteY501" fmla="*/ 1921583 h 4248240"/>
                <a:gd name="connsiteX502" fmla="*/ 1635697 w 4246481"/>
                <a:gd name="connsiteY502" fmla="*/ 1885517 h 4248240"/>
                <a:gd name="connsiteX503" fmla="*/ 1655049 w 4246481"/>
                <a:gd name="connsiteY503" fmla="*/ 1869244 h 4248240"/>
                <a:gd name="connsiteX504" fmla="*/ 1700351 w 4246481"/>
                <a:gd name="connsiteY504" fmla="*/ 1878920 h 4248240"/>
                <a:gd name="connsiteX505" fmla="*/ 1725421 w 4246481"/>
                <a:gd name="connsiteY505" fmla="*/ 1878920 h 4248240"/>
                <a:gd name="connsiteX506" fmla="*/ 1717943 w 4246481"/>
                <a:gd name="connsiteY506" fmla="*/ 1870563 h 4248240"/>
                <a:gd name="connsiteX507" fmla="*/ 1623382 w 4246481"/>
                <a:gd name="connsiteY507" fmla="*/ 1693755 h 4248240"/>
                <a:gd name="connsiteX508" fmla="*/ 1622502 w 4246481"/>
                <a:gd name="connsiteY508" fmla="*/ 1636578 h 4248240"/>
                <a:gd name="connsiteX509" fmla="*/ 1648012 w 4246481"/>
                <a:gd name="connsiteY509" fmla="*/ 1623823 h 4248240"/>
                <a:gd name="connsiteX510" fmla="*/ 1706508 w 4246481"/>
                <a:gd name="connsiteY510" fmla="*/ 1657690 h 4248240"/>
                <a:gd name="connsiteX511" fmla="*/ 1727180 w 4246481"/>
                <a:gd name="connsiteY511" fmla="*/ 1664727 h 4248240"/>
                <a:gd name="connsiteX512" fmla="*/ 1724101 w 4246481"/>
                <a:gd name="connsiteY512" fmla="*/ 1656810 h 4248240"/>
                <a:gd name="connsiteX513" fmla="*/ 1638336 w 4246481"/>
                <a:gd name="connsiteY513" fmla="*/ 1420186 h 4248240"/>
                <a:gd name="connsiteX514" fmla="*/ 1637456 w 4246481"/>
                <a:gd name="connsiteY514" fmla="*/ 1386759 h 4248240"/>
                <a:gd name="connsiteX515" fmla="*/ 1656808 w 4246481"/>
                <a:gd name="connsiteY515" fmla="*/ 1373565 h 4248240"/>
                <a:gd name="connsiteX516" fmla="*/ 1683637 w 4246481"/>
                <a:gd name="connsiteY516" fmla="*/ 1386759 h 4248240"/>
                <a:gd name="connsiteX517" fmla="*/ 1732018 w 4246481"/>
                <a:gd name="connsiteY517" fmla="*/ 1410949 h 4248240"/>
                <a:gd name="connsiteX518" fmla="*/ 1742134 w 4246481"/>
                <a:gd name="connsiteY518" fmla="*/ 1412709 h 4248240"/>
                <a:gd name="connsiteX519" fmla="*/ 1737735 w 4246481"/>
                <a:gd name="connsiteY519" fmla="*/ 1405672 h 4248240"/>
                <a:gd name="connsiteX520" fmla="*/ 1696392 w 4246481"/>
                <a:gd name="connsiteY520" fmla="*/ 1304073 h 4248240"/>
                <a:gd name="connsiteX521" fmla="*/ 1688475 w 4246481"/>
                <a:gd name="connsiteY521" fmla="*/ 1154533 h 4248240"/>
                <a:gd name="connsiteX522" fmla="*/ 1704749 w 4246481"/>
                <a:gd name="connsiteY522" fmla="*/ 1145297 h 4248240"/>
                <a:gd name="connsiteX523" fmla="*/ 1782157 w 4246481"/>
                <a:gd name="connsiteY523" fmla="*/ 1194557 h 4248240"/>
                <a:gd name="connsiteX524" fmla="*/ 1796672 w 4246481"/>
                <a:gd name="connsiteY524" fmla="*/ 1203354 h 4248240"/>
                <a:gd name="connsiteX525" fmla="*/ 1770282 w 4246481"/>
                <a:gd name="connsiteY525" fmla="*/ 1131663 h 4248240"/>
                <a:gd name="connsiteX526" fmla="*/ 1750930 w 4246481"/>
                <a:gd name="connsiteY526" fmla="*/ 940780 h 4248240"/>
                <a:gd name="connsiteX527" fmla="*/ 1755328 w 4246481"/>
                <a:gd name="connsiteY527" fmla="*/ 914830 h 4248240"/>
                <a:gd name="connsiteX528" fmla="*/ 1772042 w 4246481"/>
                <a:gd name="connsiteY528" fmla="*/ 907354 h 4248240"/>
                <a:gd name="connsiteX529" fmla="*/ 1834936 w 4246481"/>
                <a:gd name="connsiteY529" fmla="*/ 948697 h 4248240"/>
                <a:gd name="connsiteX530" fmla="*/ 1844612 w 4246481"/>
                <a:gd name="connsiteY530" fmla="*/ 955294 h 4248240"/>
                <a:gd name="connsiteX531" fmla="*/ 1863525 w 4246481"/>
                <a:gd name="connsiteY531" fmla="*/ 670288 h 4248240"/>
                <a:gd name="connsiteX532" fmla="*/ 1913664 w 4246481"/>
                <a:gd name="connsiteY532" fmla="*/ 703715 h 4248240"/>
                <a:gd name="connsiteX533" fmla="*/ 1922900 w 4246481"/>
                <a:gd name="connsiteY533" fmla="*/ 586283 h 4248240"/>
                <a:gd name="connsiteX534" fmla="*/ 1967323 w 4246481"/>
                <a:gd name="connsiteY534" fmla="*/ 477207 h 4248240"/>
                <a:gd name="connsiteX535" fmla="*/ 2001189 w 4246481"/>
                <a:gd name="connsiteY535" fmla="*/ 514592 h 4248240"/>
                <a:gd name="connsiteX536" fmla="*/ 2013504 w 4246481"/>
                <a:gd name="connsiteY536" fmla="*/ 424428 h 4248240"/>
                <a:gd name="connsiteX537" fmla="*/ 2093551 w 4246481"/>
                <a:gd name="connsiteY537" fmla="*/ 65533 h 4248240"/>
                <a:gd name="connsiteX538" fmla="*/ 2118622 w 4246481"/>
                <a:gd name="connsiteY538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761011 w 4246481"/>
                <a:gd name="connsiteY489" fmla="*/ 2505375 h 4248240"/>
                <a:gd name="connsiteX490" fmla="*/ 1698591 w 4246481"/>
                <a:gd name="connsiteY490" fmla="*/ 2332376 h 4248240"/>
                <a:gd name="connsiteX491" fmla="*/ 1730259 w 4246481"/>
                <a:gd name="connsiteY491" fmla="*/ 2328858 h 4248240"/>
                <a:gd name="connsiteX492" fmla="*/ 1748731 w 4246481"/>
                <a:gd name="connsiteY492" fmla="*/ 2326659 h 4248240"/>
                <a:gd name="connsiteX493" fmla="*/ 1739935 w 4246481"/>
                <a:gd name="connsiteY493" fmla="*/ 2316103 h 4248240"/>
                <a:gd name="connsiteX494" fmla="*/ 1648012 w 4246481"/>
                <a:gd name="connsiteY494" fmla="*/ 2131818 h 4248240"/>
                <a:gd name="connsiteX495" fmla="*/ 1644493 w 4246481"/>
                <a:gd name="connsiteY495" fmla="*/ 2092234 h 4248240"/>
                <a:gd name="connsiteX496" fmla="*/ 1671762 w 4246481"/>
                <a:gd name="connsiteY496" fmla="*/ 2076400 h 4248240"/>
                <a:gd name="connsiteX497" fmla="*/ 1698591 w 4246481"/>
                <a:gd name="connsiteY497" fmla="*/ 2092234 h 4248240"/>
                <a:gd name="connsiteX498" fmla="*/ 1720582 w 4246481"/>
                <a:gd name="connsiteY498" fmla="*/ 2100590 h 4248240"/>
                <a:gd name="connsiteX499" fmla="*/ 1722782 w 4246481"/>
                <a:gd name="connsiteY499" fmla="*/ 2097951 h 4248240"/>
                <a:gd name="connsiteX500" fmla="*/ 1713985 w 4246481"/>
                <a:gd name="connsiteY500" fmla="*/ 2083437 h 4248240"/>
                <a:gd name="connsiteX501" fmla="*/ 1640975 w 4246481"/>
                <a:gd name="connsiteY501" fmla="*/ 1921583 h 4248240"/>
                <a:gd name="connsiteX502" fmla="*/ 1635697 w 4246481"/>
                <a:gd name="connsiteY502" fmla="*/ 1885517 h 4248240"/>
                <a:gd name="connsiteX503" fmla="*/ 1655049 w 4246481"/>
                <a:gd name="connsiteY503" fmla="*/ 1869244 h 4248240"/>
                <a:gd name="connsiteX504" fmla="*/ 1700351 w 4246481"/>
                <a:gd name="connsiteY504" fmla="*/ 1878920 h 4248240"/>
                <a:gd name="connsiteX505" fmla="*/ 1725421 w 4246481"/>
                <a:gd name="connsiteY505" fmla="*/ 1878920 h 4248240"/>
                <a:gd name="connsiteX506" fmla="*/ 1717943 w 4246481"/>
                <a:gd name="connsiteY506" fmla="*/ 1870563 h 4248240"/>
                <a:gd name="connsiteX507" fmla="*/ 1623382 w 4246481"/>
                <a:gd name="connsiteY507" fmla="*/ 1693755 h 4248240"/>
                <a:gd name="connsiteX508" fmla="*/ 1622502 w 4246481"/>
                <a:gd name="connsiteY508" fmla="*/ 1636578 h 4248240"/>
                <a:gd name="connsiteX509" fmla="*/ 1648012 w 4246481"/>
                <a:gd name="connsiteY509" fmla="*/ 1623823 h 4248240"/>
                <a:gd name="connsiteX510" fmla="*/ 1706508 w 4246481"/>
                <a:gd name="connsiteY510" fmla="*/ 1657690 h 4248240"/>
                <a:gd name="connsiteX511" fmla="*/ 1727180 w 4246481"/>
                <a:gd name="connsiteY511" fmla="*/ 1664727 h 4248240"/>
                <a:gd name="connsiteX512" fmla="*/ 1724101 w 4246481"/>
                <a:gd name="connsiteY512" fmla="*/ 1656810 h 4248240"/>
                <a:gd name="connsiteX513" fmla="*/ 1638336 w 4246481"/>
                <a:gd name="connsiteY513" fmla="*/ 1420186 h 4248240"/>
                <a:gd name="connsiteX514" fmla="*/ 1637456 w 4246481"/>
                <a:gd name="connsiteY514" fmla="*/ 1386759 h 4248240"/>
                <a:gd name="connsiteX515" fmla="*/ 1656808 w 4246481"/>
                <a:gd name="connsiteY515" fmla="*/ 1373565 h 4248240"/>
                <a:gd name="connsiteX516" fmla="*/ 1683637 w 4246481"/>
                <a:gd name="connsiteY516" fmla="*/ 1386759 h 4248240"/>
                <a:gd name="connsiteX517" fmla="*/ 1732018 w 4246481"/>
                <a:gd name="connsiteY517" fmla="*/ 1410949 h 4248240"/>
                <a:gd name="connsiteX518" fmla="*/ 1742134 w 4246481"/>
                <a:gd name="connsiteY518" fmla="*/ 1412709 h 4248240"/>
                <a:gd name="connsiteX519" fmla="*/ 1737735 w 4246481"/>
                <a:gd name="connsiteY519" fmla="*/ 1405672 h 4248240"/>
                <a:gd name="connsiteX520" fmla="*/ 1696392 w 4246481"/>
                <a:gd name="connsiteY520" fmla="*/ 1304073 h 4248240"/>
                <a:gd name="connsiteX521" fmla="*/ 1688475 w 4246481"/>
                <a:gd name="connsiteY521" fmla="*/ 1154533 h 4248240"/>
                <a:gd name="connsiteX522" fmla="*/ 1704749 w 4246481"/>
                <a:gd name="connsiteY522" fmla="*/ 1145297 h 4248240"/>
                <a:gd name="connsiteX523" fmla="*/ 1782157 w 4246481"/>
                <a:gd name="connsiteY523" fmla="*/ 1194557 h 4248240"/>
                <a:gd name="connsiteX524" fmla="*/ 1796672 w 4246481"/>
                <a:gd name="connsiteY524" fmla="*/ 1203354 h 4248240"/>
                <a:gd name="connsiteX525" fmla="*/ 1770282 w 4246481"/>
                <a:gd name="connsiteY525" fmla="*/ 1131663 h 4248240"/>
                <a:gd name="connsiteX526" fmla="*/ 1750930 w 4246481"/>
                <a:gd name="connsiteY526" fmla="*/ 940780 h 4248240"/>
                <a:gd name="connsiteX527" fmla="*/ 1755328 w 4246481"/>
                <a:gd name="connsiteY527" fmla="*/ 914830 h 4248240"/>
                <a:gd name="connsiteX528" fmla="*/ 1772042 w 4246481"/>
                <a:gd name="connsiteY528" fmla="*/ 907354 h 4248240"/>
                <a:gd name="connsiteX529" fmla="*/ 1834936 w 4246481"/>
                <a:gd name="connsiteY529" fmla="*/ 948697 h 4248240"/>
                <a:gd name="connsiteX530" fmla="*/ 1844612 w 4246481"/>
                <a:gd name="connsiteY530" fmla="*/ 955294 h 4248240"/>
                <a:gd name="connsiteX531" fmla="*/ 1863525 w 4246481"/>
                <a:gd name="connsiteY531" fmla="*/ 670288 h 4248240"/>
                <a:gd name="connsiteX532" fmla="*/ 1913664 w 4246481"/>
                <a:gd name="connsiteY532" fmla="*/ 703715 h 4248240"/>
                <a:gd name="connsiteX533" fmla="*/ 1922900 w 4246481"/>
                <a:gd name="connsiteY533" fmla="*/ 586283 h 4248240"/>
                <a:gd name="connsiteX534" fmla="*/ 1967323 w 4246481"/>
                <a:gd name="connsiteY534" fmla="*/ 477207 h 4248240"/>
                <a:gd name="connsiteX535" fmla="*/ 2001189 w 4246481"/>
                <a:gd name="connsiteY535" fmla="*/ 514592 h 4248240"/>
                <a:gd name="connsiteX536" fmla="*/ 2013504 w 4246481"/>
                <a:gd name="connsiteY536" fmla="*/ 424428 h 4248240"/>
                <a:gd name="connsiteX537" fmla="*/ 2093551 w 4246481"/>
                <a:gd name="connsiteY537" fmla="*/ 65533 h 4248240"/>
                <a:gd name="connsiteX538" fmla="*/ 2118622 w 4246481"/>
                <a:gd name="connsiteY538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761011 w 4246481"/>
                <a:gd name="connsiteY489" fmla="*/ 2505375 h 4248240"/>
                <a:gd name="connsiteX490" fmla="*/ 1698591 w 4246481"/>
                <a:gd name="connsiteY490" fmla="*/ 2332376 h 4248240"/>
                <a:gd name="connsiteX491" fmla="*/ 1730259 w 4246481"/>
                <a:gd name="connsiteY491" fmla="*/ 2328858 h 4248240"/>
                <a:gd name="connsiteX492" fmla="*/ 1748731 w 4246481"/>
                <a:gd name="connsiteY492" fmla="*/ 2326659 h 4248240"/>
                <a:gd name="connsiteX493" fmla="*/ 1739935 w 4246481"/>
                <a:gd name="connsiteY493" fmla="*/ 2316103 h 4248240"/>
                <a:gd name="connsiteX494" fmla="*/ 1648012 w 4246481"/>
                <a:gd name="connsiteY494" fmla="*/ 2131818 h 4248240"/>
                <a:gd name="connsiteX495" fmla="*/ 1644493 w 4246481"/>
                <a:gd name="connsiteY495" fmla="*/ 2092234 h 4248240"/>
                <a:gd name="connsiteX496" fmla="*/ 1671762 w 4246481"/>
                <a:gd name="connsiteY496" fmla="*/ 2076400 h 4248240"/>
                <a:gd name="connsiteX497" fmla="*/ 1698591 w 4246481"/>
                <a:gd name="connsiteY497" fmla="*/ 2092234 h 4248240"/>
                <a:gd name="connsiteX498" fmla="*/ 1720582 w 4246481"/>
                <a:gd name="connsiteY498" fmla="*/ 2100590 h 4248240"/>
                <a:gd name="connsiteX499" fmla="*/ 1722782 w 4246481"/>
                <a:gd name="connsiteY499" fmla="*/ 2097951 h 4248240"/>
                <a:gd name="connsiteX500" fmla="*/ 1713985 w 4246481"/>
                <a:gd name="connsiteY500" fmla="*/ 2083437 h 4248240"/>
                <a:gd name="connsiteX501" fmla="*/ 1640975 w 4246481"/>
                <a:gd name="connsiteY501" fmla="*/ 1921583 h 4248240"/>
                <a:gd name="connsiteX502" fmla="*/ 1635697 w 4246481"/>
                <a:gd name="connsiteY502" fmla="*/ 1885517 h 4248240"/>
                <a:gd name="connsiteX503" fmla="*/ 1655049 w 4246481"/>
                <a:gd name="connsiteY503" fmla="*/ 1869244 h 4248240"/>
                <a:gd name="connsiteX504" fmla="*/ 1700351 w 4246481"/>
                <a:gd name="connsiteY504" fmla="*/ 1878920 h 4248240"/>
                <a:gd name="connsiteX505" fmla="*/ 1725421 w 4246481"/>
                <a:gd name="connsiteY505" fmla="*/ 1878920 h 4248240"/>
                <a:gd name="connsiteX506" fmla="*/ 1717943 w 4246481"/>
                <a:gd name="connsiteY506" fmla="*/ 1870563 h 4248240"/>
                <a:gd name="connsiteX507" fmla="*/ 1623382 w 4246481"/>
                <a:gd name="connsiteY507" fmla="*/ 1693755 h 4248240"/>
                <a:gd name="connsiteX508" fmla="*/ 1622502 w 4246481"/>
                <a:gd name="connsiteY508" fmla="*/ 1636578 h 4248240"/>
                <a:gd name="connsiteX509" fmla="*/ 1648012 w 4246481"/>
                <a:gd name="connsiteY509" fmla="*/ 1623823 h 4248240"/>
                <a:gd name="connsiteX510" fmla="*/ 1706508 w 4246481"/>
                <a:gd name="connsiteY510" fmla="*/ 1657690 h 4248240"/>
                <a:gd name="connsiteX511" fmla="*/ 1727180 w 4246481"/>
                <a:gd name="connsiteY511" fmla="*/ 1664727 h 4248240"/>
                <a:gd name="connsiteX512" fmla="*/ 1724101 w 4246481"/>
                <a:gd name="connsiteY512" fmla="*/ 1656810 h 4248240"/>
                <a:gd name="connsiteX513" fmla="*/ 1638336 w 4246481"/>
                <a:gd name="connsiteY513" fmla="*/ 1420186 h 4248240"/>
                <a:gd name="connsiteX514" fmla="*/ 1637456 w 4246481"/>
                <a:gd name="connsiteY514" fmla="*/ 1386759 h 4248240"/>
                <a:gd name="connsiteX515" fmla="*/ 1656808 w 4246481"/>
                <a:gd name="connsiteY515" fmla="*/ 1373565 h 4248240"/>
                <a:gd name="connsiteX516" fmla="*/ 1683637 w 4246481"/>
                <a:gd name="connsiteY516" fmla="*/ 1386759 h 4248240"/>
                <a:gd name="connsiteX517" fmla="*/ 1732018 w 4246481"/>
                <a:gd name="connsiteY517" fmla="*/ 1410949 h 4248240"/>
                <a:gd name="connsiteX518" fmla="*/ 1742134 w 4246481"/>
                <a:gd name="connsiteY518" fmla="*/ 1412709 h 4248240"/>
                <a:gd name="connsiteX519" fmla="*/ 1737735 w 4246481"/>
                <a:gd name="connsiteY519" fmla="*/ 1405672 h 4248240"/>
                <a:gd name="connsiteX520" fmla="*/ 1696392 w 4246481"/>
                <a:gd name="connsiteY520" fmla="*/ 1304073 h 4248240"/>
                <a:gd name="connsiteX521" fmla="*/ 1688475 w 4246481"/>
                <a:gd name="connsiteY521" fmla="*/ 1154533 h 4248240"/>
                <a:gd name="connsiteX522" fmla="*/ 1704749 w 4246481"/>
                <a:gd name="connsiteY522" fmla="*/ 1145297 h 4248240"/>
                <a:gd name="connsiteX523" fmla="*/ 1782157 w 4246481"/>
                <a:gd name="connsiteY523" fmla="*/ 1194557 h 4248240"/>
                <a:gd name="connsiteX524" fmla="*/ 1796672 w 4246481"/>
                <a:gd name="connsiteY524" fmla="*/ 1203354 h 4248240"/>
                <a:gd name="connsiteX525" fmla="*/ 1770282 w 4246481"/>
                <a:gd name="connsiteY525" fmla="*/ 1131663 h 4248240"/>
                <a:gd name="connsiteX526" fmla="*/ 1750930 w 4246481"/>
                <a:gd name="connsiteY526" fmla="*/ 940780 h 4248240"/>
                <a:gd name="connsiteX527" fmla="*/ 1755328 w 4246481"/>
                <a:gd name="connsiteY527" fmla="*/ 914830 h 4248240"/>
                <a:gd name="connsiteX528" fmla="*/ 1772042 w 4246481"/>
                <a:gd name="connsiteY528" fmla="*/ 907354 h 4248240"/>
                <a:gd name="connsiteX529" fmla="*/ 1834936 w 4246481"/>
                <a:gd name="connsiteY529" fmla="*/ 948697 h 4248240"/>
                <a:gd name="connsiteX530" fmla="*/ 1844612 w 4246481"/>
                <a:gd name="connsiteY530" fmla="*/ 955294 h 4248240"/>
                <a:gd name="connsiteX531" fmla="*/ 1863525 w 4246481"/>
                <a:gd name="connsiteY531" fmla="*/ 670288 h 4248240"/>
                <a:gd name="connsiteX532" fmla="*/ 1913664 w 4246481"/>
                <a:gd name="connsiteY532" fmla="*/ 703715 h 4248240"/>
                <a:gd name="connsiteX533" fmla="*/ 1922900 w 4246481"/>
                <a:gd name="connsiteY533" fmla="*/ 586283 h 4248240"/>
                <a:gd name="connsiteX534" fmla="*/ 1967323 w 4246481"/>
                <a:gd name="connsiteY534" fmla="*/ 477207 h 4248240"/>
                <a:gd name="connsiteX535" fmla="*/ 2001189 w 4246481"/>
                <a:gd name="connsiteY535" fmla="*/ 514592 h 4248240"/>
                <a:gd name="connsiteX536" fmla="*/ 2013504 w 4246481"/>
                <a:gd name="connsiteY536" fmla="*/ 424428 h 4248240"/>
                <a:gd name="connsiteX537" fmla="*/ 2093551 w 4246481"/>
                <a:gd name="connsiteY537" fmla="*/ 65533 h 4248240"/>
                <a:gd name="connsiteX538" fmla="*/ 2118622 w 4246481"/>
                <a:gd name="connsiteY538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755296 w 4246481"/>
                <a:gd name="connsiteY489" fmla="*/ 2522520 h 4248240"/>
                <a:gd name="connsiteX490" fmla="*/ 1698591 w 4246481"/>
                <a:gd name="connsiteY490" fmla="*/ 2332376 h 4248240"/>
                <a:gd name="connsiteX491" fmla="*/ 1730259 w 4246481"/>
                <a:gd name="connsiteY491" fmla="*/ 2328858 h 4248240"/>
                <a:gd name="connsiteX492" fmla="*/ 1748731 w 4246481"/>
                <a:gd name="connsiteY492" fmla="*/ 2326659 h 4248240"/>
                <a:gd name="connsiteX493" fmla="*/ 1739935 w 4246481"/>
                <a:gd name="connsiteY493" fmla="*/ 2316103 h 4248240"/>
                <a:gd name="connsiteX494" fmla="*/ 1648012 w 4246481"/>
                <a:gd name="connsiteY494" fmla="*/ 2131818 h 4248240"/>
                <a:gd name="connsiteX495" fmla="*/ 1644493 w 4246481"/>
                <a:gd name="connsiteY495" fmla="*/ 2092234 h 4248240"/>
                <a:gd name="connsiteX496" fmla="*/ 1671762 w 4246481"/>
                <a:gd name="connsiteY496" fmla="*/ 2076400 h 4248240"/>
                <a:gd name="connsiteX497" fmla="*/ 1698591 w 4246481"/>
                <a:gd name="connsiteY497" fmla="*/ 2092234 h 4248240"/>
                <a:gd name="connsiteX498" fmla="*/ 1720582 w 4246481"/>
                <a:gd name="connsiteY498" fmla="*/ 2100590 h 4248240"/>
                <a:gd name="connsiteX499" fmla="*/ 1722782 w 4246481"/>
                <a:gd name="connsiteY499" fmla="*/ 2097951 h 4248240"/>
                <a:gd name="connsiteX500" fmla="*/ 1713985 w 4246481"/>
                <a:gd name="connsiteY500" fmla="*/ 2083437 h 4248240"/>
                <a:gd name="connsiteX501" fmla="*/ 1640975 w 4246481"/>
                <a:gd name="connsiteY501" fmla="*/ 1921583 h 4248240"/>
                <a:gd name="connsiteX502" fmla="*/ 1635697 w 4246481"/>
                <a:gd name="connsiteY502" fmla="*/ 1885517 h 4248240"/>
                <a:gd name="connsiteX503" fmla="*/ 1655049 w 4246481"/>
                <a:gd name="connsiteY503" fmla="*/ 1869244 h 4248240"/>
                <a:gd name="connsiteX504" fmla="*/ 1700351 w 4246481"/>
                <a:gd name="connsiteY504" fmla="*/ 1878920 h 4248240"/>
                <a:gd name="connsiteX505" fmla="*/ 1725421 w 4246481"/>
                <a:gd name="connsiteY505" fmla="*/ 1878920 h 4248240"/>
                <a:gd name="connsiteX506" fmla="*/ 1717943 w 4246481"/>
                <a:gd name="connsiteY506" fmla="*/ 1870563 h 4248240"/>
                <a:gd name="connsiteX507" fmla="*/ 1623382 w 4246481"/>
                <a:gd name="connsiteY507" fmla="*/ 1693755 h 4248240"/>
                <a:gd name="connsiteX508" fmla="*/ 1622502 w 4246481"/>
                <a:gd name="connsiteY508" fmla="*/ 1636578 h 4248240"/>
                <a:gd name="connsiteX509" fmla="*/ 1648012 w 4246481"/>
                <a:gd name="connsiteY509" fmla="*/ 1623823 h 4248240"/>
                <a:gd name="connsiteX510" fmla="*/ 1706508 w 4246481"/>
                <a:gd name="connsiteY510" fmla="*/ 1657690 h 4248240"/>
                <a:gd name="connsiteX511" fmla="*/ 1727180 w 4246481"/>
                <a:gd name="connsiteY511" fmla="*/ 1664727 h 4248240"/>
                <a:gd name="connsiteX512" fmla="*/ 1724101 w 4246481"/>
                <a:gd name="connsiteY512" fmla="*/ 1656810 h 4248240"/>
                <a:gd name="connsiteX513" fmla="*/ 1638336 w 4246481"/>
                <a:gd name="connsiteY513" fmla="*/ 1420186 h 4248240"/>
                <a:gd name="connsiteX514" fmla="*/ 1637456 w 4246481"/>
                <a:gd name="connsiteY514" fmla="*/ 1386759 h 4248240"/>
                <a:gd name="connsiteX515" fmla="*/ 1656808 w 4246481"/>
                <a:gd name="connsiteY515" fmla="*/ 1373565 h 4248240"/>
                <a:gd name="connsiteX516" fmla="*/ 1683637 w 4246481"/>
                <a:gd name="connsiteY516" fmla="*/ 1386759 h 4248240"/>
                <a:gd name="connsiteX517" fmla="*/ 1732018 w 4246481"/>
                <a:gd name="connsiteY517" fmla="*/ 1410949 h 4248240"/>
                <a:gd name="connsiteX518" fmla="*/ 1742134 w 4246481"/>
                <a:gd name="connsiteY518" fmla="*/ 1412709 h 4248240"/>
                <a:gd name="connsiteX519" fmla="*/ 1737735 w 4246481"/>
                <a:gd name="connsiteY519" fmla="*/ 1405672 h 4248240"/>
                <a:gd name="connsiteX520" fmla="*/ 1696392 w 4246481"/>
                <a:gd name="connsiteY520" fmla="*/ 1304073 h 4248240"/>
                <a:gd name="connsiteX521" fmla="*/ 1688475 w 4246481"/>
                <a:gd name="connsiteY521" fmla="*/ 1154533 h 4248240"/>
                <a:gd name="connsiteX522" fmla="*/ 1704749 w 4246481"/>
                <a:gd name="connsiteY522" fmla="*/ 1145297 h 4248240"/>
                <a:gd name="connsiteX523" fmla="*/ 1782157 w 4246481"/>
                <a:gd name="connsiteY523" fmla="*/ 1194557 h 4248240"/>
                <a:gd name="connsiteX524" fmla="*/ 1796672 w 4246481"/>
                <a:gd name="connsiteY524" fmla="*/ 1203354 h 4248240"/>
                <a:gd name="connsiteX525" fmla="*/ 1770282 w 4246481"/>
                <a:gd name="connsiteY525" fmla="*/ 1131663 h 4248240"/>
                <a:gd name="connsiteX526" fmla="*/ 1750930 w 4246481"/>
                <a:gd name="connsiteY526" fmla="*/ 940780 h 4248240"/>
                <a:gd name="connsiteX527" fmla="*/ 1755328 w 4246481"/>
                <a:gd name="connsiteY527" fmla="*/ 914830 h 4248240"/>
                <a:gd name="connsiteX528" fmla="*/ 1772042 w 4246481"/>
                <a:gd name="connsiteY528" fmla="*/ 907354 h 4248240"/>
                <a:gd name="connsiteX529" fmla="*/ 1834936 w 4246481"/>
                <a:gd name="connsiteY529" fmla="*/ 948697 h 4248240"/>
                <a:gd name="connsiteX530" fmla="*/ 1844612 w 4246481"/>
                <a:gd name="connsiteY530" fmla="*/ 955294 h 4248240"/>
                <a:gd name="connsiteX531" fmla="*/ 1863525 w 4246481"/>
                <a:gd name="connsiteY531" fmla="*/ 670288 h 4248240"/>
                <a:gd name="connsiteX532" fmla="*/ 1913664 w 4246481"/>
                <a:gd name="connsiteY532" fmla="*/ 703715 h 4248240"/>
                <a:gd name="connsiteX533" fmla="*/ 1922900 w 4246481"/>
                <a:gd name="connsiteY533" fmla="*/ 586283 h 4248240"/>
                <a:gd name="connsiteX534" fmla="*/ 1967323 w 4246481"/>
                <a:gd name="connsiteY534" fmla="*/ 477207 h 4248240"/>
                <a:gd name="connsiteX535" fmla="*/ 2001189 w 4246481"/>
                <a:gd name="connsiteY535" fmla="*/ 514592 h 4248240"/>
                <a:gd name="connsiteX536" fmla="*/ 2013504 w 4246481"/>
                <a:gd name="connsiteY536" fmla="*/ 424428 h 4248240"/>
                <a:gd name="connsiteX537" fmla="*/ 2093551 w 4246481"/>
                <a:gd name="connsiteY537" fmla="*/ 65533 h 4248240"/>
                <a:gd name="connsiteX538" fmla="*/ 2118622 w 4246481"/>
                <a:gd name="connsiteY538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646408 w 4246481"/>
                <a:gd name="connsiteY53" fmla="*/ 2347769 h 4248240"/>
                <a:gd name="connsiteX54" fmla="*/ 2667960 w 4246481"/>
                <a:gd name="connsiteY54" fmla="*/ 2336334 h 4248240"/>
                <a:gd name="connsiteX55" fmla="*/ 2681595 w 4246481"/>
                <a:gd name="connsiteY55" fmla="*/ 2357005 h 4248240"/>
                <a:gd name="connsiteX56" fmla="*/ 2691711 w 4246481"/>
                <a:gd name="connsiteY56" fmla="*/ 2392191 h 4248240"/>
                <a:gd name="connsiteX57" fmla="*/ 2695229 w 4246481"/>
                <a:gd name="connsiteY57" fmla="*/ 2391751 h 4248240"/>
                <a:gd name="connsiteX58" fmla="*/ 2705785 w 4246481"/>
                <a:gd name="connsiteY58" fmla="*/ 2359644 h 4248240"/>
                <a:gd name="connsiteX59" fmla="*/ 2756804 w 4246481"/>
                <a:gd name="connsiteY59" fmla="*/ 2245730 h 4248240"/>
                <a:gd name="connsiteX60" fmla="*/ 2780995 w 4246481"/>
                <a:gd name="connsiteY60" fmla="*/ 2215822 h 4248240"/>
                <a:gd name="connsiteX61" fmla="*/ 2801666 w 4246481"/>
                <a:gd name="connsiteY61" fmla="*/ 2218461 h 4248240"/>
                <a:gd name="connsiteX62" fmla="*/ 2824977 w 4246481"/>
                <a:gd name="connsiteY62" fmla="*/ 2257166 h 4248240"/>
                <a:gd name="connsiteX63" fmla="*/ 2834653 w 4246481"/>
                <a:gd name="connsiteY63" fmla="*/ 2269041 h 4248240"/>
                <a:gd name="connsiteX64" fmla="*/ 2848287 w 4246481"/>
                <a:gd name="connsiteY64" fmla="*/ 2194711 h 4248240"/>
                <a:gd name="connsiteX65" fmla="*/ 2919539 w 4246481"/>
                <a:gd name="connsiteY65" fmla="*/ 2072880 h 4248240"/>
                <a:gd name="connsiteX66" fmla="*/ 2937131 w 4246481"/>
                <a:gd name="connsiteY66" fmla="*/ 2062325 h 4248240"/>
                <a:gd name="connsiteX67" fmla="*/ 2951206 w 4246481"/>
                <a:gd name="connsiteY67" fmla="*/ 2069802 h 4248240"/>
                <a:gd name="connsiteX68" fmla="*/ 2962641 w 4246481"/>
                <a:gd name="connsiteY68" fmla="*/ 2123020 h 4248240"/>
                <a:gd name="connsiteX69" fmla="*/ 2972757 w 4246481"/>
                <a:gd name="connsiteY69" fmla="*/ 2145011 h 4248240"/>
                <a:gd name="connsiteX70" fmla="*/ 2975396 w 4246481"/>
                <a:gd name="connsiteY70" fmla="*/ 2138854 h 4248240"/>
                <a:gd name="connsiteX71" fmla="*/ 3078314 w 4246481"/>
                <a:gd name="connsiteY71" fmla="*/ 1948411 h 4248240"/>
                <a:gd name="connsiteX72" fmla="*/ 3093268 w 4246481"/>
                <a:gd name="connsiteY72" fmla="*/ 1933897 h 4248240"/>
                <a:gd name="connsiteX73" fmla="*/ 3115259 w 4246481"/>
                <a:gd name="connsiteY73" fmla="*/ 1939614 h 4248240"/>
                <a:gd name="connsiteX74" fmla="*/ 3123176 w 4246481"/>
                <a:gd name="connsiteY74" fmla="*/ 1971721 h 4248240"/>
                <a:gd name="connsiteX75" fmla="*/ 3135051 w 4246481"/>
                <a:gd name="connsiteY75" fmla="*/ 2013065 h 4248240"/>
                <a:gd name="connsiteX76" fmla="*/ 3139449 w 4246481"/>
                <a:gd name="connsiteY76" fmla="*/ 2010866 h 4248240"/>
                <a:gd name="connsiteX77" fmla="*/ 3237530 w 4246481"/>
                <a:gd name="connsiteY77" fmla="*/ 1859127 h 4248240"/>
                <a:gd name="connsiteX78" fmla="*/ 3270956 w 4246481"/>
                <a:gd name="connsiteY78" fmla="*/ 1832298 h 4248240"/>
                <a:gd name="connsiteX79" fmla="*/ 3284591 w 4246481"/>
                <a:gd name="connsiteY79" fmla="*/ 1828779 h 4248240"/>
                <a:gd name="connsiteX80" fmla="*/ 3301304 w 4246481"/>
                <a:gd name="connsiteY80" fmla="*/ 1933457 h 4248240"/>
                <a:gd name="connsiteX81" fmla="*/ 3435889 w 4246481"/>
                <a:gd name="connsiteY81" fmla="*/ 1754449 h 4248240"/>
                <a:gd name="connsiteX82" fmla="*/ 3451283 w 4246481"/>
                <a:gd name="connsiteY82" fmla="*/ 1743454 h 4248240"/>
                <a:gd name="connsiteX83" fmla="*/ 3474154 w 4246481"/>
                <a:gd name="connsiteY83" fmla="*/ 1752250 h 4248240"/>
                <a:gd name="connsiteX84" fmla="*/ 3481631 w 4246481"/>
                <a:gd name="connsiteY84" fmla="*/ 1805029 h 4248240"/>
                <a:gd name="connsiteX85" fmla="*/ 3483390 w 4246481"/>
                <a:gd name="connsiteY85" fmla="*/ 1819983 h 4248240"/>
                <a:gd name="connsiteX86" fmla="*/ 3674273 w 4246481"/>
                <a:gd name="connsiteY86" fmla="*/ 1672203 h 4248240"/>
                <a:gd name="connsiteX87" fmla="*/ 3682190 w 4246481"/>
                <a:gd name="connsiteY87" fmla="*/ 1718384 h 4248240"/>
                <a:gd name="connsiteX88" fmla="*/ 3855919 w 4246481"/>
                <a:gd name="connsiteY88" fmla="*/ 1624262 h 4248240"/>
                <a:gd name="connsiteX89" fmla="*/ 3851521 w 4246481"/>
                <a:gd name="connsiteY89" fmla="*/ 1666485 h 4248240"/>
                <a:gd name="connsiteX90" fmla="*/ 3856799 w 4246481"/>
                <a:gd name="connsiteY90" fmla="*/ 1664286 h 4248240"/>
                <a:gd name="connsiteX91" fmla="*/ 4189304 w 4246481"/>
                <a:gd name="connsiteY91" fmla="*/ 1469445 h 4248240"/>
                <a:gd name="connsiteX92" fmla="*/ 4233726 w 4246481"/>
                <a:gd name="connsiteY92" fmla="*/ 1452732 h 4248240"/>
                <a:gd name="connsiteX93" fmla="*/ 4244282 w 4246481"/>
                <a:gd name="connsiteY93" fmla="*/ 1450972 h 4248240"/>
                <a:gd name="connsiteX94" fmla="*/ 4246481 w 4246481"/>
                <a:gd name="connsiteY94" fmla="*/ 1453171 h 4248240"/>
                <a:gd name="connsiteX95" fmla="*/ 4218332 w 4246481"/>
                <a:gd name="connsiteY95" fmla="*/ 1507709 h 4248240"/>
                <a:gd name="connsiteX96" fmla="*/ 3991824 w 4246481"/>
                <a:gd name="connsiteY96" fmla="*/ 1816024 h 4248240"/>
                <a:gd name="connsiteX97" fmla="*/ 3988306 w 4246481"/>
                <a:gd name="connsiteY97" fmla="*/ 1821302 h 4248240"/>
                <a:gd name="connsiteX98" fmla="*/ 4033167 w 4246481"/>
                <a:gd name="connsiteY98" fmla="*/ 1821302 h 4248240"/>
                <a:gd name="connsiteX99" fmla="*/ 3920133 w 4246481"/>
                <a:gd name="connsiteY99" fmla="*/ 1984476 h 4248240"/>
                <a:gd name="connsiteX100" fmla="*/ 3965435 w 4246481"/>
                <a:gd name="connsiteY100" fmla="*/ 1995472 h 4248240"/>
                <a:gd name="connsiteX101" fmla="*/ 3798303 w 4246481"/>
                <a:gd name="connsiteY101" fmla="*/ 2169201 h 4248240"/>
                <a:gd name="connsiteX102" fmla="*/ 3810617 w 4246481"/>
                <a:gd name="connsiteY102" fmla="*/ 2171840 h 4248240"/>
                <a:gd name="connsiteX103" fmla="*/ 3870433 w 4246481"/>
                <a:gd name="connsiteY103" fmla="*/ 2187674 h 4248240"/>
                <a:gd name="connsiteX104" fmla="*/ 3875271 w 4246481"/>
                <a:gd name="connsiteY104" fmla="*/ 2203507 h 4248240"/>
                <a:gd name="connsiteX105" fmla="*/ 3833049 w 4246481"/>
                <a:gd name="connsiteY105" fmla="*/ 2247050 h 4248240"/>
                <a:gd name="connsiteX106" fmla="*/ 3727931 w 4246481"/>
                <a:gd name="connsiteY106" fmla="*/ 2317861 h 4248240"/>
                <a:gd name="connsiteX107" fmla="*/ 3670754 w 4246481"/>
                <a:gd name="connsiteY107" fmla="*/ 2339852 h 4248240"/>
                <a:gd name="connsiteX108" fmla="*/ 3683949 w 4246481"/>
                <a:gd name="connsiteY108" fmla="*/ 2344250 h 4248240"/>
                <a:gd name="connsiteX109" fmla="*/ 3755200 w 4246481"/>
                <a:gd name="connsiteY109" fmla="*/ 2364042 h 4248240"/>
                <a:gd name="connsiteX110" fmla="*/ 3760918 w 4246481"/>
                <a:gd name="connsiteY110" fmla="*/ 2383395 h 4248240"/>
                <a:gd name="connsiteX111" fmla="*/ 3620175 w 4246481"/>
                <a:gd name="connsiteY111" fmla="*/ 2481036 h 4248240"/>
                <a:gd name="connsiteX112" fmla="*/ 3570475 w 4246481"/>
                <a:gd name="connsiteY112" fmla="*/ 2494231 h 4248240"/>
                <a:gd name="connsiteX113" fmla="*/ 3585869 w 4246481"/>
                <a:gd name="connsiteY113" fmla="*/ 2503907 h 4248240"/>
                <a:gd name="connsiteX114" fmla="*/ 3618416 w 4246481"/>
                <a:gd name="connsiteY114" fmla="*/ 2514902 h 4248240"/>
                <a:gd name="connsiteX115" fmla="*/ 3634249 w 4246481"/>
                <a:gd name="connsiteY115" fmla="*/ 2520180 h 4248240"/>
                <a:gd name="connsiteX116" fmla="*/ 3639527 w 4246481"/>
                <a:gd name="connsiteY116" fmla="*/ 2550088 h 4248240"/>
                <a:gd name="connsiteX117" fmla="*/ 3557280 w 4246481"/>
                <a:gd name="connsiteY117" fmla="*/ 2599788 h 4248240"/>
                <a:gd name="connsiteX118" fmla="*/ 3427972 w 4246481"/>
                <a:gd name="connsiteY118" fmla="*/ 2642891 h 4248240"/>
                <a:gd name="connsiteX119" fmla="*/ 3419616 w 4246481"/>
                <a:gd name="connsiteY119" fmla="*/ 2645090 h 4248240"/>
                <a:gd name="connsiteX120" fmla="*/ 3436769 w 4246481"/>
                <a:gd name="connsiteY120" fmla="*/ 2655206 h 4248240"/>
                <a:gd name="connsiteX121" fmla="*/ 3492187 w 4246481"/>
                <a:gd name="connsiteY121" fmla="*/ 2673678 h 4248240"/>
                <a:gd name="connsiteX122" fmla="*/ 3497904 w 4246481"/>
                <a:gd name="connsiteY122" fmla="*/ 2693470 h 4248240"/>
                <a:gd name="connsiteX123" fmla="*/ 3453042 w 4246481"/>
                <a:gd name="connsiteY123" fmla="*/ 2732174 h 4248240"/>
                <a:gd name="connsiteX124" fmla="*/ 3296026 w 4246481"/>
                <a:gd name="connsiteY124" fmla="*/ 2769119 h 4248240"/>
                <a:gd name="connsiteX125" fmla="*/ 3287229 w 4246481"/>
                <a:gd name="connsiteY125" fmla="*/ 2768680 h 4248240"/>
                <a:gd name="connsiteX126" fmla="*/ 3283271 w 4246481"/>
                <a:gd name="connsiteY126" fmla="*/ 2770439 h 4248240"/>
                <a:gd name="connsiteX127" fmla="*/ 3299545 w 4246481"/>
                <a:gd name="connsiteY127" fmla="*/ 2784953 h 4248240"/>
                <a:gd name="connsiteX128" fmla="*/ 3328133 w 4246481"/>
                <a:gd name="connsiteY128" fmla="*/ 2806064 h 4248240"/>
                <a:gd name="connsiteX129" fmla="*/ 3328133 w 4246481"/>
                <a:gd name="connsiteY129" fmla="*/ 2832893 h 4248240"/>
                <a:gd name="connsiteX130" fmla="*/ 3274915 w 4246481"/>
                <a:gd name="connsiteY130" fmla="*/ 2861042 h 4248240"/>
                <a:gd name="connsiteX131" fmla="*/ 3158362 w 4246481"/>
                <a:gd name="connsiteY131" fmla="*/ 2894909 h 4248240"/>
                <a:gd name="connsiteX132" fmla="*/ 3148686 w 4246481"/>
                <a:gd name="connsiteY132" fmla="*/ 2899746 h 4248240"/>
                <a:gd name="connsiteX133" fmla="*/ 3166278 w 4246481"/>
                <a:gd name="connsiteY133" fmla="*/ 2908983 h 4248240"/>
                <a:gd name="connsiteX134" fmla="*/ 3189149 w 4246481"/>
                <a:gd name="connsiteY134" fmla="*/ 2916460 h 4248240"/>
                <a:gd name="connsiteX135" fmla="*/ 3194867 w 4246481"/>
                <a:gd name="connsiteY135" fmla="*/ 2945488 h 4248240"/>
                <a:gd name="connsiteX136" fmla="*/ 3146047 w 4246481"/>
                <a:gd name="connsiteY136" fmla="*/ 2976715 h 4248240"/>
                <a:gd name="connsiteX137" fmla="*/ 2990790 w 4246481"/>
                <a:gd name="connsiteY137" fmla="*/ 3011021 h 4248240"/>
                <a:gd name="connsiteX138" fmla="*/ 2999586 w 4246481"/>
                <a:gd name="connsiteY138" fmla="*/ 3024656 h 4248240"/>
                <a:gd name="connsiteX139" fmla="*/ 3014540 w 4246481"/>
                <a:gd name="connsiteY139" fmla="*/ 3046647 h 4248240"/>
                <a:gd name="connsiteX140" fmla="*/ 3007503 w 4246481"/>
                <a:gd name="connsiteY140" fmla="*/ 3068198 h 4248240"/>
                <a:gd name="connsiteX141" fmla="*/ 2959122 w 4246481"/>
                <a:gd name="connsiteY141" fmla="*/ 3086231 h 4248240"/>
                <a:gd name="connsiteX142" fmla="*/ 2887871 w 4246481"/>
                <a:gd name="connsiteY142" fmla="*/ 3106903 h 4248240"/>
                <a:gd name="connsiteX143" fmla="*/ 2851366 w 4246481"/>
                <a:gd name="connsiteY143" fmla="*/ 3139010 h 4248240"/>
                <a:gd name="connsiteX144" fmla="*/ 2867200 w 4246481"/>
                <a:gd name="connsiteY144" fmla="*/ 3141209 h 4248240"/>
                <a:gd name="connsiteX145" fmla="*/ 2957363 w 4246481"/>
                <a:gd name="connsiteY145" fmla="*/ 3105583 h 4248240"/>
                <a:gd name="connsiteX146" fmla="*/ 2967039 w 4246481"/>
                <a:gd name="connsiteY146" fmla="*/ 3104704 h 4248240"/>
                <a:gd name="connsiteX147" fmla="*/ 2977155 w 4246481"/>
                <a:gd name="connsiteY147" fmla="*/ 3118338 h 4248240"/>
                <a:gd name="connsiteX148" fmla="*/ 2971437 w 4246481"/>
                <a:gd name="connsiteY148" fmla="*/ 3156163 h 4248240"/>
                <a:gd name="connsiteX149" fmla="*/ 2980234 w 4246481"/>
                <a:gd name="connsiteY149" fmla="*/ 3148686 h 4248240"/>
                <a:gd name="connsiteX150" fmla="*/ 3085791 w 4246481"/>
                <a:gd name="connsiteY150" fmla="*/ 3098986 h 4248240"/>
                <a:gd name="connsiteX151" fmla="*/ 3109981 w 4246481"/>
                <a:gd name="connsiteY151" fmla="*/ 3100305 h 4248240"/>
                <a:gd name="connsiteX152" fmla="*/ 3116579 w 4246481"/>
                <a:gd name="connsiteY152" fmla="*/ 3115259 h 4248240"/>
                <a:gd name="connsiteX153" fmla="*/ 3100305 w 4246481"/>
                <a:gd name="connsiteY153" fmla="*/ 3142968 h 4248240"/>
                <a:gd name="connsiteX154" fmla="*/ 3093268 w 4246481"/>
                <a:gd name="connsiteY154" fmla="*/ 3159681 h 4248240"/>
                <a:gd name="connsiteX155" fmla="*/ 3102944 w 4246481"/>
                <a:gd name="connsiteY155" fmla="*/ 3154843 h 4248240"/>
                <a:gd name="connsiteX156" fmla="*/ 3238849 w 4246481"/>
                <a:gd name="connsiteY156" fmla="*/ 3111301 h 4248240"/>
                <a:gd name="connsiteX157" fmla="*/ 3259081 w 4246481"/>
                <a:gd name="connsiteY157" fmla="*/ 3114379 h 4248240"/>
                <a:gd name="connsiteX158" fmla="*/ 3253363 w 4246481"/>
                <a:gd name="connsiteY158" fmla="*/ 3134611 h 4248240"/>
                <a:gd name="connsiteX159" fmla="*/ 3237090 w 4246481"/>
                <a:gd name="connsiteY159" fmla="*/ 3168478 h 4248240"/>
                <a:gd name="connsiteX160" fmla="*/ 3312299 w 4246481"/>
                <a:gd name="connsiteY160" fmla="*/ 3143848 h 4248240"/>
                <a:gd name="connsiteX161" fmla="*/ 3392787 w 4246481"/>
                <a:gd name="connsiteY161" fmla="*/ 3145167 h 4248240"/>
                <a:gd name="connsiteX162" fmla="*/ 3354082 w 4246481"/>
                <a:gd name="connsiteY162" fmla="*/ 3204543 h 4248240"/>
                <a:gd name="connsiteX163" fmla="*/ 3523854 w 4246481"/>
                <a:gd name="connsiteY163" fmla="*/ 3183872 h 4248240"/>
                <a:gd name="connsiteX164" fmla="*/ 3526053 w 4246481"/>
                <a:gd name="connsiteY164" fmla="*/ 3187830 h 4248240"/>
                <a:gd name="connsiteX165" fmla="*/ 3495705 w 4246481"/>
                <a:gd name="connsiteY165" fmla="*/ 3233131 h 4248240"/>
                <a:gd name="connsiteX166" fmla="*/ 3654921 w 4246481"/>
                <a:gd name="connsiteY166" fmla="*/ 3247206 h 4248240"/>
                <a:gd name="connsiteX167" fmla="*/ 3636888 w 4246481"/>
                <a:gd name="connsiteY167" fmla="*/ 3275354 h 4248240"/>
                <a:gd name="connsiteX168" fmla="*/ 3765316 w 4246481"/>
                <a:gd name="connsiteY168" fmla="*/ 3307901 h 4248240"/>
                <a:gd name="connsiteX169" fmla="*/ 3745524 w 4246481"/>
                <a:gd name="connsiteY169" fmla="*/ 3326374 h 4248240"/>
                <a:gd name="connsiteX170" fmla="*/ 3891985 w 4246481"/>
                <a:gd name="connsiteY170" fmla="*/ 3356281 h 4248240"/>
                <a:gd name="connsiteX171" fmla="*/ 4033607 w 4246481"/>
                <a:gd name="connsiteY171" fmla="*/ 3400264 h 4248240"/>
                <a:gd name="connsiteX172" fmla="*/ 4034047 w 4246481"/>
                <a:gd name="connsiteY172" fmla="*/ 3403782 h 4248240"/>
                <a:gd name="connsiteX173" fmla="*/ 3996222 w 4246481"/>
                <a:gd name="connsiteY173" fmla="*/ 3417857 h 4248240"/>
                <a:gd name="connsiteX174" fmla="*/ 3747723 w 4246481"/>
                <a:gd name="connsiteY174" fmla="*/ 3464478 h 4248240"/>
                <a:gd name="connsiteX175" fmla="*/ 3742005 w 4246481"/>
                <a:gd name="connsiteY175" fmla="*/ 3465357 h 4248240"/>
                <a:gd name="connsiteX176" fmla="*/ 3762677 w 4246481"/>
                <a:gd name="connsiteY176" fmla="*/ 3485149 h 4248240"/>
                <a:gd name="connsiteX177" fmla="*/ 3633369 w 4246481"/>
                <a:gd name="connsiteY177" fmla="*/ 3513738 h 4248240"/>
                <a:gd name="connsiteX178" fmla="*/ 3650522 w 4246481"/>
                <a:gd name="connsiteY178" fmla="*/ 3542326 h 4248240"/>
                <a:gd name="connsiteX179" fmla="*/ 3489988 w 4246481"/>
                <a:gd name="connsiteY179" fmla="*/ 3551123 h 4248240"/>
                <a:gd name="connsiteX180" fmla="*/ 3511099 w 4246481"/>
                <a:gd name="connsiteY180" fmla="*/ 3583230 h 4248240"/>
                <a:gd name="connsiteX181" fmla="*/ 3501423 w 4246481"/>
                <a:gd name="connsiteY181" fmla="*/ 3603461 h 4248240"/>
                <a:gd name="connsiteX182" fmla="*/ 3347485 w 4246481"/>
                <a:gd name="connsiteY182" fmla="*/ 3573993 h 4248240"/>
                <a:gd name="connsiteX183" fmla="*/ 3383551 w 4246481"/>
                <a:gd name="connsiteY183" fmla="*/ 3633369 h 4248240"/>
                <a:gd name="connsiteX184" fmla="*/ 3380912 w 4246481"/>
                <a:gd name="connsiteY184" fmla="*/ 3637328 h 4248240"/>
                <a:gd name="connsiteX185" fmla="*/ 3228733 w 4246481"/>
                <a:gd name="connsiteY185" fmla="*/ 3606540 h 4248240"/>
                <a:gd name="connsiteX186" fmla="*/ 3238409 w 4246481"/>
                <a:gd name="connsiteY186" fmla="*/ 3628531 h 4248240"/>
                <a:gd name="connsiteX187" fmla="*/ 3250724 w 4246481"/>
                <a:gd name="connsiteY187" fmla="*/ 3651842 h 4248240"/>
                <a:gd name="connsiteX188" fmla="*/ 3242368 w 4246481"/>
                <a:gd name="connsiteY188" fmla="*/ 3664157 h 4248240"/>
                <a:gd name="connsiteX189" fmla="*/ 3211580 w 4246481"/>
                <a:gd name="connsiteY189" fmla="*/ 3661078 h 4248240"/>
                <a:gd name="connsiteX190" fmla="*/ 3089310 w 4246481"/>
                <a:gd name="connsiteY190" fmla="*/ 3611378 h 4248240"/>
                <a:gd name="connsiteX191" fmla="*/ 3086231 w 4246481"/>
                <a:gd name="connsiteY191" fmla="*/ 3613138 h 4248240"/>
                <a:gd name="connsiteX192" fmla="*/ 3113940 w 4246481"/>
                <a:gd name="connsiteY192" fmla="*/ 3666796 h 4248240"/>
                <a:gd name="connsiteX193" fmla="*/ 3089750 w 4246481"/>
                <a:gd name="connsiteY193" fmla="*/ 3671194 h 4248240"/>
                <a:gd name="connsiteX194" fmla="*/ 2986391 w 4246481"/>
                <a:gd name="connsiteY194" fmla="*/ 3628971 h 4248240"/>
                <a:gd name="connsiteX195" fmla="*/ 2963081 w 4246481"/>
                <a:gd name="connsiteY195" fmla="*/ 3610938 h 4248240"/>
                <a:gd name="connsiteX196" fmla="*/ 2967479 w 4246481"/>
                <a:gd name="connsiteY196" fmla="*/ 3639087 h 4248240"/>
                <a:gd name="connsiteX197" fmla="*/ 2948127 w 4246481"/>
                <a:gd name="connsiteY197" fmla="*/ 3658879 h 4248240"/>
                <a:gd name="connsiteX198" fmla="*/ 2849607 w 4246481"/>
                <a:gd name="connsiteY198" fmla="*/ 3614897 h 4248240"/>
                <a:gd name="connsiteX199" fmla="*/ 2840810 w 4246481"/>
                <a:gd name="connsiteY199" fmla="*/ 3609619 h 4248240"/>
                <a:gd name="connsiteX200" fmla="*/ 2835972 w 4246481"/>
                <a:gd name="connsiteY200" fmla="*/ 3609619 h 4248240"/>
                <a:gd name="connsiteX201" fmla="*/ 2847848 w 4246481"/>
                <a:gd name="connsiteY201" fmla="*/ 3632490 h 4248240"/>
                <a:gd name="connsiteX202" fmla="*/ 2835533 w 4246481"/>
                <a:gd name="connsiteY202" fmla="*/ 3652722 h 4248240"/>
                <a:gd name="connsiteX203" fmla="*/ 2785393 w 4246481"/>
                <a:gd name="connsiteY203" fmla="*/ 3639967 h 4248240"/>
                <a:gd name="connsiteX204" fmla="*/ 2715901 w 4246481"/>
                <a:gd name="connsiteY204" fmla="*/ 3597744 h 4248240"/>
                <a:gd name="connsiteX205" fmla="*/ 2708864 w 4246481"/>
                <a:gd name="connsiteY205" fmla="*/ 3592466 h 4248240"/>
                <a:gd name="connsiteX206" fmla="*/ 2705345 w 4246481"/>
                <a:gd name="connsiteY206" fmla="*/ 3618416 h 4248240"/>
                <a:gd name="connsiteX207" fmla="*/ 2693030 w 4246481"/>
                <a:gd name="connsiteY207" fmla="*/ 3627212 h 4248240"/>
                <a:gd name="connsiteX208" fmla="*/ 2656525 w 4246481"/>
                <a:gd name="connsiteY208" fmla="*/ 3641726 h 4248240"/>
                <a:gd name="connsiteX209" fmla="*/ 2692151 w 4246481"/>
                <a:gd name="connsiteY209" fmla="*/ 3644805 h 4248240"/>
                <a:gd name="connsiteX210" fmla="*/ 2748888 w 4246481"/>
                <a:gd name="connsiteY210" fmla="*/ 3669875 h 4248240"/>
                <a:gd name="connsiteX211" fmla="*/ 2757244 w 4246481"/>
                <a:gd name="connsiteY211" fmla="*/ 3682629 h 4248240"/>
                <a:gd name="connsiteX212" fmla="*/ 2745369 w 4246481"/>
                <a:gd name="connsiteY212" fmla="*/ 3689227 h 4248240"/>
                <a:gd name="connsiteX213" fmla="*/ 2723378 w 4246481"/>
                <a:gd name="connsiteY213" fmla="*/ 3697143 h 4248240"/>
                <a:gd name="connsiteX214" fmla="*/ 2798148 w 4246481"/>
                <a:gd name="connsiteY214" fmla="*/ 3727491 h 4248240"/>
                <a:gd name="connsiteX215" fmla="*/ 2820139 w 4246481"/>
                <a:gd name="connsiteY215" fmla="*/ 3741566 h 4248240"/>
                <a:gd name="connsiteX216" fmla="*/ 2817500 w 4246481"/>
                <a:gd name="connsiteY216" fmla="*/ 3756519 h 4248240"/>
                <a:gd name="connsiteX217" fmla="*/ 2791110 w 4246481"/>
                <a:gd name="connsiteY217" fmla="*/ 3767075 h 4248240"/>
                <a:gd name="connsiteX218" fmla="*/ 2883033 w 4246481"/>
                <a:gd name="connsiteY218" fmla="*/ 3825571 h 4248240"/>
                <a:gd name="connsiteX219" fmla="*/ 2836412 w 4246481"/>
                <a:gd name="connsiteY219" fmla="*/ 3839646 h 4248240"/>
                <a:gd name="connsiteX220" fmla="*/ 2934493 w 4246481"/>
                <a:gd name="connsiteY220" fmla="*/ 3908258 h 4248240"/>
                <a:gd name="connsiteX221" fmla="*/ 2896228 w 4246481"/>
                <a:gd name="connsiteY221" fmla="*/ 3918374 h 4248240"/>
                <a:gd name="connsiteX222" fmla="*/ 2971877 w 4246481"/>
                <a:gd name="connsiteY222" fmla="*/ 3997542 h 4248240"/>
                <a:gd name="connsiteX223" fmla="*/ 2950766 w 4246481"/>
                <a:gd name="connsiteY223" fmla="*/ 4003699 h 4248240"/>
                <a:gd name="connsiteX224" fmla="*/ 3000906 w 4246481"/>
                <a:gd name="connsiteY224" fmla="*/ 4078029 h 4248240"/>
                <a:gd name="connsiteX225" fmla="*/ 2981993 w 4246481"/>
                <a:gd name="connsiteY225" fmla="*/ 4078909 h 4248240"/>
                <a:gd name="connsiteX226" fmla="*/ 3098106 w 4246481"/>
                <a:gd name="connsiteY226" fmla="*/ 4248240 h 4248240"/>
                <a:gd name="connsiteX227" fmla="*/ 2918219 w 4246481"/>
                <a:gd name="connsiteY227" fmla="*/ 4150600 h 4248240"/>
                <a:gd name="connsiteX228" fmla="*/ 2919978 w 4246481"/>
                <a:gd name="connsiteY228" fmla="*/ 4169952 h 4248240"/>
                <a:gd name="connsiteX229" fmla="*/ 2840810 w 4246481"/>
                <a:gd name="connsiteY229" fmla="*/ 4127289 h 4248240"/>
                <a:gd name="connsiteX230" fmla="*/ 2837292 w 4246481"/>
                <a:gd name="connsiteY230" fmla="*/ 4148841 h 4248240"/>
                <a:gd name="connsiteX231" fmla="*/ 2751087 w 4246481"/>
                <a:gd name="connsiteY231" fmla="*/ 4081988 h 4248240"/>
                <a:gd name="connsiteX232" fmla="*/ 2744489 w 4246481"/>
                <a:gd name="connsiteY232" fmla="*/ 4121572 h 4248240"/>
                <a:gd name="connsiteX233" fmla="*/ 2666201 w 4246481"/>
                <a:gd name="connsiteY233" fmla="*/ 4029649 h 4248240"/>
                <a:gd name="connsiteX234" fmla="*/ 2657845 w 4246481"/>
                <a:gd name="connsiteY234" fmla="*/ 4078469 h 4248240"/>
                <a:gd name="connsiteX235" fmla="*/ 2590552 w 4246481"/>
                <a:gd name="connsiteY235" fmla="*/ 3990065 h 4248240"/>
                <a:gd name="connsiteX236" fmla="*/ 2579116 w 4246481"/>
                <a:gd name="connsiteY236" fmla="*/ 4029649 h 4248240"/>
                <a:gd name="connsiteX237" fmla="*/ 2575158 w 4246481"/>
                <a:gd name="connsiteY237" fmla="*/ 4030968 h 4248240"/>
                <a:gd name="connsiteX238" fmla="*/ 2513142 w 4246481"/>
                <a:gd name="connsiteY238" fmla="*/ 3931129 h 4248240"/>
                <a:gd name="connsiteX239" fmla="*/ 2506986 w 4246481"/>
                <a:gd name="connsiteY239" fmla="*/ 3957518 h 4248240"/>
                <a:gd name="connsiteX240" fmla="*/ 2490712 w 4246481"/>
                <a:gd name="connsiteY240" fmla="*/ 3962796 h 4248240"/>
                <a:gd name="connsiteX241" fmla="*/ 2454646 w 4246481"/>
                <a:gd name="connsiteY241" fmla="*/ 3894624 h 4248240"/>
                <a:gd name="connsiteX242" fmla="*/ 2451568 w 4246481"/>
                <a:gd name="connsiteY242" fmla="*/ 3871753 h 4248240"/>
                <a:gd name="connsiteX243" fmla="*/ 2439692 w 4246481"/>
                <a:gd name="connsiteY243" fmla="*/ 3891105 h 4248240"/>
                <a:gd name="connsiteX244" fmla="*/ 2421660 w 4246481"/>
                <a:gd name="connsiteY244" fmla="*/ 3892424 h 4248240"/>
                <a:gd name="connsiteX245" fmla="*/ 2399228 w 4246481"/>
                <a:gd name="connsiteY245" fmla="*/ 3849322 h 4248240"/>
                <a:gd name="connsiteX246" fmla="*/ 2386914 w 4246481"/>
                <a:gd name="connsiteY246" fmla="*/ 3815895 h 4248240"/>
                <a:gd name="connsiteX247" fmla="*/ 2380756 w 4246481"/>
                <a:gd name="connsiteY247" fmla="*/ 3836127 h 4248240"/>
                <a:gd name="connsiteX248" fmla="*/ 2367122 w 4246481"/>
                <a:gd name="connsiteY248" fmla="*/ 3839206 h 4248240"/>
                <a:gd name="connsiteX249" fmla="*/ 2353928 w 4246481"/>
                <a:gd name="connsiteY249" fmla="*/ 3822933 h 4248240"/>
                <a:gd name="connsiteX250" fmla="*/ 2328418 w 4246481"/>
                <a:gd name="connsiteY250" fmla="*/ 3750362 h 4248240"/>
                <a:gd name="connsiteX251" fmla="*/ 2322260 w 4246481"/>
                <a:gd name="connsiteY251" fmla="*/ 3755200 h 4248240"/>
                <a:gd name="connsiteX252" fmla="*/ 2296750 w 4246481"/>
                <a:gd name="connsiteY252" fmla="*/ 3749482 h 4248240"/>
                <a:gd name="connsiteX253" fmla="*/ 2280916 w 4246481"/>
                <a:gd name="connsiteY253" fmla="*/ 3709019 h 4248240"/>
                <a:gd name="connsiteX254" fmla="*/ 2270362 w 4246481"/>
                <a:gd name="connsiteY254" fmla="*/ 3685268 h 4248240"/>
                <a:gd name="connsiteX255" fmla="*/ 2267282 w 4246481"/>
                <a:gd name="connsiteY255" fmla="*/ 3686588 h 4248240"/>
                <a:gd name="connsiteX256" fmla="*/ 2255846 w 4246481"/>
                <a:gd name="connsiteY256" fmla="*/ 3696704 h 4248240"/>
                <a:gd name="connsiteX257" fmla="*/ 2243972 w 4246481"/>
                <a:gd name="connsiteY257" fmla="*/ 3683949 h 4248240"/>
                <a:gd name="connsiteX258" fmla="*/ 2228138 w 4246481"/>
                <a:gd name="connsiteY258" fmla="*/ 3606980 h 4248240"/>
                <a:gd name="connsiteX259" fmla="*/ 2225938 w 4246481"/>
                <a:gd name="connsiteY259" fmla="*/ 3592906 h 4248240"/>
                <a:gd name="connsiteX260" fmla="*/ 2214944 w 4246481"/>
                <a:gd name="connsiteY260" fmla="*/ 3606540 h 4248240"/>
                <a:gd name="connsiteX261" fmla="*/ 2204388 w 4246481"/>
                <a:gd name="connsiteY261" fmla="*/ 3606101 h 4248240"/>
                <a:gd name="connsiteX262" fmla="*/ 2190754 w 4246481"/>
                <a:gd name="connsiteY262" fmla="*/ 3579711 h 4248240"/>
                <a:gd name="connsiteX263" fmla="*/ 2143252 w 4246481"/>
                <a:gd name="connsiteY263" fmla="*/ 3418297 h 4248240"/>
                <a:gd name="connsiteX264" fmla="*/ 2139734 w 4246481"/>
                <a:gd name="connsiteY264" fmla="*/ 3412139 h 4248240"/>
                <a:gd name="connsiteX265" fmla="*/ 2135776 w 4246481"/>
                <a:gd name="connsiteY265" fmla="*/ 3445126 h 4248240"/>
                <a:gd name="connsiteX266" fmla="*/ 2120822 w 4246481"/>
                <a:gd name="connsiteY266" fmla="*/ 3767075 h 4248240"/>
                <a:gd name="connsiteX267" fmla="*/ 2137974 w 4246481"/>
                <a:gd name="connsiteY267" fmla="*/ 3936846 h 4248240"/>
                <a:gd name="connsiteX268" fmla="*/ 2145452 w 4246481"/>
                <a:gd name="connsiteY268" fmla="*/ 4173471 h 4248240"/>
                <a:gd name="connsiteX269" fmla="*/ 2134016 w 4246481"/>
                <a:gd name="connsiteY269" fmla="*/ 4184466 h 4248240"/>
                <a:gd name="connsiteX270" fmla="*/ 2104108 w 4246481"/>
                <a:gd name="connsiteY270" fmla="*/ 4184466 h 4248240"/>
                <a:gd name="connsiteX271" fmla="*/ 2103228 w 4246481"/>
                <a:gd name="connsiteY271" fmla="*/ 4177869 h 4248240"/>
                <a:gd name="connsiteX272" fmla="*/ 2086076 w 4246481"/>
                <a:gd name="connsiteY272" fmla="*/ 3859438 h 4248240"/>
                <a:gd name="connsiteX273" fmla="*/ 2090034 w 4246481"/>
                <a:gd name="connsiteY273" fmla="*/ 3478112 h 4248240"/>
                <a:gd name="connsiteX274" fmla="*/ 2094872 w 4246481"/>
                <a:gd name="connsiteY274" fmla="*/ 3433690 h 4248240"/>
                <a:gd name="connsiteX275" fmla="*/ 2092234 w 4246481"/>
                <a:gd name="connsiteY275" fmla="*/ 3432811 h 4248240"/>
                <a:gd name="connsiteX276" fmla="*/ 2073760 w 4246481"/>
                <a:gd name="connsiteY276" fmla="*/ 3496145 h 4248240"/>
                <a:gd name="connsiteX277" fmla="*/ 2051770 w 4246481"/>
                <a:gd name="connsiteY277" fmla="*/ 3585429 h 4248240"/>
                <a:gd name="connsiteX278" fmla="*/ 2050010 w 4246481"/>
                <a:gd name="connsiteY278" fmla="*/ 3590707 h 4248240"/>
                <a:gd name="connsiteX279" fmla="*/ 2039894 w 4246481"/>
                <a:gd name="connsiteY279" fmla="*/ 3608300 h 4248240"/>
                <a:gd name="connsiteX280" fmla="*/ 2027140 w 4246481"/>
                <a:gd name="connsiteY280" fmla="*/ 3595545 h 4248240"/>
                <a:gd name="connsiteX281" fmla="*/ 2023182 w 4246481"/>
                <a:gd name="connsiteY281" fmla="*/ 3592906 h 4248240"/>
                <a:gd name="connsiteX282" fmla="*/ 2016584 w 4246481"/>
                <a:gd name="connsiteY282" fmla="*/ 3638207 h 4248240"/>
                <a:gd name="connsiteX283" fmla="*/ 2006468 w 4246481"/>
                <a:gd name="connsiteY283" fmla="*/ 3679991 h 4248240"/>
                <a:gd name="connsiteX284" fmla="*/ 1980078 w 4246481"/>
                <a:gd name="connsiteY284" fmla="*/ 3683069 h 4248240"/>
                <a:gd name="connsiteX285" fmla="*/ 1972162 w 4246481"/>
                <a:gd name="connsiteY285" fmla="*/ 3697143 h 4248240"/>
                <a:gd name="connsiteX286" fmla="*/ 1953250 w 4246481"/>
                <a:gd name="connsiteY286" fmla="*/ 3744204 h 4248240"/>
                <a:gd name="connsiteX287" fmla="*/ 1925540 w 4246481"/>
                <a:gd name="connsiteY287" fmla="*/ 3751242 h 4248240"/>
                <a:gd name="connsiteX288" fmla="*/ 1923342 w 4246481"/>
                <a:gd name="connsiteY288" fmla="*/ 3749922 h 4248240"/>
                <a:gd name="connsiteX289" fmla="*/ 1901790 w 4246481"/>
                <a:gd name="connsiteY289" fmla="*/ 3808858 h 4248240"/>
                <a:gd name="connsiteX290" fmla="*/ 1883318 w 4246481"/>
                <a:gd name="connsiteY290" fmla="*/ 3835687 h 4248240"/>
                <a:gd name="connsiteX291" fmla="*/ 1868364 w 4246481"/>
                <a:gd name="connsiteY291" fmla="*/ 3831289 h 4248240"/>
                <a:gd name="connsiteX292" fmla="*/ 1862646 w 4246481"/>
                <a:gd name="connsiteY292" fmla="*/ 3812377 h 4248240"/>
                <a:gd name="connsiteX293" fmla="*/ 1841974 w 4246481"/>
                <a:gd name="connsiteY293" fmla="*/ 3861197 h 4248240"/>
                <a:gd name="connsiteX294" fmla="*/ 1823501 w 4246481"/>
                <a:gd name="connsiteY294" fmla="*/ 3892424 h 4248240"/>
                <a:gd name="connsiteX295" fmla="*/ 1807228 w 4246481"/>
                <a:gd name="connsiteY295" fmla="*/ 3891105 h 4248240"/>
                <a:gd name="connsiteX296" fmla="*/ 1795353 w 4246481"/>
                <a:gd name="connsiteY296" fmla="*/ 3871753 h 4248240"/>
                <a:gd name="connsiteX297" fmla="*/ 1789635 w 4246481"/>
                <a:gd name="connsiteY297" fmla="*/ 3905179 h 4248240"/>
                <a:gd name="connsiteX298" fmla="*/ 1756649 w 4246481"/>
                <a:gd name="connsiteY298" fmla="*/ 3962796 h 4248240"/>
                <a:gd name="connsiteX299" fmla="*/ 1740375 w 4246481"/>
                <a:gd name="connsiteY299" fmla="*/ 3957078 h 4248240"/>
                <a:gd name="connsiteX300" fmla="*/ 1734218 w 4246481"/>
                <a:gd name="connsiteY300" fmla="*/ 3929370 h 4248240"/>
                <a:gd name="connsiteX301" fmla="*/ 1707829 w 4246481"/>
                <a:gd name="connsiteY301" fmla="*/ 3984787 h 4248240"/>
                <a:gd name="connsiteX302" fmla="*/ 1669125 w 4246481"/>
                <a:gd name="connsiteY302" fmla="*/ 4031848 h 4248240"/>
                <a:gd name="connsiteX303" fmla="*/ 1657250 w 4246481"/>
                <a:gd name="connsiteY303" fmla="*/ 3989625 h 4248240"/>
                <a:gd name="connsiteX304" fmla="*/ 1589956 w 4246481"/>
                <a:gd name="connsiteY304" fmla="*/ 4078909 h 4248240"/>
                <a:gd name="connsiteX305" fmla="*/ 1581160 w 4246481"/>
                <a:gd name="connsiteY305" fmla="*/ 4030968 h 4248240"/>
                <a:gd name="connsiteX306" fmla="*/ 1503311 w 4246481"/>
                <a:gd name="connsiteY306" fmla="*/ 4121132 h 4248240"/>
                <a:gd name="connsiteX307" fmla="*/ 1497154 w 4246481"/>
                <a:gd name="connsiteY307" fmla="*/ 4082428 h 4248240"/>
                <a:gd name="connsiteX308" fmla="*/ 1410509 w 4246481"/>
                <a:gd name="connsiteY308" fmla="*/ 4149281 h 4248240"/>
                <a:gd name="connsiteX309" fmla="*/ 1407430 w 4246481"/>
                <a:gd name="connsiteY309" fmla="*/ 4127289 h 4248240"/>
                <a:gd name="connsiteX310" fmla="*/ 1328262 w 4246481"/>
                <a:gd name="connsiteY310" fmla="*/ 4169952 h 4248240"/>
                <a:gd name="connsiteX311" fmla="*/ 1330021 w 4246481"/>
                <a:gd name="connsiteY311" fmla="*/ 4150160 h 4248240"/>
                <a:gd name="connsiteX312" fmla="*/ 1149255 w 4246481"/>
                <a:gd name="connsiteY312" fmla="*/ 4248240 h 4248240"/>
                <a:gd name="connsiteX313" fmla="*/ 1266687 w 4246481"/>
                <a:gd name="connsiteY313" fmla="*/ 4078909 h 4248240"/>
                <a:gd name="connsiteX314" fmla="*/ 1245575 w 4246481"/>
                <a:gd name="connsiteY314" fmla="*/ 4078909 h 4248240"/>
                <a:gd name="connsiteX315" fmla="*/ 1297475 w 4246481"/>
                <a:gd name="connsiteY315" fmla="*/ 4003260 h 4248240"/>
                <a:gd name="connsiteX316" fmla="*/ 1275923 w 4246481"/>
                <a:gd name="connsiteY316" fmla="*/ 3997542 h 4248240"/>
                <a:gd name="connsiteX317" fmla="*/ 1352452 w 4246481"/>
                <a:gd name="connsiteY317" fmla="*/ 3917934 h 4248240"/>
                <a:gd name="connsiteX318" fmla="*/ 1314188 w 4246481"/>
                <a:gd name="connsiteY318" fmla="*/ 3907818 h 4248240"/>
                <a:gd name="connsiteX319" fmla="*/ 1412708 w 4246481"/>
                <a:gd name="connsiteY319" fmla="*/ 3839646 h 4248240"/>
                <a:gd name="connsiteX320" fmla="*/ 1366087 w 4246481"/>
                <a:gd name="connsiteY320" fmla="*/ 3825571 h 4248240"/>
                <a:gd name="connsiteX321" fmla="*/ 1461088 w 4246481"/>
                <a:gd name="connsiteY321" fmla="*/ 3767515 h 4248240"/>
                <a:gd name="connsiteX322" fmla="*/ 1421944 w 4246481"/>
                <a:gd name="connsiteY322" fmla="*/ 3751681 h 4248240"/>
                <a:gd name="connsiteX323" fmla="*/ 1421064 w 4246481"/>
                <a:gd name="connsiteY323" fmla="*/ 3747283 h 4248240"/>
                <a:gd name="connsiteX324" fmla="*/ 1528821 w 4246481"/>
                <a:gd name="connsiteY324" fmla="*/ 3698023 h 4248240"/>
                <a:gd name="connsiteX325" fmla="*/ 1487478 w 4246481"/>
                <a:gd name="connsiteY325" fmla="*/ 3682190 h 4248240"/>
                <a:gd name="connsiteX326" fmla="*/ 1503311 w 4246481"/>
                <a:gd name="connsiteY326" fmla="*/ 3664597 h 4248240"/>
                <a:gd name="connsiteX327" fmla="*/ 1577201 w 4246481"/>
                <a:gd name="connsiteY327" fmla="*/ 3641726 h 4248240"/>
                <a:gd name="connsiteX328" fmla="*/ 1588197 w 4246481"/>
                <a:gd name="connsiteY328" fmla="*/ 3641286 h 4248240"/>
                <a:gd name="connsiteX329" fmla="*/ 1589956 w 4246481"/>
                <a:gd name="connsiteY329" fmla="*/ 3639087 h 4248240"/>
                <a:gd name="connsiteX330" fmla="*/ 1568845 w 4246481"/>
                <a:gd name="connsiteY330" fmla="*/ 3623253 h 4248240"/>
                <a:gd name="connsiteX331" fmla="*/ 1557409 w 4246481"/>
                <a:gd name="connsiteY331" fmla="*/ 3625453 h 4248240"/>
                <a:gd name="connsiteX332" fmla="*/ 1540696 w 4246481"/>
                <a:gd name="connsiteY332" fmla="*/ 3615337 h 4248240"/>
                <a:gd name="connsiteX333" fmla="*/ 1538937 w 4246481"/>
                <a:gd name="connsiteY333" fmla="*/ 3603461 h 4248240"/>
                <a:gd name="connsiteX334" fmla="*/ 1537617 w 4246481"/>
                <a:gd name="connsiteY334" fmla="*/ 3590707 h 4248240"/>
                <a:gd name="connsiteX335" fmla="*/ 1528821 w 4246481"/>
                <a:gd name="connsiteY335" fmla="*/ 3597304 h 4248240"/>
                <a:gd name="connsiteX336" fmla="*/ 1421064 w 4246481"/>
                <a:gd name="connsiteY336" fmla="*/ 3650962 h 4248240"/>
                <a:gd name="connsiteX337" fmla="*/ 1413587 w 4246481"/>
                <a:gd name="connsiteY337" fmla="*/ 3652282 h 4248240"/>
                <a:gd name="connsiteX338" fmla="*/ 1396434 w 4246481"/>
                <a:gd name="connsiteY338" fmla="*/ 3647444 h 4248240"/>
                <a:gd name="connsiteX339" fmla="*/ 1399073 w 4246481"/>
                <a:gd name="connsiteY339" fmla="*/ 3630291 h 4248240"/>
                <a:gd name="connsiteX340" fmla="*/ 1409189 w 4246481"/>
                <a:gd name="connsiteY340" fmla="*/ 3609179 h 4248240"/>
                <a:gd name="connsiteX341" fmla="*/ 1406990 w 4246481"/>
                <a:gd name="connsiteY341" fmla="*/ 3607420 h 4248240"/>
                <a:gd name="connsiteX342" fmla="*/ 1361688 w 4246481"/>
                <a:gd name="connsiteY342" fmla="*/ 3632490 h 4248240"/>
                <a:gd name="connsiteX343" fmla="*/ 1301433 w 4246481"/>
                <a:gd name="connsiteY343" fmla="*/ 3656680 h 4248240"/>
                <a:gd name="connsiteX344" fmla="*/ 1288238 w 4246481"/>
                <a:gd name="connsiteY344" fmla="*/ 3658879 h 4248240"/>
                <a:gd name="connsiteX345" fmla="*/ 1276803 w 4246481"/>
                <a:gd name="connsiteY345" fmla="*/ 3646124 h 4248240"/>
                <a:gd name="connsiteX346" fmla="*/ 1280321 w 4246481"/>
                <a:gd name="connsiteY346" fmla="*/ 3608300 h 4248240"/>
                <a:gd name="connsiteX347" fmla="*/ 1263608 w 4246481"/>
                <a:gd name="connsiteY347" fmla="*/ 3623693 h 4248240"/>
                <a:gd name="connsiteX348" fmla="*/ 1169047 w 4246481"/>
                <a:gd name="connsiteY348" fmla="*/ 3668995 h 4248240"/>
                <a:gd name="connsiteX349" fmla="*/ 1141778 w 4246481"/>
                <a:gd name="connsiteY349" fmla="*/ 3668115 h 4248240"/>
                <a:gd name="connsiteX350" fmla="*/ 1136060 w 4246481"/>
                <a:gd name="connsiteY350" fmla="*/ 3655360 h 4248240"/>
                <a:gd name="connsiteX351" fmla="*/ 1151893 w 4246481"/>
                <a:gd name="connsiteY351" fmla="*/ 3627212 h 4248240"/>
                <a:gd name="connsiteX352" fmla="*/ 1159810 w 4246481"/>
                <a:gd name="connsiteY352" fmla="*/ 3608739 h 4248240"/>
                <a:gd name="connsiteX353" fmla="*/ 1150134 w 4246481"/>
                <a:gd name="connsiteY353" fmla="*/ 3614017 h 4248240"/>
                <a:gd name="connsiteX354" fmla="*/ 1020387 w 4246481"/>
                <a:gd name="connsiteY354" fmla="*/ 3661958 h 4248240"/>
                <a:gd name="connsiteX355" fmla="*/ 995317 w 4246481"/>
                <a:gd name="connsiteY355" fmla="*/ 3659759 h 4248240"/>
                <a:gd name="connsiteX356" fmla="*/ 1002794 w 4246481"/>
                <a:gd name="connsiteY356" fmla="*/ 3636448 h 4248240"/>
                <a:gd name="connsiteX357" fmla="*/ 1016868 w 4246481"/>
                <a:gd name="connsiteY357" fmla="*/ 3605221 h 4248240"/>
                <a:gd name="connsiteX358" fmla="*/ 864690 w 4246481"/>
                <a:gd name="connsiteY358" fmla="*/ 3636008 h 4248240"/>
                <a:gd name="connsiteX359" fmla="*/ 861611 w 4246481"/>
                <a:gd name="connsiteY359" fmla="*/ 3632050 h 4248240"/>
                <a:gd name="connsiteX360" fmla="*/ 897237 w 4246481"/>
                <a:gd name="connsiteY360" fmla="*/ 3573114 h 4248240"/>
                <a:gd name="connsiteX361" fmla="*/ 889320 w 4246481"/>
                <a:gd name="connsiteY361" fmla="*/ 3576192 h 4248240"/>
                <a:gd name="connsiteX362" fmla="*/ 739780 w 4246481"/>
                <a:gd name="connsiteY362" fmla="*/ 3601262 h 4248240"/>
                <a:gd name="connsiteX363" fmla="*/ 731864 w 4246481"/>
                <a:gd name="connsiteY363" fmla="*/ 3586309 h 4248240"/>
                <a:gd name="connsiteX364" fmla="*/ 755614 w 4246481"/>
                <a:gd name="connsiteY364" fmla="*/ 3549803 h 4248240"/>
                <a:gd name="connsiteX365" fmla="*/ 595079 w 4246481"/>
                <a:gd name="connsiteY365" fmla="*/ 3541447 h 4248240"/>
                <a:gd name="connsiteX366" fmla="*/ 612232 w 4246481"/>
                <a:gd name="connsiteY366" fmla="*/ 3512418 h 4248240"/>
                <a:gd name="connsiteX367" fmla="*/ 482924 w 4246481"/>
                <a:gd name="connsiteY367" fmla="*/ 3483390 h 4248240"/>
                <a:gd name="connsiteX368" fmla="*/ 503156 w 4246481"/>
                <a:gd name="connsiteY368" fmla="*/ 3464478 h 4248240"/>
                <a:gd name="connsiteX369" fmla="*/ 211994 w 4246481"/>
                <a:gd name="connsiteY369" fmla="*/ 3403342 h 4248240"/>
                <a:gd name="connsiteX370" fmla="*/ 211554 w 4246481"/>
                <a:gd name="connsiteY370" fmla="*/ 3398505 h 4248240"/>
                <a:gd name="connsiteX371" fmla="*/ 241902 w 4246481"/>
                <a:gd name="connsiteY371" fmla="*/ 3385310 h 4248240"/>
                <a:gd name="connsiteX372" fmla="*/ 425748 w 4246481"/>
                <a:gd name="connsiteY372" fmla="*/ 3338689 h 4248240"/>
                <a:gd name="connsiteX373" fmla="*/ 500517 w 4246481"/>
                <a:gd name="connsiteY373" fmla="*/ 3325054 h 4248240"/>
                <a:gd name="connsiteX374" fmla="*/ 479846 w 4246481"/>
                <a:gd name="connsiteY374" fmla="*/ 3305262 h 4248240"/>
                <a:gd name="connsiteX375" fmla="*/ 607834 w 4246481"/>
                <a:gd name="connsiteY375" fmla="*/ 3272715 h 4248240"/>
                <a:gd name="connsiteX376" fmla="*/ 589801 w 4246481"/>
                <a:gd name="connsiteY376" fmla="*/ 3245007 h 4248240"/>
                <a:gd name="connsiteX377" fmla="*/ 748577 w 4246481"/>
                <a:gd name="connsiteY377" fmla="*/ 3230932 h 4248240"/>
                <a:gd name="connsiteX378" fmla="*/ 718669 w 4246481"/>
                <a:gd name="connsiteY378" fmla="*/ 3185631 h 4248240"/>
                <a:gd name="connsiteX379" fmla="*/ 720868 w 4246481"/>
                <a:gd name="connsiteY379" fmla="*/ 3181672 h 4248240"/>
                <a:gd name="connsiteX380" fmla="*/ 890639 w 4246481"/>
                <a:gd name="connsiteY380" fmla="*/ 3202784 h 4248240"/>
                <a:gd name="connsiteX381" fmla="*/ 852375 w 4246481"/>
                <a:gd name="connsiteY381" fmla="*/ 3143408 h 4248240"/>
                <a:gd name="connsiteX382" fmla="*/ 934182 w 4246481"/>
                <a:gd name="connsiteY382" fmla="*/ 3142088 h 4248240"/>
                <a:gd name="connsiteX383" fmla="*/ 1006752 w 4246481"/>
                <a:gd name="connsiteY383" fmla="*/ 3168038 h 4248240"/>
                <a:gd name="connsiteX384" fmla="*/ 1008951 w 4246481"/>
                <a:gd name="connsiteY384" fmla="*/ 3165839 h 4248240"/>
                <a:gd name="connsiteX385" fmla="*/ 998835 w 4246481"/>
                <a:gd name="connsiteY385" fmla="*/ 3144288 h 4248240"/>
                <a:gd name="connsiteX386" fmla="*/ 986960 w 4246481"/>
                <a:gd name="connsiteY386" fmla="*/ 3124056 h 4248240"/>
                <a:gd name="connsiteX387" fmla="*/ 996196 w 4246481"/>
                <a:gd name="connsiteY387" fmla="*/ 3109102 h 4248240"/>
                <a:gd name="connsiteX388" fmla="*/ 1061290 w 4246481"/>
                <a:gd name="connsiteY388" fmla="*/ 3120097 h 4248240"/>
                <a:gd name="connsiteX389" fmla="*/ 1149255 w 4246481"/>
                <a:gd name="connsiteY389" fmla="*/ 3153524 h 4248240"/>
                <a:gd name="connsiteX390" fmla="*/ 1145296 w 4246481"/>
                <a:gd name="connsiteY390" fmla="*/ 3142968 h 4248240"/>
                <a:gd name="connsiteX391" fmla="*/ 1128143 w 4246481"/>
                <a:gd name="connsiteY391" fmla="*/ 3114379 h 4248240"/>
                <a:gd name="connsiteX392" fmla="*/ 1135620 w 4246481"/>
                <a:gd name="connsiteY392" fmla="*/ 3098546 h 4248240"/>
                <a:gd name="connsiteX393" fmla="*/ 1182681 w 4246481"/>
                <a:gd name="connsiteY393" fmla="*/ 3102064 h 4248240"/>
                <a:gd name="connsiteX394" fmla="*/ 1261849 w 4246481"/>
                <a:gd name="connsiteY394" fmla="*/ 3144727 h 4248240"/>
                <a:gd name="connsiteX395" fmla="*/ 1275483 w 4246481"/>
                <a:gd name="connsiteY395" fmla="*/ 3152644 h 4248240"/>
                <a:gd name="connsiteX396" fmla="*/ 1269326 w 4246481"/>
                <a:gd name="connsiteY396" fmla="*/ 3123176 h 4248240"/>
                <a:gd name="connsiteX397" fmla="*/ 1288678 w 4246481"/>
                <a:gd name="connsiteY397" fmla="*/ 3103824 h 4248240"/>
                <a:gd name="connsiteX398" fmla="*/ 1376642 w 4246481"/>
                <a:gd name="connsiteY398" fmla="*/ 3138570 h 4248240"/>
                <a:gd name="connsiteX399" fmla="*/ 1393356 w 4246481"/>
                <a:gd name="connsiteY399" fmla="*/ 3135491 h 4248240"/>
                <a:gd name="connsiteX400" fmla="*/ 1361688 w 4246481"/>
                <a:gd name="connsiteY400" fmla="*/ 3105583 h 4248240"/>
                <a:gd name="connsiteX401" fmla="*/ 1255252 w 4246481"/>
                <a:gd name="connsiteY401" fmla="*/ 3073036 h 4248240"/>
                <a:gd name="connsiteX402" fmla="*/ 1238099 w 4246481"/>
                <a:gd name="connsiteY402" fmla="*/ 3065999 h 4248240"/>
                <a:gd name="connsiteX403" fmla="*/ 1231061 w 4246481"/>
                <a:gd name="connsiteY403" fmla="*/ 3041809 h 4248240"/>
                <a:gd name="connsiteX404" fmla="*/ 1253492 w 4246481"/>
                <a:gd name="connsiteY404" fmla="*/ 3009702 h 4248240"/>
                <a:gd name="connsiteX405" fmla="*/ 1216987 w 4246481"/>
                <a:gd name="connsiteY405" fmla="*/ 3006623 h 4248240"/>
                <a:gd name="connsiteX406" fmla="*/ 1065249 w 4246481"/>
                <a:gd name="connsiteY406" fmla="*/ 2956044 h 4248240"/>
                <a:gd name="connsiteX407" fmla="*/ 1048095 w 4246481"/>
                <a:gd name="connsiteY407" fmla="*/ 2941970 h 4248240"/>
                <a:gd name="connsiteX408" fmla="*/ 1053813 w 4246481"/>
                <a:gd name="connsiteY408" fmla="*/ 2914261 h 4248240"/>
                <a:gd name="connsiteX409" fmla="*/ 1078883 w 4246481"/>
                <a:gd name="connsiteY409" fmla="*/ 2905904 h 4248240"/>
                <a:gd name="connsiteX410" fmla="*/ 1098235 w 4246481"/>
                <a:gd name="connsiteY410" fmla="*/ 2895788 h 4248240"/>
                <a:gd name="connsiteX411" fmla="*/ 1024785 w 4246481"/>
                <a:gd name="connsiteY411" fmla="*/ 2877755 h 4248240"/>
                <a:gd name="connsiteX412" fmla="*/ 926705 w 4246481"/>
                <a:gd name="connsiteY412" fmla="*/ 2839051 h 4248240"/>
                <a:gd name="connsiteX413" fmla="*/ 924945 w 4246481"/>
                <a:gd name="connsiteY413" fmla="*/ 2797708 h 4248240"/>
                <a:gd name="connsiteX414" fmla="*/ 954853 w 4246481"/>
                <a:gd name="connsiteY414" fmla="*/ 2774837 h 4248240"/>
                <a:gd name="connsiteX415" fmla="*/ 961451 w 4246481"/>
                <a:gd name="connsiteY415" fmla="*/ 2767360 h 4248240"/>
                <a:gd name="connsiteX416" fmla="*/ 946057 w 4246481"/>
                <a:gd name="connsiteY416" fmla="*/ 2767360 h 4248240"/>
                <a:gd name="connsiteX417" fmla="*/ 797397 w 4246481"/>
                <a:gd name="connsiteY417" fmla="*/ 2733494 h 4248240"/>
                <a:gd name="connsiteX418" fmla="*/ 749017 w 4246481"/>
                <a:gd name="connsiteY418" fmla="*/ 2694350 h 4248240"/>
                <a:gd name="connsiteX419" fmla="*/ 755174 w 4246481"/>
                <a:gd name="connsiteY419" fmla="*/ 2671039 h 4248240"/>
                <a:gd name="connsiteX420" fmla="*/ 805314 w 4246481"/>
                <a:gd name="connsiteY420" fmla="*/ 2654326 h 4248240"/>
                <a:gd name="connsiteX421" fmla="*/ 822907 w 4246481"/>
                <a:gd name="connsiteY421" fmla="*/ 2642891 h 4248240"/>
                <a:gd name="connsiteX422" fmla="*/ 777605 w 4246481"/>
                <a:gd name="connsiteY422" fmla="*/ 2631895 h 4248240"/>
                <a:gd name="connsiteX423" fmla="*/ 608274 w 4246481"/>
                <a:gd name="connsiteY423" fmla="*/ 2550528 h 4248240"/>
                <a:gd name="connsiteX424" fmla="*/ 595959 w 4246481"/>
                <a:gd name="connsiteY424" fmla="*/ 2532055 h 4248240"/>
                <a:gd name="connsiteX425" fmla="*/ 613551 w 4246481"/>
                <a:gd name="connsiteY425" fmla="*/ 2517981 h 4248240"/>
                <a:gd name="connsiteX426" fmla="*/ 650936 w 4246481"/>
                <a:gd name="connsiteY426" fmla="*/ 2505226 h 4248240"/>
                <a:gd name="connsiteX427" fmla="*/ 676006 w 4246481"/>
                <a:gd name="connsiteY427" fmla="*/ 2492032 h 4248240"/>
                <a:gd name="connsiteX428" fmla="*/ 489082 w 4246481"/>
                <a:gd name="connsiteY428" fmla="*/ 2388233 h 4248240"/>
                <a:gd name="connsiteX429" fmla="*/ 496119 w 4246481"/>
                <a:gd name="connsiteY429" fmla="*/ 2359644 h 4248240"/>
                <a:gd name="connsiteX430" fmla="*/ 562532 w 4246481"/>
                <a:gd name="connsiteY430" fmla="*/ 2341612 h 4248240"/>
                <a:gd name="connsiteX431" fmla="*/ 573528 w 4246481"/>
                <a:gd name="connsiteY431" fmla="*/ 2336773 h 4248240"/>
                <a:gd name="connsiteX432" fmla="*/ 489522 w 4246481"/>
                <a:gd name="connsiteY432" fmla="*/ 2301148 h 4248240"/>
                <a:gd name="connsiteX433" fmla="*/ 376488 w 4246481"/>
                <a:gd name="connsiteY433" fmla="*/ 2211424 h 4248240"/>
                <a:gd name="connsiteX434" fmla="*/ 384844 w 4246481"/>
                <a:gd name="connsiteY434" fmla="*/ 2181516 h 4248240"/>
                <a:gd name="connsiteX435" fmla="*/ 444220 w 4246481"/>
                <a:gd name="connsiteY435" fmla="*/ 2167002 h 4248240"/>
                <a:gd name="connsiteX436" fmla="*/ 318871 w 4246481"/>
                <a:gd name="connsiteY436" fmla="*/ 2051769 h 4248240"/>
                <a:gd name="connsiteX437" fmla="*/ 282366 w 4246481"/>
                <a:gd name="connsiteY437" fmla="*/ 2004268 h 4248240"/>
                <a:gd name="connsiteX438" fmla="*/ 277088 w 4246481"/>
                <a:gd name="connsiteY438" fmla="*/ 1994152 h 4248240"/>
                <a:gd name="connsiteX439" fmla="*/ 323709 w 4246481"/>
                <a:gd name="connsiteY439" fmla="*/ 1981837 h 4248240"/>
                <a:gd name="connsiteX440" fmla="*/ 210675 w 4246481"/>
                <a:gd name="connsiteY440" fmla="*/ 1819103 h 4248240"/>
                <a:gd name="connsiteX441" fmla="*/ 255976 w 4246481"/>
                <a:gd name="connsiteY441" fmla="*/ 1819103 h 4248240"/>
                <a:gd name="connsiteX442" fmla="*/ 208036 w 4246481"/>
                <a:gd name="connsiteY442" fmla="*/ 1762366 h 4248240"/>
                <a:gd name="connsiteX443" fmla="*/ 29908 w 4246481"/>
                <a:gd name="connsiteY443" fmla="*/ 1512547 h 4248240"/>
                <a:gd name="connsiteX444" fmla="*/ 0 w 4246481"/>
                <a:gd name="connsiteY444" fmla="*/ 1453611 h 4248240"/>
                <a:gd name="connsiteX445" fmla="*/ 0 w 4246481"/>
                <a:gd name="connsiteY445" fmla="*/ 1449213 h 4248240"/>
                <a:gd name="connsiteX446" fmla="*/ 113034 w 4246481"/>
                <a:gd name="connsiteY446" fmla="*/ 1495834 h 4248240"/>
                <a:gd name="connsiteX447" fmla="*/ 377807 w 4246481"/>
                <a:gd name="connsiteY447" fmla="*/ 1655489 h 4248240"/>
                <a:gd name="connsiteX448" fmla="*/ 393641 w 4246481"/>
                <a:gd name="connsiteY448" fmla="*/ 1666925 h 4248240"/>
                <a:gd name="connsiteX449" fmla="*/ 389682 w 4246481"/>
                <a:gd name="connsiteY449" fmla="*/ 1622503 h 4248240"/>
                <a:gd name="connsiteX450" fmla="*/ 563412 w 4246481"/>
                <a:gd name="connsiteY450" fmla="*/ 1717504 h 4248240"/>
                <a:gd name="connsiteX451" fmla="*/ 571768 w 4246481"/>
                <a:gd name="connsiteY451" fmla="*/ 1668244 h 4248240"/>
                <a:gd name="connsiteX452" fmla="*/ 762211 w 4246481"/>
                <a:gd name="connsiteY452" fmla="*/ 1816904 h 4248240"/>
                <a:gd name="connsiteX453" fmla="*/ 763971 w 4246481"/>
                <a:gd name="connsiteY453" fmla="*/ 1805029 h 4248240"/>
                <a:gd name="connsiteX454" fmla="*/ 769688 w 4246481"/>
                <a:gd name="connsiteY454" fmla="*/ 1762366 h 4248240"/>
                <a:gd name="connsiteX455" fmla="*/ 803994 w 4246481"/>
                <a:gd name="connsiteY455" fmla="*/ 1749172 h 4248240"/>
                <a:gd name="connsiteX456" fmla="*/ 854134 w 4246481"/>
                <a:gd name="connsiteY456" fmla="*/ 1794473 h 4248240"/>
                <a:gd name="connsiteX457" fmla="*/ 933302 w 4246481"/>
                <a:gd name="connsiteY457" fmla="*/ 1903989 h 4248240"/>
                <a:gd name="connsiteX458" fmla="*/ 945617 w 4246481"/>
                <a:gd name="connsiteY458" fmla="*/ 1929059 h 4248240"/>
                <a:gd name="connsiteX459" fmla="*/ 950455 w 4246481"/>
                <a:gd name="connsiteY459" fmla="*/ 1902230 h 4248240"/>
                <a:gd name="connsiteX460" fmla="*/ 961451 w 4246481"/>
                <a:gd name="connsiteY460" fmla="*/ 1837576 h 4248240"/>
                <a:gd name="connsiteX461" fmla="*/ 974645 w 4246481"/>
                <a:gd name="connsiteY461" fmla="*/ 1831418 h 4248240"/>
                <a:gd name="connsiteX462" fmla="*/ 1103953 w 4246481"/>
                <a:gd name="connsiteY462" fmla="*/ 1996791 h 4248240"/>
                <a:gd name="connsiteX463" fmla="*/ 1109671 w 4246481"/>
                <a:gd name="connsiteY463" fmla="*/ 2012625 h 4248240"/>
                <a:gd name="connsiteX464" fmla="*/ 1119347 w 4246481"/>
                <a:gd name="connsiteY464" fmla="*/ 1987115 h 4248240"/>
                <a:gd name="connsiteX465" fmla="*/ 1128583 w 4246481"/>
                <a:gd name="connsiteY465" fmla="*/ 1947091 h 4248240"/>
                <a:gd name="connsiteX466" fmla="*/ 1133421 w 4246481"/>
                <a:gd name="connsiteY466" fmla="*/ 1934776 h 4248240"/>
                <a:gd name="connsiteX467" fmla="*/ 1149694 w 4246481"/>
                <a:gd name="connsiteY467" fmla="*/ 1931258 h 4248240"/>
                <a:gd name="connsiteX468" fmla="*/ 1176963 w 4246481"/>
                <a:gd name="connsiteY468" fmla="*/ 1958527 h 4248240"/>
                <a:gd name="connsiteX469" fmla="*/ 1271525 w 4246481"/>
                <a:gd name="connsiteY469" fmla="*/ 2138854 h 4248240"/>
                <a:gd name="connsiteX470" fmla="*/ 1274164 w 4246481"/>
                <a:gd name="connsiteY470" fmla="*/ 2147210 h 4248240"/>
                <a:gd name="connsiteX471" fmla="*/ 1281201 w 4246481"/>
                <a:gd name="connsiteY471" fmla="*/ 2131377 h 4248240"/>
                <a:gd name="connsiteX472" fmla="*/ 1294836 w 4246481"/>
                <a:gd name="connsiteY472" fmla="*/ 2072001 h 4248240"/>
                <a:gd name="connsiteX473" fmla="*/ 1313748 w 4246481"/>
                <a:gd name="connsiteY473" fmla="*/ 2063644 h 4248240"/>
                <a:gd name="connsiteX474" fmla="*/ 1358170 w 4246481"/>
                <a:gd name="connsiteY474" fmla="*/ 2105867 h 4248240"/>
                <a:gd name="connsiteX475" fmla="*/ 1409629 w 4246481"/>
                <a:gd name="connsiteY475" fmla="*/ 2254527 h 4248240"/>
                <a:gd name="connsiteX476" fmla="*/ 1412708 w 4246481"/>
                <a:gd name="connsiteY476" fmla="*/ 2268601 h 4248240"/>
                <a:gd name="connsiteX477" fmla="*/ 1424583 w 4246481"/>
                <a:gd name="connsiteY477" fmla="*/ 2252768 h 4248240"/>
                <a:gd name="connsiteX478" fmla="*/ 1444815 w 4246481"/>
                <a:gd name="connsiteY478" fmla="*/ 2218461 h 4248240"/>
                <a:gd name="connsiteX479" fmla="*/ 1465926 w 4246481"/>
                <a:gd name="connsiteY479" fmla="*/ 2215383 h 4248240"/>
                <a:gd name="connsiteX480" fmla="*/ 1490996 w 4246481"/>
                <a:gd name="connsiteY480" fmla="*/ 2247490 h 4248240"/>
                <a:gd name="connsiteX481" fmla="*/ 1546414 w 4246481"/>
                <a:gd name="connsiteY481" fmla="*/ 2376357 h 4248240"/>
                <a:gd name="connsiteX482" fmla="*/ 1550812 w 4246481"/>
                <a:gd name="connsiteY482" fmla="*/ 2389112 h 4248240"/>
                <a:gd name="connsiteX483" fmla="*/ 1553011 w 4246481"/>
                <a:gd name="connsiteY483" fmla="*/ 2391751 h 4248240"/>
                <a:gd name="connsiteX484" fmla="*/ 1559608 w 4246481"/>
                <a:gd name="connsiteY484" fmla="*/ 2377677 h 4248240"/>
                <a:gd name="connsiteX485" fmla="*/ 1564006 w 4246481"/>
                <a:gd name="connsiteY485" fmla="*/ 2358325 h 4248240"/>
                <a:gd name="connsiteX486" fmla="*/ 1575882 w 4246481"/>
                <a:gd name="connsiteY486" fmla="*/ 2335014 h 4248240"/>
                <a:gd name="connsiteX487" fmla="*/ 1600952 w 4246481"/>
                <a:gd name="connsiteY487" fmla="*/ 2347769 h 4248240"/>
                <a:gd name="connsiteX488" fmla="*/ 1755296 w 4246481"/>
                <a:gd name="connsiteY488" fmla="*/ 2522520 h 4248240"/>
                <a:gd name="connsiteX489" fmla="*/ 1698591 w 4246481"/>
                <a:gd name="connsiteY489" fmla="*/ 2332376 h 4248240"/>
                <a:gd name="connsiteX490" fmla="*/ 1730259 w 4246481"/>
                <a:gd name="connsiteY490" fmla="*/ 2328858 h 4248240"/>
                <a:gd name="connsiteX491" fmla="*/ 1748731 w 4246481"/>
                <a:gd name="connsiteY491" fmla="*/ 2326659 h 4248240"/>
                <a:gd name="connsiteX492" fmla="*/ 1739935 w 4246481"/>
                <a:gd name="connsiteY492" fmla="*/ 2316103 h 4248240"/>
                <a:gd name="connsiteX493" fmla="*/ 1648012 w 4246481"/>
                <a:gd name="connsiteY493" fmla="*/ 2131818 h 4248240"/>
                <a:gd name="connsiteX494" fmla="*/ 1644493 w 4246481"/>
                <a:gd name="connsiteY494" fmla="*/ 2092234 h 4248240"/>
                <a:gd name="connsiteX495" fmla="*/ 1671762 w 4246481"/>
                <a:gd name="connsiteY495" fmla="*/ 2076400 h 4248240"/>
                <a:gd name="connsiteX496" fmla="*/ 1698591 w 4246481"/>
                <a:gd name="connsiteY496" fmla="*/ 2092234 h 4248240"/>
                <a:gd name="connsiteX497" fmla="*/ 1720582 w 4246481"/>
                <a:gd name="connsiteY497" fmla="*/ 2100590 h 4248240"/>
                <a:gd name="connsiteX498" fmla="*/ 1722782 w 4246481"/>
                <a:gd name="connsiteY498" fmla="*/ 2097951 h 4248240"/>
                <a:gd name="connsiteX499" fmla="*/ 1713985 w 4246481"/>
                <a:gd name="connsiteY499" fmla="*/ 2083437 h 4248240"/>
                <a:gd name="connsiteX500" fmla="*/ 1640975 w 4246481"/>
                <a:gd name="connsiteY500" fmla="*/ 1921583 h 4248240"/>
                <a:gd name="connsiteX501" fmla="*/ 1635697 w 4246481"/>
                <a:gd name="connsiteY501" fmla="*/ 1885517 h 4248240"/>
                <a:gd name="connsiteX502" fmla="*/ 1655049 w 4246481"/>
                <a:gd name="connsiteY502" fmla="*/ 1869244 h 4248240"/>
                <a:gd name="connsiteX503" fmla="*/ 1700351 w 4246481"/>
                <a:gd name="connsiteY503" fmla="*/ 1878920 h 4248240"/>
                <a:gd name="connsiteX504" fmla="*/ 1725421 w 4246481"/>
                <a:gd name="connsiteY504" fmla="*/ 1878920 h 4248240"/>
                <a:gd name="connsiteX505" fmla="*/ 1717943 w 4246481"/>
                <a:gd name="connsiteY505" fmla="*/ 1870563 h 4248240"/>
                <a:gd name="connsiteX506" fmla="*/ 1623382 w 4246481"/>
                <a:gd name="connsiteY506" fmla="*/ 1693755 h 4248240"/>
                <a:gd name="connsiteX507" fmla="*/ 1622502 w 4246481"/>
                <a:gd name="connsiteY507" fmla="*/ 1636578 h 4248240"/>
                <a:gd name="connsiteX508" fmla="*/ 1648012 w 4246481"/>
                <a:gd name="connsiteY508" fmla="*/ 1623823 h 4248240"/>
                <a:gd name="connsiteX509" fmla="*/ 1706508 w 4246481"/>
                <a:gd name="connsiteY509" fmla="*/ 1657690 h 4248240"/>
                <a:gd name="connsiteX510" fmla="*/ 1727180 w 4246481"/>
                <a:gd name="connsiteY510" fmla="*/ 1664727 h 4248240"/>
                <a:gd name="connsiteX511" fmla="*/ 1724101 w 4246481"/>
                <a:gd name="connsiteY511" fmla="*/ 1656810 h 4248240"/>
                <a:gd name="connsiteX512" fmla="*/ 1638336 w 4246481"/>
                <a:gd name="connsiteY512" fmla="*/ 1420186 h 4248240"/>
                <a:gd name="connsiteX513" fmla="*/ 1637456 w 4246481"/>
                <a:gd name="connsiteY513" fmla="*/ 1386759 h 4248240"/>
                <a:gd name="connsiteX514" fmla="*/ 1656808 w 4246481"/>
                <a:gd name="connsiteY514" fmla="*/ 1373565 h 4248240"/>
                <a:gd name="connsiteX515" fmla="*/ 1683637 w 4246481"/>
                <a:gd name="connsiteY515" fmla="*/ 1386759 h 4248240"/>
                <a:gd name="connsiteX516" fmla="*/ 1732018 w 4246481"/>
                <a:gd name="connsiteY516" fmla="*/ 1410949 h 4248240"/>
                <a:gd name="connsiteX517" fmla="*/ 1742134 w 4246481"/>
                <a:gd name="connsiteY517" fmla="*/ 1412709 h 4248240"/>
                <a:gd name="connsiteX518" fmla="*/ 1737735 w 4246481"/>
                <a:gd name="connsiteY518" fmla="*/ 1405672 h 4248240"/>
                <a:gd name="connsiteX519" fmla="*/ 1696392 w 4246481"/>
                <a:gd name="connsiteY519" fmla="*/ 1304073 h 4248240"/>
                <a:gd name="connsiteX520" fmla="*/ 1688475 w 4246481"/>
                <a:gd name="connsiteY520" fmla="*/ 1154533 h 4248240"/>
                <a:gd name="connsiteX521" fmla="*/ 1704749 w 4246481"/>
                <a:gd name="connsiteY521" fmla="*/ 1145297 h 4248240"/>
                <a:gd name="connsiteX522" fmla="*/ 1782157 w 4246481"/>
                <a:gd name="connsiteY522" fmla="*/ 1194557 h 4248240"/>
                <a:gd name="connsiteX523" fmla="*/ 1796672 w 4246481"/>
                <a:gd name="connsiteY523" fmla="*/ 1203354 h 4248240"/>
                <a:gd name="connsiteX524" fmla="*/ 1770282 w 4246481"/>
                <a:gd name="connsiteY524" fmla="*/ 1131663 h 4248240"/>
                <a:gd name="connsiteX525" fmla="*/ 1750930 w 4246481"/>
                <a:gd name="connsiteY525" fmla="*/ 940780 h 4248240"/>
                <a:gd name="connsiteX526" fmla="*/ 1755328 w 4246481"/>
                <a:gd name="connsiteY526" fmla="*/ 914830 h 4248240"/>
                <a:gd name="connsiteX527" fmla="*/ 1772042 w 4246481"/>
                <a:gd name="connsiteY527" fmla="*/ 907354 h 4248240"/>
                <a:gd name="connsiteX528" fmla="*/ 1834936 w 4246481"/>
                <a:gd name="connsiteY528" fmla="*/ 948697 h 4248240"/>
                <a:gd name="connsiteX529" fmla="*/ 1844612 w 4246481"/>
                <a:gd name="connsiteY529" fmla="*/ 955294 h 4248240"/>
                <a:gd name="connsiteX530" fmla="*/ 1863525 w 4246481"/>
                <a:gd name="connsiteY530" fmla="*/ 670288 h 4248240"/>
                <a:gd name="connsiteX531" fmla="*/ 1913664 w 4246481"/>
                <a:gd name="connsiteY531" fmla="*/ 703715 h 4248240"/>
                <a:gd name="connsiteX532" fmla="*/ 1922900 w 4246481"/>
                <a:gd name="connsiteY532" fmla="*/ 586283 h 4248240"/>
                <a:gd name="connsiteX533" fmla="*/ 1967323 w 4246481"/>
                <a:gd name="connsiteY533" fmla="*/ 477207 h 4248240"/>
                <a:gd name="connsiteX534" fmla="*/ 2001189 w 4246481"/>
                <a:gd name="connsiteY534" fmla="*/ 514592 h 4248240"/>
                <a:gd name="connsiteX535" fmla="*/ 2013504 w 4246481"/>
                <a:gd name="connsiteY535" fmla="*/ 424428 h 4248240"/>
                <a:gd name="connsiteX536" fmla="*/ 2093551 w 4246481"/>
                <a:gd name="connsiteY536" fmla="*/ 65533 h 4248240"/>
                <a:gd name="connsiteX537" fmla="*/ 2118622 w 4246481"/>
                <a:gd name="connsiteY537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66644 w 4246481"/>
                <a:gd name="connsiteY52" fmla="*/ 2509150 h 4248240"/>
                <a:gd name="connsiteX53" fmla="*/ 2646408 w 4246481"/>
                <a:gd name="connsiteY53" fmla="*/ 2347769 h 4248240"/>
                <a:gd name="connsiteX54" fmla="*/ 2667960 w 4246481"/>
                <a:gd name="connsiteY54" fmla="*/ 2336334 h 4248240"/>
                <a:gd name="connsiteX55" fmla="*/ 2681595 w 4246481"/>
                <a:gd name="connsiteY55" fmla="*/ 2357005 h 4248240"/>
                <a:gd name="connsiteX56" fmla="*/ 2691711 w 4246481"/>
                <a:gd name="connsiteY56" fmla="*/ 2392191 h 4248240"/>
                <a:gd name="connsiteX57" fmla="*/ 2695229 w 4246481"/>
                <a:gd name="connsiteY57" fmla="*/ 2391751 h 4248240"/>
                <a:gd name="connsiteX58" fmla="*/ 2705785 w 4246481"/>
                <a:gd name="connsiteY58" fmla="*/ 2359644 h 4248240"/>
                <a:gd name="connsiteX59" fmla="*/ 2756804 w 4246481"/>
                <a:gd name="connsiteY59" fmla="*/ 2245730 h 4248240"/>
                <a:gd name="connsiteX60" fmla="*/ 2780995 w 4246481"/>
                <a:gd name="connsiteY60" fmla="*/ 2215822 h 4248240"/>
                <a:gd name="connsiteX61" fmla="*/ 2801666 w 4246481"/>
                <a:gd name="connsiteY61" fmla="*/ 2218461 h 4248240"/>
                <a:gd name="connsiteX62" fmla="*/ 2824977 w 4246481"/>
                <a:gd name="connsiteY62" fmla="*/ 2257166 h 4248240"/>
                <a:gd name="connsiteX63" fmla="*/ 2834653 w 4246481"/>
                <a:gd name="connsiteY63" fmla="*/ 2269041 h 4248240"/>
                <a:gd name="connsiteX64" fmla="*/ 2848287 w 4246481"/>
                <a:gd name="connsiteY64" fmla="*/ 2194711 h 4248240"/>
                <a:gd name="connsiteX65" fmla="*/ 2919539 w 4246481"/>
                <a:gd name="connsiteY65" fmla="*/ 2072880 h 4248240"/>
                <a:gd name="connsiteX66" fmla="*/ 2937131 w 4246481"/>
                <a:gd name="connsiteY66" fmla="*/ 2062325 h 4248240"/>
                <a:gd name="connsiteX67" fmla="*/ 2951206 w 4246481"/>
                <a:gd name="connsiteY67" fmla="*/ 2069802 h 4248240"/>
                <a:gd name="connsiteX68" fmla="*/ 2962641 w 4246481"/>
                <a:gd name="connsiteY68" fmla="*/ 2123020 h 4248240"/>
                <a:gd name="connsiteX69" fmla="*/ 2972757 w 4246481"/>
                <a:gd name="connsiteY69" fmla="*/ 2145011 h 4248240"/>
                <a:gd name="connsiteX70" fmla="*/ 2975396 w 4246481"/>
                <a:gd name="connsiteY70" fmla="*/ 2138854 h 4248240"/>
                <a:gd name="connsiteX71" fmla="*/ 3078314 w 4246481"/>
                <a:gd name="connsiteY71" fmla="*/ 1948411 h 4248240"/>
                <a:gd name="connsiteX72" fmla="*/ 3093268 w 4246481"/>
                <a:gd name="connsiteY72" fmla="*/ 1933897 h 4248240"/>
                <a:gd name="connsiteX73" fmla="*/ 3115259 w 4246481"/>
                <a:gd name="connsiteY73" fmla="*/ 1939614 h 4248240"/>
                <a:gd name="connsiteX74" fmla="*/ 3123176 w 4246481"/>
                <a:gd name="connsiteY74" fmla="*/ 1971721 h 4248240"/>
                <a:gd name="connsiteX75" fmla="*/ 3135051 w 4246481"/>
                <a:gd name="connsiteY75" fmla="*/ 2013065 h 4248240"/>
                <a:gd name="connsiteX76" fmla="*/ 3139449 w 4246481"/>
                <a:gd name="connsiteY76" fmla="*/ 2010866 h 4248240"/>
                <a:gd name="connsiteX77" fmla="*/ 3237530 w 4246481"/>
                <a:gd name="connsiteY77" fmla="*/ 1859127 h 4248240"/>
                <a:gd name="connsiteX78" fmla="*/ 3270956 w 4246481"/>
                <a:gd name="connsiteY78" fmla="*/ 1832298 h 4248240"/>
                <a:gd name="connsiteX79" fmla="*/ 3284591 w 4246481"/>
                <a:gd name="connsiteY79" fmla="*/ 1828779 h 4248240"/>
                <a:gd name="connsiteX80" fmla="*/ 3301304 w 4246481"/>
                <a:gd name="connsiteY80" fmla="*/ 1933457 h 4248240"/>
                <a:gd name="connsiteX81" fmla="*/ 3435889 w 4246481"/>
                <a:gd name="connsiteY81" fmla="*/ 1754449 h 4248240"/>
                <a:gd name="connsiteX82" fmla="*/ 3451283 w 4246481"/>
                <a:gd name="connsiteY82" fmla="*/ 1743454 h 4248240"/>
                <a:gd name="connsiteX83" fmla="*/ 3474154 w 4246481"/>
                <a:gd name="connsiteY83" fmla="*/ 1752250 h 4248240"/>
                <a:gd name="connsiteX84" fmla="*/ 3481631 w 4246481"/>
                <a:gd name="connsiteY84" fmla="*/ 1805029 h 4248240"/>
                <a:gd name="connsiteX85" fmla="*/ 3483390 w 4246481"/>
                <a:gd name="connsiteY85" fmla="*/ 1819983 h 4248240"/>
                <a:gd name="connsiteX86" fmla="*/ 3674273 w 4246481"/>
                <a:gd name="connsiteY86" fmla="*/ 1672203 h 4248240"/>
                <a:gd name="connsiteX87" fmla="*/ 3682190 w 4246481"/>
                <a:gd name="connsiteY87" fmla="*/ 1718384 h 4248240"/>
                <a:gd name="connsiteX88" fmla="*/ 3855919 w 4246481"/>
                <a:gd name="connsiteY88" fmla="*/ 1624262 h 4248240"/>
                <a:gd name="connsiteX89" fmla="*/ 3851521 w 4246481"/>
                <a:gd name="connsiteY89" fmla="*/ 1666485 h 4248240"/>
                <a:gd name="connsiteX90" fmla="*/ 3856799 w 4246481"/>
                <a:gd name="connsiteY90" fmla="*/ 1664286 h 4248240"/>
                <a:gd name="connsiteX91" fmla="*/ 4189304 w 4246481"/>
                <a:gd name="connsiteY91" fmla="*/ 1469445 h 4248240"/>
                <a:gd name="connsiteX92" fmla="*/ 4233726 w 4246481"/>
                <a:gd name="connsiteY92" fmla="*/ 1452732 h 4248240"/>
                <a:gd name="connsiteX93" fmla="*/ 4244282 w 4246481"/>
                <a:gd name="connsiteY93" fmla="*/ 1450972 h 4248240"/>
                <a:gd name="connsiteX94" fmla="*/ 4246481 w 4246481"/>
                <a:gd name="connsiteY94" fmla="*/ 1453171 h 4248240"/>
                <a:gd name="connsiteX95" fmla="*/ 4218332 w 4246481"/>
                <a:gd name="connsiteY95" fmla="*/ 1507709 h 4248240"/>
                <a:gd name="connsiteX96" fmla="*/ 3991824 w 4246481"/>
                <a:gd name="connsiteY96" fmla="*/ 1816024 h 4248240"/>
                <a:gd name="connsiteX97" fmla="*/ 3988306 w 4246481"/>
                <a:gd name="connsiteY97" fmla="*/ 1821302 h 4248240"/>
                <a:gd name="connsiteX98" fmla="*/ 4033167 w 4246481"/>
                <a:gd name="connsiteY98" fmla="*/ 1821302 h 4248240"/>
                <a:gd name="connsiteX99" fmla="*/ 3920133 w 4246481"/>
                <a:gd name="connsiteY99" fmla="*/ 1984476 h 4248240"/>
                <a:gd name="connsiteX100" fmla="*/ 3965435 w 4246481"/>
                <a:gd name="connsiteY100" fmla="*/ 1995472 h 4248240"/>
                <a:gd name="connsiteX101" fmla="*/ 3798303 w 4246481"/>
                <a:gd name="connsiteY101" fmla="*/ 2169201 h 4248240"/>
                <a:gd name="connsiteX102" fmla="*/ 3810617 w 4246481"/>
                <a:gd name="connsiteY102" fmla="*/ 2171840 h 4248240"/>
                <a:gd name="connsiteX103" fmla="*/ 3870433 w 4246481"/>
                <a:gd name="connsiteY103" fmla="*/ 2187674 h 4248240"/>
                <a:gd name="connsiteX104" fmla="*/ 3875271 w 4246481"/>
                <a:gd name="connsiteY104" fmla="*/ 2203507 h 4248240"/>
                <a:gd name="connsiteX105" fmla="*/ 3833049 w 4246481"/>
                <a:gd name="connsiteY105" fmla="*/ 2247050 h 4248240"/>
                <a:gd name="connsiteX106" fmla="*/ 3727931 w 4246481"/>
                <a:gd name="connsiteY106" fmla="*/ 2317861 h 4248240"/>
                <a:gd name="connsiteX107" fmla="*/ 3670754 w 4246481"/>
                <a:gd name="connsiteY107" fmla="*/ 2339852 h 4248240"/>
                <a:gd name="connsiteX108" fmla="*/ 3683949 w 4246481"/>
                <a:gd name="connsiteY108" fmla="*/ 2344250 h 4248240"/>
                <a:gd name="connsiteX109" fmla="*/ 3755200 w 4246481"/>
                <a:gd name="connsiteY109" fmla="*/ 2364042 h 4248240"/>
                <a:gd name="connsiteX110" fmla="*/ 3760918 w 4246481"/>
                <a:gd name="connsiteY110" fmla="*/ 2383395 h 4248240"/>
                <a:gd name="connsiteX111" fmla="*/ 3620175 w 4246481"/>
                <a:gd name="connsiteY111" fmla="*/ 2481036 h 4248240"/>
                <a:gd name="connsiteX112" fmla="*/ 3570475 w 4246481"/>
                <a:gd name="connsiteY112" fmla="*/ 2494231 h 4248240"/>
                <a:gd name="connsiteX113" fmla="*/ 3585869 w 4246481"/>
                <a:gd name="connsiteY113" fmla="*/ 2503907 h 4248240"/>
                <a:gd name="connsiteX114" fmla="*/ 3618416 w 4246481"/>
                <a:gd name="connsiteY114" fmla="*/ 2514902 h 4248240"/>
                <a:gd name="connsiteX115" fmla="*/ 3634249 w 4246481"/>
                <a:gd name="connsiteY115" fmla="*/ 2520180 h 4248240"/>
                <a:gd name="connsiteX116" fmla="*/ 3639527 w 4246481"/>
                <a:gd name="connsiteY116" fmla="*/ 2550088 h 4248240"/>
                <a:gd name="connsiteX117" fmla="*/ 3557280 w 4246481"/>
                <a:gd name="connsiteY117" fmla="*/ 2599788 h 4248240"/>
                <a:gd name="connsiteX118" fmla="*/ 3427972 w 4246481"/>
                <a:gd name="connsiteY118" fmla="*/ 2642891 h 4248240"/>
                <a:gd name="connsiteX119" fmla="*/ 3419616 w 4246481"/>
                <a:gd name="connsiteY119" fmla="*/ 2645090 h 4248240"/>
                <a:gd name="connsiteX120" fmla="*/ 3436769 w 4246481"/>
                <a:gd name="connsiteY120" fmla="*/ 2655206 h 4248240"/>
                <a:gd name="connsiteX121" fmla="*/ 3492187 w 4246481"/>
                <a:gd name="connsiteY121" fmla="*/ 2673678 h 4248240"/>
                <a:gd name="connsiteX122" fmla="*/ 3497904 w 4246481"/>
                <a:gd name="connsiteY122" fmla="*/ 2693470 h 4248240"/>
                <a:gd name="connsiteX123" fmla="*/ 3453042 w 4246481"/>
                <a:gd name="connsiteY123" fmla="*/ 2732174 h 4248240"/>
                <a:gd name="connsiteX124" fmla="*/ 3296026 w 4246481"/>
                <a:gd name="connsiteY124" fmla="*/ 2769119 h 4248240"/>
                <a:gd name="connsiteX125" fmla="*/ 3287229 w 4246481"/>
                <a:gd name="connsiteY125" fmla="*/ 2768680 h 4248240"/>
                <a:gd name="connsiteX126" fmla="*/ 3283271 w 4246481"/>
                <a:gd name="connsiteY126" fmla="*/ 2770439 h 4248240"/>
                <a:gd name="connsiteX127" fmla="*/ 3299545 w 4246481"/>
                <a:gd name="connsiteY127" fmla="*/ 2784953 h 4248240"/>
                <a:gd name="connsiteX128" fmla="*/ 3328133 w 4246481"/>
                <a:gd name="connsiteY128" fmla="*/ 2806064 h 4248240"/>
                <a:gd name="connsiteX129" fmla="*/ 3328133 w 4246481"/>
                <a:gd name="connsiteY129" fmla="*/ 2832893 h 4248240"/>
                <a:gd name="connsiteX130" fmla="*/ 3274915 w 4246481"/>
                <a:gd name="connsiteY130" fmla="*/ 2861042 h 4248240"/>
                <a:gd name="connsiteX131" fmla="*/ 3158362 w 4246481"/>
                <a:gd name="connsiteY131" fmla="*/ 2894909 h 4248240"/>
                <a:gd name="connsiteX132" fmla="*/ 3148686 w 4246481"/>
                <a:gd name="connsiteY132" fmla="*/ 2899746 h 4248240"/>
                <a:gd name="connsiteX133" fmla="*/ 3166278 w 4246481"/>
                <a:gd name="connsiteY133" fmla="*/ 2908983 h 4248240"/>
                <a:gd name="connsiteX134" fmla="*/ 3189149 w 4246481"/>
                <a:gd name="connsiteY134" fmla="*/ 2916460 h 4248240"/>
                <a:gd name="connsiteX135" fmla="*/ 3194867 w 4246481"/>
                <a:gd name="connsiteY135" fmla="*/ 2945488 h 4248240"/>
                <a:gd name="connsiteX136" fmla="*/ 3146047 w 4246481"/>
                <a:gd name="connsiteY136" fmla="*/ 2976715 h 4248240"/>
                <a:gd name="connsiteX137" fmla="*/ 2990790 w 4246481"/>
                <a:gd name="connsiteY137" fmla="*/ 3011021 h 4248240"/>
                <a:gd name="connsiteX138" fmla="*/ 2999586 w 4246481"/>
                <a:gd name="connsiteY138" fmla="*/ 3024656 h 4248240"/>
                <a:gd name="connsiteX139" fmla="*/ 3014540 w 4246481"/>
                <a:gd name="connsiteY139" fmla="*/ 3046647 h 4248240"/>
                <a:gd name="connsiteX140" fmla="*/ 3007503 w 4246481"/>
                <a:gd name="connsiteY140" fmla="*/ 3068198 h 4248240"/>
                <a:gd name="connsiteX141" fmla="*/ 2959122 w 4246481"/>
                <a:gd name="connsiteY141" fmla="*/ 3086231 h 4248240"/>
                <a:gd name="connsiteX142" fmla="*/ 2887871 w 4246481"/>
                <a:gd name="connsiteY142" fmla="*/ 3106903 h 4248240"/>
                <a:gd name="connsiteX143" fmla="*/ 2851366 w 4246481"/>
                <a:gd name="connsiteY143" fmla="*/ 3139010 h 4248240"/>
                <a:gd name="connsiteX144" fmla="*/ 2867200 w 4246481"/>
                <a:gd name="connsiteY144" fmla="*/ 3141209 h 4248240"/>
                <a:gd name="connsiteX145" fmla="*/ 2957363 w 4246481"/>
                <a:gd name="connsiteY145" fmla="*/ 3105583 h 4248240"/>
                <a:gd name="connsiteX146" fmla="*/ 2967039 w 4246481"/>
                <a:gd name="connsiteY146" fmla="*/ 3104704 h 4248240"/>
                <a:gd name="connsiteX147" fmla="*/ 2977155 w 4246481"/>
                <a:gd name="connsiteY147" fmla="*/ 3118338 h 4248240"/>
                <a:gd name="connsiteX148" fmla="*/ 2971437 w 4246481"/>
                <a:gd name="connsiteY148" fmla="*/ 3156163 h 4248240"/>
                <a:gd name="connsiteX149" fmla="*/ 2980234 w 4246481"/>
                <a:gd name="connsiteY149" fmla="*/ 3148686 h 4248240"/>
                <a:gd name="connsiteX150" fmla="*/ 3085791 w 4246481"/>
                <a:gd name="connsiteY150" fmla="*/ 3098986 h 4248240"/>
                <a:gd name="connsiteX151" fmla="*/ 3109981 w 4246481"/>
                <a:gd name="connsiteY151" fmla="*/ 3100305 h 4248240"/>
                <a:gd name="connsiteX152" fmla="*/ 3116579 w 4246481"/>
                <a:gd name="connsiteY152" fmla="*/ 3115259 h 4248240"/>
                <a:gd name="connsiteX153" fmla="*/ 3100305 w 4246481"/>
                <a:gd name="connsiteY153" fmla="*/ 3142968 h 4248240"/>
                <a:gd name="connsiteX154" fmla="*/ 3093268 w 4246481"/>
                <a:gd name="connsiteY154" fmla="*/ 3159681 h 4248240"/>
                <a:gd name="connsiteX155" fmla="*/ 3102944 w 4246481"/>
                <a:gd name="connsiteY155" fmla="*/ 3154843 h 4248240"/>
                <a:gd name="connsiteX156" fmla="*/ 3238849 w 4246481"/>
                <a:gd name="connsiteY156" fmla="*/ 3111301 h 4248240"/>
                <a:gd name="connsiteX157" fmla="*/ 3259081 w 4246481"/>
                <a:gd name="connsiteY157" fmla="*/ 3114379 h 4248240"/>
                <a:gd name="connsiteX158" fmla="*/ 3253363 w 4246481"/>
                <a:gd name="connsiteY158" fmla="*/ 3134611 h 4248240"/>
                <a:gd name="connsiteX159" fmla="*/ 3237090 w 4246481"/>
                <a:gd name="connsiteY159" fmla="*/ 3168478 h 4248240"/>
                <a:gd name="connsiteX160" fmla="*/ 3312299 w 4246481"/>
                <a:gd name="connsiteY160" fmla="*/ 3143848 h 4248240"/>
                <a:gd name="connsiteX161" fmla="*/ 3392787 w 4246481"/>
                <a:gd name="connsiteY161" fmla="*/ 3145167 h 4248240"/>
                <a:gd name="connsiteX162" fmla="*/ 3354082 w 4246481"/>
                <a:gd name="connsiteY162" fmla="*/ 3204543 h 4248240"/>
                <a:gd name="connsiteX163" fmla="*/ 3523854 w 4246481"/>
                <a:gd name="connsiteY163" fmla="*/ 3183872 h 4248240"/>
                <a:gd name="connsiteX164" fmla="*/ 3526053 w 4246481"/>
                <a:gd name="connsiteY164" fmla="*/ 3187830 h 4248240"/>
                <a:gd name="connsiteX165" fmla="*/ 3495705 w 4246481"/>
                <a:gd name="connsiteY165" fmla="*/ 3233131 h 4248240"/>
                <a:gd name="connsiteX166" fmla="*/ 3654921 w 4246481"/>
                <a:gd name="connsiteY166" fmla="*/ 3247206 h 4248240"/>
                <a:gd name="connsiteX167" fmla="*/ 3636888 w 4246481"/>
                <a:gd name="connsiteY167" fmla="*/ 3275354 h 4248240"/>
                <a:gd name="connsiteX168" fmla="*/ 3765316 w 4246481"/>
                <a:gd name="connsiteY168" fmla="*/ 3307901 h 4248240"/>
                <a:gd name="connsiteX169" fmla="*/ 3745524 w 4246481"/>
                <a:gd name="connsiteY169" fmla="*/ 3326374 h 4248240"/>
                <a:gd name="connsiteX170" fmla="*/ 3891985 w 4246481"/>
                <a:gd name="connsiteY170" fmla="*/ 3356281 h 4248240"/>
                <a:gd name="connsiteX171" fmla="*/ 4033607 w 4246481"/>
                <a:gd name="connsiteY171" fmla="*/ 3400264 h 4248240"/>
                <a:gd name="connsiteX172" fmla="*/ 4034047 w 4246481"/>
                <a:gd name="connsiteY172" fmla="*/ 3403782 h 4248240"/>
                <a:gd name="connsiteX173" fmla="*/ 3996222 w 4246481"/>
                <a:gd name="connsiteY173" fmla="*/ 3417857 h 4248240"/>
                <a:gd name="connsiteX174" fmla="*/ 3747723 w 4246481"/>
                <a:gd name="connsiteY174" fmla="*/ 3464478 h 4248240"/>
                <a:gd name="connsiteX175" fmla="*/ 3742005 w 4246481"/>
                <a:gd name="connsiteY175" fmla="*/ 3465357 h 4248240"/>
                <a:gd name="connsiteX176" fmla="*/ 3762677 w 4246481"/>
                <a:gd name="connsiteY176" fmla="*/ 3485149 h 4248240"/>
                <a:gd name="connsiteX177" fmla="*/ 3633369 w 4246481"/>
                <a:gd name="connsiteY177" fmla="*/ 3513738 h 4248240"/>
                <a:gd name="connsiteX178" fmla="*/ 3650522 w 4246481"/>
                <a:gd name="connsiteY178" fmla="*/ 3542326 h 4248240"/>
                <a:gd name="connsiteX179" fmla="*/ 3489988 w 4246481"/>
                <a:gd name="connsiteY179" fmla="*/ 3551123 h 4248240"/>
                <a:gd name="connsiteX180" fmla="*/ 3511099 w 4246481"/>
                <a:gd name="connsiteY180" fmla="*/ 3583230 h 4248240"/>
                <a:gd name="connsiteX181" fmla="*/ 3501423 w 4246481"/>
                <a:gd name="connsiteY181" fmla="*/ 3603461 h 4248240"/>
                <a:gd name="connsiteX182" fmla="*/ 3347485 w 4246481"/>
                <a:gd name="connsiteY182" fmla="*/ 3573993 h 4248240"/>
                <a:gd name="connsiteX183" fmla="*/ 3383551 w 4246481"/>
                <a:gd name="connsiteY183" fmla="*/ 3633369 h 4248240"/>
                <a:gd name="connsiteX184" fmla="*/ 3380912 w 4246481"/>
                <a:gd name="connsiteY184" fmla="*/ 3637328 h 4248240"/>
                <a:gd name="connsiteX185" fmla="*/ 3228733 w 4246481"/>
                <a:gd name="connsiteY185" fmla="*/ 3606540 h 4248240"/>
                <a:gd name="connsiteX186" fmla="*/ 3238409 w 4246481"/>
                <a:gd name="connsiteY186" fmla="*/ 3628531 h 4248240"/>
                <a:gd name="connsiteX187" fmla="*/ 3250724 w 4246481"/>
                <a:gd name="connsiteY187" fmla="*/ 3651842 h 4248240"/>
                <a:gd name="connsiteX188" fmla="*/ 3242368 w 4246481"/>
                <a:gd name="connsiteY188" fmla="*/ 3664157 h 4248240"/>
                <a:gd name="connsiteX189" fmla="*/ 3211580 w 4246481"/>
                <a:gd name="connsiteY189" fmla="*/ 3661078 h 4248240"/>
                <a:gd name="connsiteX190" fmla="*/ 3089310 w 4246481"/>
                <a:gd name="connsiteY190" fmla="*/ 3611378 h 4248240"/>
                <a:gd name="connsiteX191" fmla="*/ 3086231 w 4246481"/>
                <a:gd name="connsiteY191" fmla="*/ 3613138 h 4248240"/>
                <a:gd name="connsiteX192" fmla="*/ 3113940 w 4246481"/>
                <a:gd name="connsiteY192" fmla="*/ 3666796 h 4248240"/>
                <a:gd name="connsiteX193" fmla="*/ 3089750 w 4246481"/>
                <a:gd name="connsiteY193" fmla="*/ 3671194 h 4248240"/>
                <a:gd name="connsiteX194" fmla="*/ 2986391 w 4246481"/>
                <a:gd name="connsiteY194" fmla="*/ 3628971 h 4248240"/>
                <a:gd name="connsiteX195" fmla="*/ 2963081 w 4246481"/>
                <a:gd name="connsiteY195" fmla="*/ 3610938 h 4248240"/>
                <a:gd name="connsiteX196" fmla="*/ 2967479 w 4246481"/>
                <a:gd name="connsiteY196" fmla="*/ 3639087 h 4248240"/>
                <a:gd name="connsiteX197" fmla="*/ 2948127 w 4246481"/>
                <a:gd name="connsiteY197" fmla="*/ 3658879 h 4248240"/>
                <a:gd name="connsiteX198" fmla="*/ 2849607 w 4246481"/>
                <a:gd name="connsiteY198" fmla="*/ 3614897 h 4248240"/>
                <a:gd name="connsiteX199" fmla="*/ 2840810 w 4246481"/>
                <a:gd name="connsiteY199" fmla="*/ 3609619 h 4248240"/>
                <a:gd name="connsiteX200" fmla="*/ 2835972 w 4246481"/>
                <a:gd name="connsiteY200" fmla="*/ 3609619 h 4248240"/>
                <a:gd name="connsiteX201" fmla="*/ 2847848 w 4246481"/>
                <a:gd name="connsiteY201" fmla="*/ 3632490 h 4248240"/>
                <a:gd name="connsiteX202" fmla="*/ 2835533 w 4246481"/>
                <a:gd name="connsiteY202" fmla="*/ 3652722 h 4248240"/>
                <a:gd name="connsiteX203" fmla="*/ 2785393 w 4246481"/>
                <a:gd name="connsiteY203" fmla="*/ 3639967 h 4248240"/>
                <a:gd name="connsiteX204" fmla="*/ 2715901 w 4246481"/>
                <a:gd name="connsiteY204" fmla="*/ 3597744 h 4248240"/>
                <a:gd name="connsiteX205" fmla="*/ 2708864 w 4246481"/>
                <a:gd name="connsiteY205" fmla="*/ 3592466 h 4248240"/>
                <a:gd name="connsiteX206" fmla="*/ 2705345 w 4246481"/>
                <a:gd name="connsiteY206" fmla="*/ 3618416 h 4248240"/>
                <a:gd name="connsiteX207" fmla="*/ 2693030 w 4246481"/>
                <a:gd name="connsiteY207" fmla="*/ 3627212 h 4248240"/>
                <a:gd name="connsiteX208" fmla="*/ 2656525 w 4246481"/>
                <a:gd name="connsiteY208" fmla="*/ 3641726 h 4248240"/>
                <a:gd name="connsiteX209" fmla="*/ 2692151 w 4246481"/>
                <a:gd name="connsiteY209" fmla="*/ 3644805 h 4248240"/>
                <a:gd name="connsiteX210" fmla="*/ 2748888 w 4246481"/>
                <a:gd name="connsiteY210" fmla="*/ 3669875 h 4248240"/>
                <a:gd name="connsiteX211" fmla="*/ 2757244 w 4246481"/>
                <a:gd name="connsiteY211" fmla="*/ 3682629 h 4248240"/>
                <a:gd name="connsiteX212" fmla="*/ 2745369 w 4246481"/>
                <a:gd name="connsiteY212" fmla="*/ 3689227 h 4248240"/>
                <a:gd name="connsiteX213" fmla="*/ 2723378 w 4246481"/>
                <a:gd name="connsiteY213" fmla="*/ 3697143 h 4248240"/>
                <a:gd name="connsiteX214" fmla="*/ 2798148 w 4246481"/>
                <a:gd name="connsiteY214" fmla="*/ 3727491 h 4248240"/>
                <a:gd name="connsiteX215" fmla="*/ 2820139 w 4246481"/>
                <a:gd name="connsiteY215" fmla="*/ 3741566 h 4248240"/>
                <a:gd name="connsiteX216" fmla="*/ 2817500 w 4246481"/>
                <a:gd name="connsiteY216" fmla="*/ 3756519 h 4248240"/>
                <a:gd name="connsiteX217" fmla="*/ 2791110 w 4246481"/>
                <a:gd name="connsiteY217" fmla="*/ 3767075 h 4248240"/>
                <a:gd name="connsiteX218" fmla="*/ 2883033 w 4246481"/>
                <a:gd name="connsiteY218" fmla="*/ 3825571 h 4248240"/>
                <a:gd name="connsiteX219" fmla="*/ 2836412 w 4246481"/>
                <a:gd name="connsiteY219" fmla="*/ 3839646 h 4248240"/>
                <a:gd name="connsiteX220" fmla="*/ 2934493 w 4246481"/>
                <a:gd name="connsiteY220" fmla="*/ 3908258 h 4248240"/>
                <a:gd name="connsiteX221" fmla="*/ 2896228 w 4246481"/>
                <a:gd name="connsiteY221" fmla="*/ 3918374 h 4248240"/>
                <a:gd name="connsiteX222" fmla="*/ 2971877 w 4246481"/>
                <a:gd name="connsiteY222" fmla="*/ 3997542 h 4248240"/>
                <a:gd name="connsiteX223" fmla="*/ 2950766 w 4246481"/>
                <a:gd name="connsiteY223" fmla="*/ 4003699 h 4248240"/>
                <a:gd name="connsiteX224" fmla="*/ 3000906 w 4246481"/>
                <a:gd name="connsiteY224" fmla="*/ 4078029 h 4248240"/>
                <a:gd name="connsiteX225" fmla="*/ 2981993 w 4246481"/>
                <a:gd name="connsiteY225" fmla="*/ 4078909 h 4248240"/>
                <a:gd name="connsiteX226" fmla="*/ 3098106 w 4246481"/>
                <a:gd name="connsiteY226" fmla="*/ 4248240 h 4248240"/>
                <a:gd name="connsiteX227" fmla="*/ 2918219 w 4246481"/>
                <a:gd name="connsiteY227" fmla="*/ 4150600 h 4248240"/>
                <a:gd name="connsiteX228" fmla="*/ 2919978 w 4246481"/>
                <a:gd name="connsiteY228" fmla="*/ 4169952 h 4248240"/>
                <a:gd name="connsiteX229" fmla="*/ 2840810 w 4246481"/>
                <a:gd name="connsiteY229" fmla="*/ 4127289 h 4248240"/>
                <a:gd name="connsiteX230" fmla="*/ 2837292 w 4246481"/>
                <a:gd name="connsiteY230" fmla="*/ 4148841 h 4248240"/>
                <a:gd name="connsiteX231" fmla="*/ 2751087 w 4246481"/>
                <a:gd name="connsiteY231" fmla="*/ 4081988 h 4248240"/>
                <a:gd name="connsiteX232" fmla="*/ 2744489 w 4246481"/>
                <a:gd name="connsiteY232" fmla="*/ 4121572 h 4248240"/>
                <a:gd name="connsiteX233" fmla="*/ 2666201 w 4246481"/>
                <a:gd name="connsiteY233" fmla="*/ 4029649 h 4248240"/>
                <a:gd name="connsiteX234" fmla="*/ 2657845 w 4246481"/>
                <a:gd name="connsiteY234" fmla="*/ 4078469 h 4248240"/>
                <a:gd name="connsiteX235" fmla="*/ 2590552 w 4246481"/>
                <a:gd name="connsiteY235" fmla="*/ 3990065 h 4248240"/>
                <a:gd name="connsiteX236" fmla="*/ 2579116 w 4246481"/>
                <a:gd name="connsiteY236" fmla="*/ 4029649 h 4248240"/>
                <a:gd name="connsiteX237" fmla="*/ 2575158 w 4246481"/>
                <a:gd name="connsiteY237" fmla="*/ 4030968 h 4248240"/>
                <a:gd name="connsiteX238" fmla="*/ 2513142 w 4246481"/>
                <a:gd name="connsiteY238" fmla="*/ 3931129 h 4248240"/>
                <a:gd name="connsiteX239" fmla="*/ 2506986 w 4246481"/>
                <a:gd name="connsiteY239" fmla="*/ 3957518 h 4248240"/>
                <a:gd name="connsiteX240" fmla="*/ 2490712 w 4246481"/>
                <a:gd name="connsiteY240" fmla="*/ 3962796 h 4248240"/>
                <a:gd name="connsiteX241" fmla="*/ 2454646 w 4246481"/>
                <a:gd name="connsiteY241" fmla="*/ 3894624 h 4248240"/>
                <a:gd name="connsiteX242" fmla="*/ 2451568 w 4246481"/>
                <a:gd name="connsiteY242" fmla="*/ 3871753 h 4248240"/>
                <a:gd name="connsiteX243" fmla="*/ 2439692 w 4246481"/>
                <a:gd name="connsiteY243" fmla="*/ 3891105 h 4248240"/>
                <a:gd name="connsiteX244" fmla="*/ 2421660 w 4246481"/>
                <a:gd name="connsiteY244" fmla="*/ 3892424 h 4248240"/>
                <a:gd name="connsiteX245" fmla="*/ 2399228 w 4246481"/>
                <a:gd name="connsiteY245" fmla="*/ 3849322 h 4248240"/>
                <a:gd name="connsiteX246" fmla="*/ 2386914 w 4246481"/>
                <a:gd name="connsiteY246" fmla="*/ 3815895 h 4248240"/>
                <a:gd name="connsiteX247" fmla="*/ 2380756 w 4246481"/>
                <a:gd name="connsiteY247" fmla="*/ 3836127 h 4248240"/>
                <a:gd name="connsiteX248" fmla="*/ 2367122 w 4246481"/>
                <a:gd name="connsiteY248" fmla="*/ 3839206 h 4248240"/>
                <a:gd name="connsiteX249" fmla="*/ 2353928 w 4246481"/>
                <a:gd name="connsiteY249" fmla="*/ 3822933 h 4248240"/>
                <a:gd name="connsiteX250" fmla="*/ 2328418 w 4246481"/>
                <a:gd name="connsiteY250" fmla="*/ 3750362 h 4248240"/>
                <a:gd name="connsiteX251" fmla="*/ 2322260 w 4246481"/>
                <a:gd name="connsiteY251" fmla="*/ 3755200 h 4248240"/>
                <a:gd name="connsiteX252" fmla="*/ 2296750 w 4246481"/>
                <a:gd name="connsiteY252" fmla="*/ 3749482 h 4248240"/>
                <a:gd name="connsiteX253" fmla="*/ 2280916 w 4246481"/>
                <a:gd name="connsiteY253" fmla="*/ 3709019 h 4248240"/>
                <a:gd name="connsiteX254" fmla="*/ 2270362 w 4246481"/>
                <a:gd name="connsiteY254" fmla="*/ 3685268 h 4248240"/>
                <a:gd name="connsiteX255" fmla="*/ 2267282 w 4246481"/>
                <a:gd name="connsiteY255" fmla="*/ 3686588 h 4248240"/>
                <a:gd name="connsiteX256" fmla="*/ 2255846 w 4246481"/>
                <a:gd name="connsiteY256" fmla="*/ 3696704 h 4248240"/>
                <a:gd name="connsiteX257" fmla="*/ 2243972 w 4246481"/>
                <a:gd name="connsiteY257" fmla="*/ 3683949 h 4248240"/>
                <a:gd name="connsiteX258" fmla="*/ 2228138 w 4246481"/>
                <a:gd name="connsiteY258" fmla="*/ 3606980 h 4248240"/>
                <a:gd name="connsiteX259" fmla="*/ 2225938 w 4246481"/>
                <a:gd name="connsiteY259" fmla="*/ 3592906 h 4248240"/>
                <a:gd name="connsiteX260" fmla="*/ 2214944 w 4246481"/>
                <a:gd name="connsiteY260" fmla="*/ 3606540 h 4248240"/>
                <a:gd name="connsiteX261" fmla="*/ 2204388 w 4246481"/>
                <a:gd name="connsiteY261" fmla="*/ 3606101 h 4248240"/>
                <a:gd name="connsiteX262" fmla="*/ 2190754 w 4246481"/>
                <a:gd name="connsiteY262" fmla="*/ 3579711 h 4248240"/>
                <a:gd name="connsiteX263" fmla="*/ 2143252 w 4246481"/>
                <a:gd name="connsiteY263" fmla="*/ 3418297 h 4248240"/>
                <a:gd name="connsiteX264" fmla="*/ 2139734 w 4246481"/>
                <a:gd name="connsiteY264" fmla="*/ 3412139 h 4248240"/>
                <a:gd name="connsiteX265" fmla="*/ 2135776 w 4246481"/>
                <a:gd name="connsiteY265" fmla="*/ 3445126 h 4248240"/>
                <a:gd name="connsiteX266" fmla="*/ 2120822 w 4246481"/>
                <a:gd name="connsiteY266" fmla="*/ 3767075 h 4248240"/>
                <a:gd name="connsiteX267" fmla="*/ 2137974 w 4246481"/>
                <a:gd name="connsiteY267" fmla="*/ 3936846 h 4248240"/>
                <a:gd name="connsiteX268" fmla="*/ 2145452 w 4246481"/>
                <a:gd name="connsiteY268" fmla="*/ 4173471 h 4248240"/>
                <a:gd name="connsiteX269" fmla="*/ 2134016 w 4246481"/>
                <a:gd name="connsiteY269" fmla="*/ 4184466 h 4248240"/>
                <a:gd name="connsiteX270" fmla="*/ 2104108 w 4246481"/>
                <a:gd name="connsiteY270" fmla="*/ 4184466 h 4248240"/>
                <a:gd name="connsiteX271" fmla="*/ 2103228 w 4246481"/>
                <a:gd name="connsiteY271" fmla="*/ 4177869 h 4248240"/>
                <a:gd name="connsiteX272" fmla="*/ 2086076 w 4246481"/>
                <a:gd name="connsiteY272" fmla="*/ 3859438 h 4248240"/>
                <a:gd name="connsiteX273" fmla="*/ 2090034 w 4246481"/>
                <a:gd name="connsiteY273" fmla="*/ 3478112 h 4248240"/>
                <a:gd name="connsiteX274" fmla="*/ 2094872 w 4246481"/>
                <a:gd name="connsiteY274" fmla="*/ 3433690 h 4248240"/>
                <a:gd name="connsiteX275" fmla="*/ 2092234 w 4246481"/>
                <a:gd name="connsiteY275" fmla="*/ 3432811 h 4248240"/>
                <a:gd name="connsiteX276" fmla="*/ 2073760 w 4246481"/>
                <a:gd name="connsiteY276" fmla="*/ 3496145 h 4248240"/>
                <a:gd name="connsiteX277" fmla="*/ 2051770 w 4246481"/>
                <a:gd name="connsiteY277" fmla="*/ 3585429 h 4248240"/>
                <a:gd name="connsiteX278" fmla="*/ 2050010 w 4246481"/>
                <a:gd name="connsiteY278" fmla="*/ 3590707 h 4248240"/>
                <a:gd name="connsiteX279" fmla="*/ 2039894 w 4246481"/>
                <a:gd name="connsiteY279" fmla="*/ 3608300 h 4248240"/>
                <a:gd name="connsiteX280" fmla="*/ 2027140 w 4246481"/>
                <a:gd name="connsiteY280" fmla="*/ 3595545 h 4248240"/>
                <a:gd name="connsiteX281" fmla="*/ 2023182 w 4246481"/>
                <a:gd name="connsiteY281" fmla="*/ 3592906 h 4248240"/>
                <a:gd name="connsiteX282" fmla="*/ 2016584 w 4246481"/>
                <a:gd name="connsiteY282" fmla="*/ 3638207 h 4248240"/>
                <a:gd name="connsiteX283" fmla="*/ 2006468 w 4246481"/>
                <a:gd name="connsiteY283" fmla="*/ 3679991 h 4248240"/>
                <a:gd name="connsiteX284" fmla="*/ 1980078 w 4246481"/>
                <a:gd name="connsiteY284" fmla="*/ 3683069 h 4248240"/>
                <a:gd name="connsiteX285" fmla="*/ 1972162 w 4246481"/>
                <a:gd name="connsiteY285" fmla="*/ 3697143 h 4248240"/>
                <a:gd name="connsiteX286" fmla="*/ 1953250 w 4246481"/>
                <a:gd name="connsiteY286" fmla="*/ 3744204 h 4248240"/>
                <a:gd name="connsiteX287" fmla="*/ 1925540 w 4246481"/>
                <a:gd name="connsiteY287" fmla="*/ 3751242 h 4248240"/>
                <a:gd name="connsiteX288" fmla="*/ 1923342 w 4246481"/>
                <a:gd name="connsiteY288" fmla="*/ 3749922 h 4248240"/>
                <a:gd name="connsiteX289" fmla="*/ 1901790 w 4246481"/>
                <a:gd name="connsiteY289" fmla="*/ 3808858 h 4248240"/>
                <a:gd name="connsiteX290" fmla="*/ 1883318 w 4246481"/>
                <a:gd name="connsiteY290" fmla="*/ 3835687 h 4248240"/>
                <a:gd name="connsiteX291" fmla="*/ 1868364 w 4246481"/>
                <a:gd name="connsiteY291" fmla="*/ 3831289 h 4248240"/>
                <a:gd name="connsiteX292" fmla="*/ 1862646 w 4246481"/>
                <a:gd name="connsiteY292" fmla="*/ 3812377 h 4248240"/>
                <a:gd name="connsiteX293" fmla="*/ 1841974 w 4246481"/>
                <a:gd name="connsiteY293" fmla="*/ 3861197 h 4248240"/>
                <a:gd name="connsiteX294" fmla="*/ 1823501 w 4246481"/>
                <a:gd name="connsiteY294" fmla="*/ 3892424 h 4248240"/>
                <a:gd name="connsiteX295" fmla="*/ 1807228 w 4246481"/>
                <a:gd name="connsiteY295" fmla="*/ 3891105 h 4248240"/>
                <a:gd name="connsiteX296" fmla="*/ 1795353 w 4246481"/>
                <a:gd name="connsiteY296" fmla="*/ 3871753 h 4248240"/>
                <a:gd name="connsiteX297" fmla="*/ 1789635 w 4246481"/>
                <a:gd name="connsiteY297" fmla="*/ 3905179 h 4248240"/>
                <a:gd name="connsiteX298" fmla="*/ 1756649 w 4246481"/>
                <a:gd name="connsiteY298" fmla="*/ 3962796 h 4248240"/>
                <a:gd name="connsiteX299" fmla="*/ 1740375 w 4246481"/>
                <a:gd name="connsiteY299" fmla="*/ 3957078 h 4248240"/>
                <a:gd name="connsiteX300" fmla="*/ 1734218 w 4246481"/>
                <a:gd name="connsiteY300" fmla="*/ 3929370 h 4248240"/>
                <a:gd name="connsiteX301" fmla="*/ 1707829 w 4246481"/>
                <a:gd name="connsiteY301" fmla="*/ 3984787 h 4248240"/>
                <a:gd name="connsiteX302" fmla="*/ 1669125 w 4246481"/>
                <a:gd name="connsiteY302" fmla="*/ 4031848 h 4248240"/>
                <a:gd name="connsiteX303" fmla="*/ 1657250 w 4246481"/>
                <a:gd name="connsiteY303" fmla="*/ 3989625 h 4248240"/>
                <a:gd name="connsiteX304" fmla="*/ 1589956 w 4246481"/>
                <a:gd name="connsiteY304" fmla="*/ 4078909 h 4248240"/>
                <a:gd name="connsiteX305" fmla="*/ 1581160 w 4246481"/>
                <a:gd name="connsiteY305" fmla="*/ 4030968 h 4248240"/>
                <a:gd name="connsiteX306" fmla="*/ 1503311 w 4246481"/>
                <a:gd name="connsiteY306" fmla="*/ 4121132 h 4248240"/>
                <a:gd name="connsiteX307" fmla="*/ 1497154 w 4246481"/>
                <a:gd name="connsiteY307" fmla="*/ 4082428 h 4248240"/>
                <a:gd name="connsiteX308" fmla="*/ 1410509 w 4246481"/>
                <a:gd name="connsiteY308" fmla="*/ 4149281 h 4248240"/>
                <a:gd name="connsiteX309" fmla="*/ 1407430 w 4246481"/>
                <a:gd name="connsiteY309" fmla="*/ 4127289 h 4248240"/>
                <a:gd name="connsiteX310" fmla="*/ 1328262 w 4246481"/>
                <a:gd name="connsiteY310" fmla="*/ 4169952 h 4248240"/>
                <a:gd name="connsiteX311" fmla="*/ 1330021 w 4246481"/>
                <a:gd name="connsiteY311" fmla="*/ 4150160 h 4248240"/>
                <a:gd name="connsiteX312" fmla="*/ 1149255 w 4246481"/>
                <a:gd name="connsiteY312" fmla="*/ 4248240 h 4248240"/>
                <a:gd name="connsiteX313" fmla="*/ 1266687 w 4246481"/>
                <a:gd name="connsiteY313" fmla="*/ 4078909 h 4248240"/>
                <a:gd name="connsiteX314" fmla="*/ 1245575 w 4246481"/>
                <a:gd name="connsiteY314" fmla="*/ 4078909 h 4248240"/>
                <a:gd name="connsiteX315" fmla="*/ 1297475 w 4246481"/>
                <a:gd name="connsiteY315" fmla="*/ 4003260 h 4248240"/>
                <a:gd name="connsiteX316" fmla="*/ 1275923 w 4246481"/>
                <a:gd name="connsiteY316" fmla="*/ 3997542 h 4248240"/>
                <a:gd name="connsiteX317" fmla="*/ 1352452 w 4246481"/>
                <a:gd name="connsiteY317" fmla="*/ 3917934 h 4248240"/>
                <a:gd name="connsiteX318" fmla="*/ 1314188 w 4246481"/>
                <a:gd name="connsiteY318" fmla="*/ 3907818 h 4248240"/>
                <a:gd name="connsiteX319" fmla="*/ 1412708 w 4246481"/>
                <a:gd name="connsiteY319" fmla="*/ 3839646 h 4248240"/>
                <a:gd name="connsiteX320" fmla="*/ 1366087 w 4246481"/>
                <a:gd name="connsiteY320" fmla="*/ 3825571 h 4248240"/>
                <a:gd name="connsiteX321" fmla="*/ 1461088 w 4246481"/>
                <a:gd name="connsiteY321" fmla="*/ 3767515 h 4248240"/>
                <a:gd name="connsiteX322" fmla="*/ 1421944 w 4246481"/>
                <a:gd name="connsiteY322" fmla="*/ 3751681 h 4248240"/>
                <a:gd name="connsiteX323" fmla="*/ 1421064 w 4246481"/>
                <a:gd name="connsiteY323" fmla="*/ 3747283 h 4248240"/>
                <a:gd name="connsiteX324" fmla="*/ 1528821 w 4246481"/>
                <a:gd name="connsiteY324" fmla="*/ 3698023 h 4248240"/>
                <a:gd name="connsiteX325" fmla="*/ 1487478 w 4246481"/>
                <a:gd name="connsiteY325" fmla="*/ 3682190 h 4248240"/>
                <a:gd name="connsiteX326" fmla="*/ 1503311 w 4246481"/>
                <a:gd name="connsiteY326" fmla="*/ 3664597 h 4248240"/>
                <a:gd name="connsiteX327" fmla="*/ 1577201 w 4246481"/>
                <a:gd name="connsiteY327" fmla="*/ 3641726 h 4248240"/>
                <a:gd name="connsiteX328" fmla="*/ 1588197 w 4246481"/>
                <a:gd name="connsiteY328" fmla="*/ 3641286 h 4248240"/>
                <a:gd name="connsiteX329" fmla="*/ 1589956 w 4246481"/>
                <a:gd name="connsiteY329" fmla="*/ 3639087 h 4248240"/>
                <a:gd name="connsiteX330" fmla="*/ 1568845 w 4246481"/>
                <a:gd name="connsiteY330" fmla="*/ 3623253 h 4248240"/>
                <a:gd name="connsiteX331" fmla="*/ 1557409 w 4246481"/>
                <a:gd name="connsiteY331" fmla="*/ 3625453 h 4248240"/>
                <a:gd name="connsiteX332" fmla="*/ 1540696 w 4246481"/>
                <a:gd name="connsiteY332" fmla="*/ 3615337 h 4248240"/>
                <a:gd name="connsiteX333" fmla="*/ 1538937 w 4246481"/>
                <a:gd name="connsiteY333" fmla="*/ 3603461 h 4248240"/>
                <a:gd name="connsiteX334" fmla="*/ 1537617 w 4246481"/>
                <a:gd name="connsiteY334" fmla="*/ 3590707 h 4248240"/>
                <a:gd name="connsiteX335" fmla="*/ 1528821 w 4246481"/>
                <a:gd name="connsiteY335" fmla="*/ 3597304 h 4248240"/>
                <a:gd name="connsiteX336" fmla="*/ 1421064 w 4246481"/>
                <a:gd name="connsiteY336" fmla="*/ 3650962 h 4248240"/>
                <a:gd name="connsiteX337" fmla="*/ 1413587 w 4246481"/>
                <a:gd name="connsiteY337" fmla="*/ 3652282 h 4248240"/>
                <a:gd name="connsiteX338" fmla="*/ 1396434 w 4246481"/>
                <a:gd name="connsiteY338" fmla="*/ 3647444 h 4248240"/>
                <a:gd name="connsiteX339" fmla="*/ 1399073 w 4246481"/>
                <a:gd name="connsiteY339" fmla="*/ 3630291 h 4248240"/>
                <a:gd name="connsiteX340" fmla="*/ 1409189 w 4246481"/>
                <a:gd name="connsiteY340" fmla="*/ 3609179 h 4248240"/>
                <a:gd name="connsiteX341" fmla="*/ 1406990 w 4246481"/>
                <a:gd name="connsiteY341" fmla="*/ 3607420 h 4248240"/>
                <a:gd name="connsiteX342" fmla="*/ 1361688 w 4246481"/>
                <a:gd name="connsiteY342" fmla="*/ 3632490 h 4248240"/>
                <a:gd name="connsiteX343" fmla="*/ 1301433 w 4246481"/>
                <a:gd name="connsiteY343" fmla="*/ 3656680 h 4248240"/>
                <a:gd name="connsiteX344" fmla="*/ 1288238 w 4246481"/>
                <a:gd name="connsiteY344" fmla="*/ 3658879 h 4248240"/>
                <a:gd name="connsiteX345" fmla="*/ 1276803 w 4246481"/>
                <a:gd name="connsiteY345" fmla="*/ 3646124 h 4248240"/>
                <a:gd name="connsiteX346" fmla="*/ 1280321 w 4246481"/>
                <a:gd name="connsiteY346" fmla="*/ 3608300 h 4248240"/>
                <a:gd name="connsiteX347" fmla="*/ 1263608 w 4246481"/>
                <a:gd name="connsiteY347" fmla="*/ 3623693 h 4248240"/>
                <a:gd name="connsiteX348" fmla="*/ 1169047 w 4246481"/>
                <a:gd name="connsiteY348" fmla="*/ 3668995 h 4248240"/>
                <a:gd name="connsiteX349" fmla="*/ 1141778 w 4246481"/>
                <a:gd name="connsiteY349" fmla="*/ 3668115 h 4248240"/>
                <a:gd name="connsiteX350" fmla="*/ 1136060 w 4246481"/>
                <a:gd name="connsiteY350" fmla="*/ 3655360 h 4248240"/>
                <a:gd name="connsiteX351" fmla="*/ 1151893 w 4246481"/>
                <a:gd name="connsiteY351" fmla="*/ 3627212 h 4248240"/>
                <a:gd name="connsiteX352" fmla="*/ 1159810 w 4246481"/>
                <a:gd name="connsiteY352" fmla="*/ 3608739 h 4248240"/>
                <a:gd name="connsiteX353" fmla="*/ 1150134 w 4246481"/>
                <a:gd name="connsiteY353" fmla="*/ 3614017 h 4248240"/>
                <a:gd name="connsiteX354" fmla="*/ 1020387 w 4246481"/>
                <a:gd name="connsiteY354" fmla="*/ 3661958 h 4248240"/>
                <a:gd name="connsiteX355" fmla="*/ 995317 w 4246481"/>
                <a:gd name="connsiteY355" fmla="*/ 3659759 h 4248240"/>
                <a:gd name="connsiteX356" fmla="*/ 1002794 w 4246481"/>
                <a:gd name="connsiteY356" fmla="*/ 3636448 h 4248240"/>
                <a:gd name="connsiteX357" fmla="*/ 1016868 w 4246481"/>
                <a:gd name="connsiteY357" fmla="*/ 3605221 h 4248240"/>
                <a:gd name="connsiteX358" fmla="*/ 864690 w 4246481"/>
                <a:gd name="connsiteY358" fmla="*/ 3636008 h 4248240"/>
                <a:gd name="connsiteX359" fmla="*/ 861611 w 4246481"/>
                <a:gd name="connsiteY359" fmla="*/ 3632050 h 4248240"/>
                <a:gd name="connsiteX360" fmla="*/ 897237 w 4246481"/>
                <a:gd name="connsiteY360" fmla="*/ 3573114 h 4248240"/>
                <a:gd name="connsiteX361" fmla="*/ 889320 w 4246481"/>
                <a:gd name="connsiteY361" fmla="*/ 3576192 h 4248240"/>
                <a:gd name="connsiteX362" fmla="*/ 739780 w 4246481"/>
                <a:gd name="connsiteY362" fmla="*/ 3601262 h 4248240"/>
                <a:gd name="connsiteX363" fmla="*/ 731864 w 4246481"/>
                <a:gd name="connsiteY363" fmla="*/ 3586309 h 4248240"/>
                <a:gd name="connsiteX364" fmla="*/ 755614 w 4246481"/>
                <a:gd name="connsiteY364" fmla="*/ 3549803 h 4248240"/>
                <a:gd name="connsiteX365" fmla="*/ 595079 w 4246481"/>
                <a:gd name="connsiteY365" fmla="*/ 3541447 h 4248240"/>
                <a:gd name="connsiteX366" fmla="*/ 612232 w 4246481"/>
                <a:gd name="connsiteY366" fmla="*/ 3512418 h 4248240"/>
                <a:gd name="connsiteX367" fmla="*/ 482924 w 4246481"/>
                <a:gd name="connsiteY367" fmla="*/ 3483390 h 4248240"/>
                <a:gd name="connsiteX368" fmla="*/ 503156 w 4246481"/>
                <a:gd name="connsiteY368" fmla="*/ 3464478 h 4248240"/>
                <a:gd name="connsiteX369" fmla="*/ 211994 w 4246481"/>
                <a:gd name="connsiteY369" fmla="*/ 3403342 h 4248240"/>
                <a:gd name="connsiteX370" fmla="*/ 211554 w 4246481"/>
                <a:gd name="connsiteY370" fmla="*/ 3398505 h 4248240"/>
                <a:gd name="connsiteX371" fmla="*/ 241902 w 4246481"/>
                <a:gd name="connsiteY371" fmla="*/ 3385310 h 4248240"/>
                <a:gd name="connsiteX372" fmla="*/ 425748 w 4246481"/>
                <a:gd name="connsiteY372" fmla="*/ 3338689 h 4248240"/>
                <a:gd name="connsiteX373" fmla="*/ 500517 w 4246481"/>
                <a:gd name="connsiteY373" fmla="*/ 3325054 h 4248240"/>
                <a:gd name="connsiteX374" fmla="*/ 479846 w 4246481"/>
                <a:gd name="connsiteY374" fmla="*/ 3305262 h 4248240"/>
                <a:gd name="connsiteX375" fmla="*/ 607834 w 4246481"/>
                <a:gd name="connsiteY375" fmla="*/ 3272715 h 4248240"/>
                <a:gd name="connsiteX376" fmla="*/ 589801 w 4246481"/>
                <a:gd name="connsiteY376" fmla="*/ 3245007 h 4248240"/>
                <a:gd name="connsiteX377" fmla="*/ 748577 w 4246481"/>
                <a:gd name="connsiteY377" fmla="*/ 3230932 h 4248240"/>
                <a:gd name="connsiteX378" fmla="*/ 718669 w 4246481"/>
                <a:gd name="connsiteY378" fmla="*/ 3185631 h 4248240"/>
                <a:gd name="connsiteX379" fmla="*/ 720868 w 4246481"/>
                <a:gd name="connsiteY379" fmla="*/ 3181672 h 4248240"/>
                <a:gd name="connsiteX380" fmla="*/ 890639 w 4246481"/>
                <a:gd name="connsiteY380" fmla="*/ 3202784 h 4248240"/>
                <a:gd name="connsiteX381" fmla="*/ 852375 w 4246481"/>
                <a:gd name="connsiteY381" fmla="*/ 3143408 h 4248240"/>
                <a:gd name="connsiteX382" fmla="*/ 934182 w 4246481"/>
                <a:gd name="connsiteY382" fmla="*/ 3142088 h 4248240"/>
                <a:gd name="connsiteX383" fmla="*/ 1006752 w 4246481"/>
                <a:gd name="connsiteY383" fmla="*/ 3168038 h 4248240"/>
                <a:gd name="connsiteX384" fmla="*/ 1008951 w 4246481"/>
                <a:gd name="connsiteY384" fmla="*/ 3165839 h 4248240"/>
                <a:gd name="connsiteX385" fmla="*/ 998835 w 4246481"/>
                <a:gd name="connsiteY385" fmla="*/ 3144288 h 4248240"/>
                <a:gd name="connsiteX386" fmla="*/ 986960 w 4246481"/>
                <a:gd name="connsiteY386" fmla="*/ 3124056 h 4248240"/>
                <a:gd name="connsiteX387" fmla="*/ 996196 w 4246481"/>
                <a:gd name="connsiteY387" fmla="*/ 3109102 h 4248240"/>
                <a:gd name="connsiteX388" fmla="*/ 1061290 w 4246481"/>
                <a:gd name="connsiteY388" fmla="*/ 3120097 h 4248240"/>
                <a:gd name="connsiteX389" fmla="*/ 1149255 w 4246481"/>
                <a:gd name="connsiteY389" fmla="*/ 3153524 h 4248240"/>
                <a:gd name="connsiteX390" fmla="*/ 1145296 w 4246481"/>
                <a:gd name="connsiteY390" fmla="*/ 3142968 h 4248240"/>
                <a:gd name="connsiteX391" fmla="*/ 1128143 w 4246481"/>
                <a:gd name="connsiteY391" fmla="*/ 3114379 h 4248240"/>
                <a:gd name="connsiteX392" fmla="*/ 1135620 w 4246481"/>
                <a:gd name="connsiteY392" fmla="*/ 3098546 h 4248240"/>
                <a:gd name="connsiteX393" fmla="*/ 1182681 w 4246481"/>
                <a:gd name="connsiteY393" fmla="*/ 3102064 h 4248240"/>
                <a:gd name="connsiteX394" fmla="*/ 1261849 w 4246481"/>
                <a:gd name="connsiteY394" fmla="*/ 3144727 h 4248240"/>
                <a:gd name="connsiteX395" fmla="*/ 1275483 w 4246481"/>
                <a:gd name="connsiteY395" fmla="*/ 3152644 h 4248240"/>
                <a:gd name="connsiteX396" fmla="*/ 1269326 w 4246481"/>
                <a:gd name="connsiteY396" fmla="*/ 3123176 h 4248240"/>
                <a:gd name="connsiteX397" fmla="*/ 1288678 w 4246481"/>
                <a:gd name="connsiteY397" fmla="*/ 3103824 h 4248240"/>
                <a:gd name="connsiteX398" fmla="*/ 1376642 w 4246481"/>
                <a:gd name="connsiteY398" fmla="*/ 3138570 h 4248240"/>
                <a:gd name="connsiteX399" fmla="*/ 1393356 w 4246481"/>
                <a:gd name="connsiteY399" fmla="*/ 3135491 h 4248240"/>
                <a:gd name="connsiteX400" fmla="*/ 1361688 w 4246481"/>
                <a:gd name="connsiteY400" fmla="*/ 3105583 h 4248240"/>
                <a:gd name="connsiteX401" fmla="*/ 1255252 w 4246481"/>
                <a:gd name="connsiteY401" fmla="*/ 3073036 h 4248240"/>
                <a:gd name="connsiteX402" fmla="*/ 1238099 w 4246481"/>
                <a:gd name="connsiteY402" fmla="*/ 3065999 h 4248240"/>
                <a:gd name="connsiteX403" fmla="*/ 1231061 w 4246481"/>
                <a:gd name="connsiteY403" fmla="*/ 3041809 h 4248240"/>
                <a:gd name="connsiteX404" fmla="*/ 1253492 w 4246481"/>
                <a:gd name="connsiteY404" fmla="*/ 3009702 h 4248240"/>
                <a:gd name="connsiteX405" fmla="*/ 1216987 w 4246481"/>
                <a:gd name="connsiteY405" fmla="*/ 3006623 h 4248240"/>
                <a:gd name="connsiteX406" fmla="*/ 1065249 w 4246481"/>
                <a:gd name="connsiteY406" fmla="*/ 2956044 h 4248240"/>
                <a:gd name="connsiteX407" fmla="*/ 1048095 w 4246481"/>
                <a:gd name="connsiteY407" fmla="*/ 2941970 h 4248240"/>
                <a:gd name="connsiteX408" fmla="*/ 1053813 w 4246481"/>
                <a:gd name="connsiteY408" fmla="*/ 2914261 h 4248240"/>
                <a:gd name="connsiteX409" fmla="*/ 1078883 w 4246481"/>
                <a:gd name="connsiteY409" fmla="*/ 2905904 h 4248240"/>
                <a:gd name="connsiteX410" fmla="*/ 1098235 w 4246481"/>
                <a:gd name="connsiteY410" fmla="*/ 2895788 h 4248240"/>
                <a:gd name="connsiteX411" fmla="*/ 1024785 w 4246481"/>
                <a:gd name="connsiteY411" fmla="*/ 2877755 h 4248240"/>
                <a:gd name="connsiteX412" fmla="*/ 926705 w 4246481"/>
                <a:gd name="connsiteY412" fmla="*/ 2839051 h 4248240"/>
                <a:gd name="connsiteX413" fmla="*/ 924945 w 4246481"/>
                <a:gd name="connsiteY413" fmla="*/ 2797708 h 4248240"/>
                <a:gd name="connsiteX414" fmla="*/ 954853 w 4246481"/>
                <a:gd name="connsiteY414" fmla="*/ 2774837 h 4248240"/>
                <a:gd name="connsiteX415" fmla="*/ 961451 w 4246481"/>
                <a:gd name="connsiteY415" fmla="*/ 2767360 h 4248240"/>
                <a:gd name="connsiteX416" fmla="*/ 946057 w 4246481"/>
                <a:gd name="connsiteY416" fmla="*/ 2767360 h 4248240"/>
                <a:gd name="connsiteX417" fmla="*/ 797397 w 4246481"/>
                <a:gd name="connsiteY417" fmla="*/ 2733494 h 4248240"/>
                <a:gd name="connsiteX418" fmla="*/ 749017 w 4246481"/>
                <a:gd name="connsiteY418" fmla="*/ 2694350 h 4248240"/>
                <a:gd name="connsiteX419" fmla="*/ 755174 w 4246481"/>
                <a:gd name="connsiteY419" fmla="*/ 2671039 h 4248240"/>
                <a:gd name="connsiteX420" fmla="*/ 805314 w 4246481"/>
                <a:gd name="connsiteY420" fmla="*/ 2654326 h 4248240"/>
                <a:gd name="connsiteX421" fmla="*/ 822907 w 4246481"/>
                <a:gd name="connsiteY421" fmla="*/ 2642891 h 4248240"/>
                <a:gd name="connsiteX422" fmla="*/ 777605 w 4246481"/>
                <a:gd name="connsiteY422" fmla="*/ 2631895 h 4248240"/>
                <a:gd name="connsiteX423" fmla="*/ 608274 w 4246481"/>
                <a:gd name="connsiteY423" fmla="*/ 2550528 h 4248240"/>
                <a:gd name="connsiteX424" fmla="*/ 595959 w 4246481"/>
                <a:gd name="connsiteY424" fmla="*/ 2532055 h 4248240"/>
                <a:gd name="connsiteX425" fmla="*/ 613551 w 4246481"/>
                <a:gd name="connsiteY425" fmla="*/ 2517981 h 4248240"/>
                <a:gd name="connsiteX426" fmla="*/ 650936 w 4246481"/>
                <a:gd name="connsiteY426" fmla="*/ 2505226 h 4248240"/>
                <a:gd name="connsiteX427" fmla="*/ 676006 w 4246481"/>
                <a:gd name="connsiteY427" fmla="*/ 2492032 h 4248240"/>
                <a:gd name="connsiteX428" fmla="*/ 489082 w 4246481"/>
                <a:gd name="connsiteY428" fmla="*/ 2388233 h 4248240"/>
                <a:gd name="connsiteX429" fmla="*/ 496119 w 4246481"/>
                <a:gd name="connsiteY429" fmla="*/ 2359644 h 4248240"/>
                <a:gd name="connsiteX430" fmla="*/ 562532 w 4246481"/>
                <a:gd name="connsiteY430" fmla="*/ 2341612 h 4248240"/>
                <a:gd name="connsiteX431" fmla="*/ 573528 w 4246481"/>
                <a:gd name="connsiteY431" fmla="*/ 2336773 h 4248240"/>
                <a:gd name="connsiteX432" fmla="*/ 489522 w 4246481"/>
                <a:gd name="connsiteY432" fmla="*/ 2301148 h 4248240"/>
                <a:gd name="connsiteX433" fmla="*/ 376488 w 4246481"/>
                <a:gd name="connsiteY433" fmla="*/ 2211424 h 4248240"/>
                <a:gd name="connsiteX434" fmla="*/ 384844 w 4246481"/>
                <a:gd name="connsiteY434" fmla="*/ 2181516 h 4248240"/>
                <a:gd name="connsiteX435" fmla="*/ 444220 w 4246481"/>
                <a:gd name="connsiteY435" fmla="*/ 2167002 h 4248240"/>
                <a:gd name="connsiteX436" fmla="*/ 318871 w 4246481"/>
                <a:gd name="connsiteY436" fmla="*/ 2051769 h 4248240"/>
                <a:gd name="connsiteX437" fmla="*/ 282366 w 4246481"/>
                <a:gd name="connsiteY437" fmla="*/ 2004268 h 4248240"/>
                <a:gd name="connsiteX438" fmla="*/ 277088 w 4246481"/>
                <a:gd name="connsiteY438" fmla="*/ 1994152 h 4248240"/>
                <a:gd name="connsiteX439" fmla="*/ 323709 w 4246481"/>
                <a:gd name="connsiteY439" fmla="*/ 1981837 h 4248240"/>
                <a:gd name="connsiteX440" fmla="*/ 210675 w 4246481"/>
                <a:gd name="connsiteY440" fmla="*/ 1819103 h 4248240"/>
                <a:gd name="connsiteX441" fmla="*/ 255976 w 4246481"/>
                <a:gd name="connsiteY441" fmla="*/ 1819103 h 4248240"/>
                <a:gd name="connsiteX442" fmla="*/ 208036 w 4246481"/>
                <a:gd name="connsiteY442" fmla="*/ 1762366 h 4248240"/>
                <a:gd name="connsiteX443" fmla="*/ 29908 w 4246481"/>
                <a:gd name="connsiteY443" fmla="*/ 1512547 h 4248240"/>
                <a:gd name="connsiteX444" fmla="*/ 0 w 4246481"/>
                <a:gd name="connsiteY444" fmla="*/ 1453611 h 4248240"/>
                <a:gd name="connsiteX445" fmla="*/ 0 w 4246481"/>
                <a:gd name="connsiteY445" fmla="*/ 1449213 h 4248240"/>
                <a:gd name="connsiteX446" fmla="*/ 113034 w 4246481"/>
                <a:gd name="connsiteY446" fmla="*/ 1495834 h 4248240"/>
                <a:gd name="connsiteX447" fmla="*/ 377807 w 4246481"/>
                <a:gd name="connsiteY447" fmla="*/ 1655489 h 4248240"/>
                <a:gd name="connsiteX448" fmla="*/ 393641 w 4246481"/>
                <a:gd name="connsiteY448" fmla="*/ 1666925 h 4248240"/>
                <a:gd name="connsiteX449" fmla="*/ 389682 w 4246481"/>
                <a:gd name="connsiteY449" fmla="*/ 1622503 h 4248240"/>
                <a:gd name="connsiteX450" fmla="*/ 563412 w 4246481"/>
                <a:gd name="connsiteY450" fmla="*/ 1717504 h 4248240"/>
                <a:gd name="connsiteX451" fmla="*/ 571768 w 4246481"/>
                <a:gd name="connsiteY451" fmla="*/ 1668244 h 4248240"/>
                <a:gd name="connsiteX452" fmla="*/ 762211 w 4246481"/>
                <a:gd name="connsiteY452" fmla="*/ 1816904 h 4248240"/>
                <a:gd name="connsiteX453" fmla="*/ 763971 w 4246481"/>
                <a:gd name="connsiteY453" fmla="*/ 1805029 h 4248240"/>
                <a:gd name="connsiteX454" fmla="*/ 769688 w 4246481"/>
                <a:gd name="connsiteY454" fmla="*/ 1762366 h 4248240"/>
                <a:gd name="connsiteX455" fmla="*/ 803994 w 4246481"/>
                <a:gd name="connsiteY455" fmla="*/ 1749172 h 4248240"/>
                <a:gd name="connsiteX456" fmla="*/ 854134 w 4246481"/>
                <a:gd name="connsiteY456" fmla="*/ 1794473 h 4248240"/>
                <a:gd name="connsiteX457" fmla="*/ 933302 w 4246481"/>
                <a:gd name="connsiteY457" fmla="*/ 1903989 h 4248240"/>
                <a:gd name="connsiteX458" fmla="*/ 945617 w 4246481"/>
                <a:gd name="connsiteY458" fmla="*/ 1929059 h 4248240"/>
                <a:gd name="connsiteX459" fmla="*/ 950455 w 4246481"/>
                <a:gd name="connsiteY459" fmla="*/ 1902230 h 4248240"/>
                <a:gd name="connsiteX460" fmla="*/ 961451 w 4246481"/>
                <a:gd name="connsiteY460" fmla="*/ 1837576 h 4248240"/>
                <a:gd name="connsiteX461" fmla="*/ 974645 w 4246481"/>
                <a:gd name="connsiteY461" fmla="*/ 1831418 h 4248240"/>
                <a:gd name="connsiteX462" fmla="*/ 1103953 w 4246481"/>
                <a:gd name="connsiteY462" fmla="*/ 1996791 h 4248240"/>
                <a:gd name="connsiteX463" fmla="*/ 1109671 w 4246481"/>
                <a:gd name="connsiteY463" fmla="*/ 2012625 h 4248240"/>
                <a:gd name="connsiteX464" fmla="*/ 1119347 w 4246481"/>
                <a:gd name="connsiteY464" fmla="*/ 1987115 h 4248240"/>
                <a:gd name="connsiteX465" fmla="*/ 1128583 w 4246481"/>
                <a:gd name="connsiteY465" fmla="*/ 1947091 h 4248240"/>
                <a:gd name="connsiteX466" fmla="*/ 1133421 w 4246481"/>
                <a:gd name="connsiteY466" fmla="*/ 1934776 h 4248240"/>
                <a:gd name="connsiteX467" fmla="*/ 1149694 w 4246481"/>
                <a:gd name="connsiteY467" fmla="*/ 1931258 h 4248240"/>
                <a:gd name="connsiteX468" fmla="*/ 1176963 w 4246481"/>
                <a:gd name="connsiteY468" fmla="*/ 1958527 h 4248240"/>
                <a:gd name="connsiteX469" fmla="*/ 1271525 w 4246481"/>
                <a:gd name="connsiteY469" fmla="*/ 2138854 h 4248240"/>
                <a:gd name="connsiteX470" fmla="*/ 1274164 w 4246481"/>
                <a:gd name="connsiteY470" fmla="*/ 2147210 h 4248240"/>
                <a:gd name="connsiteX471" fmla="*/ 1281201 w 4246481"/>
                <a:gd name="connsiteY471" fmla="*/ 2131377 h 4248240"/>
                <a:gd name="connsiteX472" fmla="*/ 1294836 w 4246481"/>
                <a:gd name="connsiteY472" fmla="*/ 2072001 h 4248240"/>
                <a:gd name="connsiteX473" fmla="*/ 1313748 w 4246481"/>
                <a:gd name="connsiteY473" fmla="*/ 2063644 h 4248240"/>
                <a:gd name="connsiteX474" fmla="*/ 1358170 w 4246481"/>
                <a:gd name="connsiteY474" fmla="*/ 2105867 h 4248240"/>
                <a:gd name="connsiteX475" fmla="*/ 1409629 w 4246481"/>
                <a:gd name="connsiteY475" fmla="*/ 2254527 h 4248240"/>
                <a:gd name="connsiteX476" fmla="*/ 1412708 w 4246481"/>
                <a:gd name="connsiteY476" fmla="*/ 2268601 h 4248240"/>
                <a:gd name="connsiteX477" fmla="*/ 1424583 w 4246481"/>
                <a:gd name="connsiteY477" fmla="*/ 2252768 h 4248240"/>
                <a:gd name="connsiteX478" fmla="*/ 1444815 w 4246481"/>
                <a:gd name="connsiteY478" fmla="*/ 2218461 h 4248240"/>
                <a:gd name="connsiteX479" fmla="*/ 1465926 w 4246481"/>
                <a:gd name="connsiteY479" fmla="*/ 2215383 h 4248240"/>
                <a:gd name="connsiteX480" fmla="*/ 1490996 w 4246481"/>
                <a:gd name="connsiteY480" fmla="*/ 2247490 h 4248240"/>
                <a:gd name="connsiteX481" fmla="*/ 1546414 w 4246481"/>
                <a:gd name="connsiteY481" fmla="*/ 2376357 h 4248240"/>
                <a:gd name="connsiteX482" fmla="*/ 1550812 w 4246481"/>
                <a:gd name="connsiteY482" fmla="*/ 2389112 h 4248240"/>
                <a:gd name="connsiteX483" fmla="*/ 1553011 w 4246481"/>
                <a:gd name="connsiteY483" fmla="*/ 2391751 h 4248240"/>
                <a:gd name="connsiteX484" fmla="*/ 1559608 w 4246481"/>
                <a:gd name="connsiteY484" fmla="*/ 2377677 h 4248240"/>
                <a:gd name="connsiteX485" fmla="*/ 1564006 w 4246481"/>
                <a:gd name="connsiteY485" fmla="*/ 2358325 h 4248240"/>
                <a:gd name="connsiteX486" fmla="*/ 1575882 w 4246481"/>
                <a:gd name="connsiteY486" fmla="*/ 2335014 h 4248240"/>
                <a:gd name="connsiteX487" fmla="*/ 1600952 w 4246481"/>
                <a:gd name="connsiteY487" fmla="*/ 2347769 h 4248240"/>
                <a:gd name="connsiteX488" fmla="*/ 1755296 w 4246481"/>
                <a:gd name="connsiteY488" fmla="*/ 2522520 h 4248240"/>
                <a:gd name="connsiteX489" fmla="*/ 1698591 w 4246481"/>
                <a:gd name="connsiteY489" fmla="*/ 2332376 h 4248240"/>
                <a:gd name="connsiteX490" fmla="*/ 1730259 w 4246481"/>
                <a:gd name="connsiteY490" fmla="*/ 2328858 h 4248240"/>
                <a:gd name="connsiteX491" fmla="*/ 1748731 w 4246481"/>
                <a:gd name="connsiteY491" fmla="*/ 2326659 h 4248240"/>
                <a:gd name="connsiteX492" fmla="*/ 1739935 w 4246481"/>
                <a:gd name="connsiteY492" fmla="*/ 2316103 h 4248240"/>
                <a:gd name="connsiteX493" fmla="*/ 1648012 w 4246481"/>
                <a:gd name="connsiteY493" fmla="*/ 2131818 h 4248240"/>
                <a:gd name="connsiteX494" fmla="*/ 1644493 w 4246481"/>
                <a:gd name="connsiteY494" fmla="*/ 2092234 h 4248240"/>
                <a:gd name="connsiteX495" fmla="*/ 1671762 w 4246481"/>
                <a:gd name="connsiteY495" fmla="*/ 2076400 h 4248240"/>
                <a:gd name="connsiteX496" fmla="*/ 1698591 w 4246481"/>
                <a:gd name="connsiteY496" fmla="*/ 2092234 h 4248240"/>
                <a:gd name="connsiteX497" fmla="*/ 1720582 w 4246481"/>
                <a:gd name="connsiteY497" fmla="*/ 2100590 h 4248240"/>
                <a:gd name="connsiteX498" fmla="*/ 1722782 w 4246481"/>
                <a:gd name="connsiteY498" fmla="*/ 2097951 h 4248240"/>
                <a:gd name="connsiteX499" fmla="*/ 1713985 w 4246481"/>
                <a:gd name="connsiteY499" fmla="*/ 2083437 h 4248240"/>
                <a:gd name="connsiteX500" fmla="*/ 1640975 w 4246481"/>
                <a:gd name="connsiteY500" fmla="*/ 1921583 h 4248240"/>
                <a:gd name="connsiteX501" fmla="*/ 1635697 w 4246481"/>
                <a:gd name="connsiteY501" fmla="*/ 1885517 h 4248240"/>
                <a:gd name="connsiteX502" fmla="*/ 1655049 w 4246481"/>
                <a:gd name="connsiteY502" fmla="*/ 1869244 h 4248240"/>
                <a:gd name="connsiteX503" fmla="*/ 1700351 w 4246481"/>
                <a:gd name="connsiteY503" fmla="*/ 1878920 h 4248240"/>
                <a:gd name="connsiteX504" fmla="*/ 1725421 w 4246481"/>
                <a:gd name="connsiteY504" fmla="*/ 1878920 h 4248240"/>
                <a:gd name="connsiteX505" fmla="*/ 1717943 w 4246481"/>
                <a:gd name="connsiteY505" fmla="*/ 1870563 h 4248240"/>
                <a:gd name="connsiteX506" fmla="*/ 1623382 w 4246481"/>
                <a:gd name="connsiteY506" fmla="*/ 1693755 h 4248240"/>
                <a:gd name="connsiteX507" fmla="*/ 1622502 w 4246481"/>
                <a:gd name="connsiteY507" fmla="*/ 1636578 h 4248240"/>
                <a:gd name="connsiteX508" fmla="*/ 1648012 w 4246481"/>
                <a:gd name="connsiteY508" fmla="*/ 1623823 h 4248240"/>
                <a:gd name="connsiteX509" fmla="*/ 1706508 w 4246481"/>
                <a:gd name="connsiteY509" fmla="*/ 1657690 h 4248240"/>
                <a:gd name="connsiteX510" fmla="*/ 1727180 w 4246481"/>
                <a:gd name="connsiteY510" fmla="*/ 1664727 h 4248240"/>
                <a:gd name="connsiteX511" fmla="*/ 1724101 w 4246481"/>
                <a:gd name="connsiteY511" fmla="*/ 1656810 h 4248240"/>
                <a:gd name="connsiteX512" fmla="*/ 1638336 w 4246481"/>
                <a:gd name="connsiteY512" fmla="*/ 1420186 h 4248240"/>
                <a:gd name="connsiteX513" fmla="*/ 1637456 w 4246481"/>
                <a:gd name="connsiteY513" fmla="*/ 1386759 h 4248240"/>
                <a:gd name="connsiteX514" fmla="*/ 1656808 w 4246481"/>
                <a:gd name="connsiteY514" fmla="*/ 1373565 h 4248240"/>
                <a:gd name="connsiteX515" fmla="*/ 1683637 w 4246481"/>
                <a:gd name="connsiteY515" fmla="*/ 1386759 h 4248240"/>
                <a:gd name="connsiteX516" fmla="*/ 1732018 w 4246481"/>
                <a:gd name="connsiteY516" fmla="*/ 1410949 h 4248240"/>
                <a:gd name="connsiteX517" fmla="*/ 1742134 w 4246481"/>
                <a:gd name="connsiteY517" fmla="*/ 1412709 h 4248240"/>
                <a:gd name="connsiteX518" fmla="*/ 1737735 w 4246481"/>
                <a:gd name="connsiteY518" fmla="*/ 1405672 h 4248240"/>
                <a:gd name="connsiteX519" fmla="*/ 1696392 w 4246481"/>
                <a:gd name="connsiteY519" fmla="*/ 1304073 h 4248240"/>
                <a:gd name="connsiteX520" fmla="*/ 1688475 w 4246481"/>
                <a:gd name="connsiteY520" fmla="*/ 1154533 h 4248240"/>
                <a:gd name="connsiteX521" fmla="*/ 1704749 w 4246481"/>
                <a:gd name="connsiteY521" fmla="*/ 1145297 h 4248240"/>
                <a:gd name="connsiteX522" fmla="*/ 1782157 w 4246481"/>
                <a:gd name="connsiteY522" fmla="*/ 1194557 h 4248240"/>
                <a:gd name="connsiteX523" fmla="*/ 1796672 w 4246481"/>
                <a:gd name="connsiteY523" fmla="*/ 1203354 h 4248240"/>
                <a:gd name="connsiteX524" fmla="*/ 1770282 w 4246481"/>
                <a:gd name="connsiteY524" fmla="*/ 1131663 h 4248240"/>
                <a:gd name="connsiteX525" fmla="*/ 1750930 w 4246481"/>
                <a:gd name="connsiteY525" fmla="*/ 940780 h 4248240"/>
                <a:gd name="connsiteX526" fmla="*/ 1755328 w 4246481"/>
                <a:gd name="connsiteY526" fmla="*/ 914830 h 4248240"/>
                <a:gd name="connsiteX527" fmla="*/ 1772042 w 4246481"/>
                <a:gd name="connsiteY527" fmla="*/ 907354 h 4248240"/>
                <a:gd name="connsiteX528" fmla="*/ 1834936 w 4246481"/>
                <a:gd name="connsiteY528" fmla="*/ 948697 h 4248240"/>
                <a:gd name="connsiteX529" fmla="*/ 1844612 w 4246481"/>
                <a:gd name="connsiteY529" fmla="*/ 955294 h 4248240"/>
                <a:gd name="connsiteX530" fmla="*/ 1863525 w 4246481"/>
                <a:gd name="connsiteY530" fmla="*/ 670288 h 4248240"/>
                <a:gd name="connsiteX531" fmla="*/ 1913664 w 4246481"/>
                <a:gd name="connsiteY531" fmla="*/ 703715 h 4248240"/>
                <a:gd name="connsiteX532" fmla="*/ 1922900 w 4246481"/>
                <a:gd name="connsiteY532" fmla="*/ 586283 h 4248240"/>
                <a:gd name="connsiteX533" fmla="*/ 1967323 w 4246481"/>
                <a:gd name="connsiteY533" fmla="*/ 477207 h 4248240"/>
                <a:gd name="connsiteX534" fmla="*/ 2001189 w 4246481"/>
                <a:gd name="connsiteY534" fmla="*/ 514592 h 4248240"/>
                <a:gd name="connsiteX535" fmla="*/ 2013504 w 4246481"/>
                <a:gd name="connsiteY535" fmla="*/ 424428 h 4248240"/>
                <a:gd name="connsiteX536" fmla="*/ 2093551 w 4246481"/>
                <a:gd name="connsiteY536" fmla="*/ 65533 h 4248240"/>
                <a:gd name="connsiteX537" fmla="*/ 2118622 w 4246481"/>
                <a:gd name="connsiteY537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489424 w 4246481"/>
                <a:gd name="connsiteY51" fmla="*/ 2530435 h 4248240"/>
                <a:gd name="connsiteX52" fmla="*/ 2566644 w 4246481"/>
                <a:gd name="connsiteY52" fmla="*/ 2509150 h 4248240"/>
                <a:gd name="connsiteX53" fmla="*/ 2646408 w 4246481"/>
                <a:gd name="connsiteY53" fmla="*/ 2347769 h 4248240"/>
                <a:gd name="connsiteX54" fmla="*/ 2667960 w 4246481"/>
                <a:gd name="connsiteY54" fmla="*/ 2336334 h 4248240"/>
                <a:gd name="connsiteX55" fmla="*/ 2681595 w 4246481"/>
                <a:gd name="connsiteY55" fmla="*/ 2357005 h 4248240"/>
                <a:gd name="connsiteX56" fmla="*/ 2691711 w 4246481"/>
                <a:gd name="connsiteY56" fmla="*/ 2392191 h 4248240"/>
                <a:gd name="connsiteX57" fmla="*/ 2695229 w 4246481"/>
                <a:gd name="connsiteY57" fmla="*/ 2391751 h 4248240"/>
                <a:gd name="connsiteX58" fmla="*/ 2705785 w 4246481"/>
                <a:gd name="connsiteY58" fmla="*/ 2359644 h 4248240"/>
                <a:gd name="connsiteX59" fmla="*/ 2756804 w 4246481"/>
                <a:gd name="connsiteY59" fmla="*/ 2245730 h 4248240"/>
                <a:gd name="connsiteX60" fmla="*/ 2780995 w 4246481"/>
                <a:gd name="connsiteY60" fmla="*/ 2215822 h 4248240"/>
                <a:gd name="connsiteX61" fmla="*/ 2801666 w 4246481"/>
                <a:gd name="connsiteY61" fmla="*/ 2218461 h 4248240"/>
                <a:gd name="connsiteX62" fmla="*/ 2824977 w 4246481"/>
                <a:gd name="connsiteY62" fmla="*/ 2257166 h 4248240"/>
                <a:gd name="connsiteX63" fmla="*/ 2834653 w 4246481"/>
                <a:gd name="connsiteY63" fmla="*/ 2269041 h 4248240"/>
                <a:gd name="connsiteX64" fmla="*/ 2848287 w 4246481"/>
                <a:gd name="connsiteY64" fmla="*/ 2194711 h 4248240"/>
                <a:gd name="connsiteX65" fmla="*/ 2919539 w 4246481"/>
                <a:gd name="connsiteY65" fmla="*/ 2072880 h 4248240"/>
                <a:gd name="connsiteX66" fmla="*/ 2937131 w 4246481"/>
                <a:gd name="connsiteY66" fmla="*/ 2062325 h 4248240"/>
                <a:gd name="connsiteX67" fmla="*/ 2951206 w 4246481"/>
                <a:gd name="connsiteY67" fmla="*/ 2069802 h 4248240"/>
                <a:gd name="connsiteX68" fmla="*/ 2962641 w 4246481"/>
                <a:gd name="connsiteY68" fmla="*/ 2123020 h 4248240"/>
                <a:gd name="connsiteX69" fmla="*/ 2972757 w 4246481"/>
                <a:gd name="connsiteY69" fmla="*/ 2145011 h 4248240"/>
                <a:gd name="connsiteX70" fmla="*/ 2975396 w 4246481"/>
                <a:gd name="connsiteY70" fmla="*/ 2138854 h 4248240"/>
                <a:gd name="connsiteX71" fmla="*/ 3078314 w 4246481"/>
                <a:gd name="connsiteY71" fmla="*/ 1948411 h 4248240"/>
                <a:gd name="connsiteX72" fmla="*/ 3093268 w 4246481"/>
                <a:gd name="connsiteY72" fmla="*/ 1933897 h 4248240"/>
                <a:gd name="connsiteX73" fmla="*/ 3115259 w 4246481"/>
                <a:gd name="connsiteY73" fmla="*/ 1939614 h 4248240"/>
                <a:gd name="connsiteX74" fmla="*/ 3123176 w 4246481"/>
                <a:gd name="connsiteY74" fmla="*/ 1971721 h 4248240"/>
                <a:gd name="connsiteX75" fmla="*/ 3135051 w 4246481"/>
                <a:gd name="connsiteY75" fmla="*/ 2013065 h 4248240"/>
                <a:gd name="connsiteX76" fmla="*/ 3139449 w 4246481"/>
                <a:gd name="connsiteY76" fmla="*/ 2010866 h 4248240"/>
                <a:gd name="connsiteX77" fmla="*/ 3237530 w 4246481"/>
                <a:gd name="connsiteY77" fmla="*/ 1859127 h 4248240"/>
                <a:gd name="connsiteX78" fmla="*/ 3270956 w 4246481"/>
                <a:gd name="connsiteY78" fmla="*/ 1832298 h 4248240"/>
                <a:gd name="connsiteX79" fmla="*/ 3284591 w 4246481"/>
                <a:gd name="connsiteY79" fmla="*/ 1828779 h 4248240"/>
                <a:gd name="connsiteX80" fmla="*/ 3301304 w 4246481"/>
                <a:gd name="connsiteY80" fmla="*/ 1933457 h 4248240"/>
                <a:gd name="connsiteX81" fmla="*/ 3435889 w 4246481"/>
                <a:gd name="connsiteY81" fmla="*/ 1754449 h 4248240"/>
                <a:gd name="connsiteX82" fmla="*/ 3451283 w 4246481"/>
                <a:gd name="connsiteY82" fmla="*/ 1743454 h 4248240"/>
                <a:gd name="connsiteX83" fmla="*/ 3474154 w 4246481"/>
                <a:gd name="connsiteY83" fmla="*/ 1752250 h 4248240"/>
                <a:gd name="connsiteX84" fmla="*/ 3481631 w 4246481"/>
                <a:gd name="connsiteY84" fmla="*/ 1805029 h 4248240"/>
                <a:gd name="connsiteX85" fmla="*/ 3483390 w 4246481"/>
                <a:gd name="connsiteY85" fmla="*/ 1819983 h 4248240"/>
                <a:gd name="connsiteX86" fmla="*/ 3674273 w 4246481"/>
                <a:gd name="connsiteY86" fmla="*/ 1672203 h 4248240"/>
                <a:gd name="connsiteX87" fmla="*/ 3682190 w 4246481"/>
                <a:gd name="connsiteY87" fmla="*/ 1718384 h 4248240"/>
                <a:gd name="connsiteX88" fmla="*/ 3855919 w 4246481"/>
                <a:gd name="connsiteY88" fmla="*/ 1624262 h 4248240"/>
                <a:gd name="connsiteX89" fmla="*/ 3851521 w 4246481"/>
                <a:gd name="connsiteY89" fmla="*/ 1666485 h 4248240"/>
                <a:gd name="connsiteX90" fmla="*/ 3856799 w 4246481"/>
                <a:gd name="connsiteY90" fmla="*/ 1664286 h 4248240"/>
                <a:gd name="connsiteX91" fmla="*/ 4189304 w 4246481"/>
                <a:gd name="connsiteY91" fmla="*/ 1469445 h 4248240"/>
                <a:gd name="connsiteX92" fmla="*/ 4233726 w 4246481"/>
                <a:gd name="connsiteY92" fmla="*/ 1452732 h 4248240"/>
                <a:gd name="connsiteX93" fmla="*/ 4244282 w 4246481"/>
                <a:gd name="connsiteY93" fmla="*/ 1450972 h 4248240"/>
                <a:gd name="connsiteX94" fmla="*/ 4246481 w 4246481"/>
                <a:gd name="connsiteY94" fmla="*/ 1453171 h 4248240"/>
                <a:gd name="connsiteX95" fmla="*/ 4218332 w 4246481"/>
                <a:gd name="connsiteY95" fmla="*/ 1507709 h 4248240"/>
                <a:gd name="connsiteX96" fmla="*/ 3991824 w 4246481"/>
                <a:gd name="connsiteY96" fmla="*/ 1816024 h 4248240"/>
                <a:gd name="connsiteX97" fmla="*/ 3988306 w 4246481"/>
                <a:gd name="connsiteY97" fmla="*/ 1821302 h 4248240"/>
                <a:gd name="connsiteX98" fmla="*/ 4033167 w 4246481"/>
                <a:gd name="connsiteY98" fmla="*/ 1821302 h 4248240"/>
                <a:gd name="connsiteX99" fmla="*/ 3920133 w 4246481"/>
                <a:gd name="connsiteY99" fmla="*/ 1984476 h 4248240"/>
                <a:gd name="connsiteX100" fmla="*/ 3965435 w 4246481"/>
                <a:gd name="connsiteY100" fmla="*/ 1995472 h 4248240"/>
                <a:gd name="connsiteX101" fmla="*/ 3798303 w 4246481"/>
                <a:gd name="connsiteY101" fmla="*/ 2169201 h 4248240"/>
                <a:gd name="connsiteX102" fmla="*/ 3810617 w 4246481"/>
                <a:gd name="connsiteY102" fmla="*/ 2171840 h 4248240"/>
                <a:gd name="connsiteX103" fmla="*/ 3870433 w 4246481"/>
                <a:gd name="connsiteY103" fmla="*/ 2187674 h 4248240"/>
                <a:gd name="connsiteX104" fmla="*/ 3875271 w 4246481"/>
                <a:gd name="connsiteY104" fmla="*/ 2203507 h 4248240"/>
                <a:gd name="connsiteX105" fmla="*/ 3833049 w 4246481"/>
                <a:gd name="connsiteY105" fmla="*/ 2247050 h 4248240"/>
                <a:gd name="connsiteX106" fmla="*/ 3727931 w 4246481"/>
                <a:gd name="connsiteY106" fmla="*/ 2317861 h 4248240"/>
                <a:gd name="connsiteX107" fmla="*/ 3670754 w 4246481"/>
                <a:gd name="connsiteY107" fmla="*/ 2339852 h 4248240"/>
                <a:gd name="connsiteX108" fmla="*/ 3683949 w 4246481"/>
                <a:gd name="connsiteY108" fmla="*/ 2344250 h 4248240"/>
                <a:gd name="connsiteX109" fmla="*/ 3755200 w 4246481"/>
                <a:gd name="connsiteY109" fmla="*/ 2364042 h 4248240"/>
                <a:gd name="connsiteX110" fmla="*/ 3760918 w 4246481"/>
                <a:gd name="connsiteY110" fmla="*/ 2383395 h 4248240"/>
                <a:gd name="connsiteX111" fmla="*/ 3620175 w 4246481"/>
                <a:gd name="connsiteY111" fmla="*/ 2481036 h 4248240"/>
                <a:gd name="connsiteX112" fmla="*/ 3570475 w 4246481"/>
                <a:gd name="connsiteY112" fmla="*/ 2494231 h 4248240"/>
                <a:gd name="connsiteX113" fmla="*/ 3585869 w 4246481"/>
                <a:gd name="connsiteY113" fmla="*/ 2503907 h 4248240"/>
                <a:gd name="connsiteX114" fmla="*/ 3618416 w 4246481"/>
                <a:gd name="connsiteY114" fmla="*/ 2514902 h 4248240"/>
                <a:gd name="connsiteX115" fmla="*/ 3634249 w 4246481"/>
                <a:gd name="connsiteY115" fmla="*/ 2520180 h 4248240"/>
                <a:gd name="connsiteX116" fmla="*/ 3639527 w 4246481"/>
                <a:gd name="connsiteY116" fmla="*/ 2550088 h 4248240"/>
                <a:gd name="connsiteX117" fmla="*/ 3557280 w 4246481"/>
                <a:gd name="connsiteY117" fmla="*/ 2599788 h 4248240"/>
                <a:gd name="connsiteX118" fmla="*/ 3427972 w 4246481"/>
                <a:gd name="connsiteY118" fmla="*/ 2642891 h 4248240"/>
                <a:gd name="connsiteX119" fmla="*/ 3419616 w 4246481"/>
                <a:gd name="connsiteY119" fmla="*/ 2645090 h 4248240"/>
                <a:gd name="connsiteX120" fmla="*/ 3436769 w 4246481"/>
                <a:gd name="connsiteY120" fmla="*/ 2655206 h 4248240"/>
                <a:gd name="connsiteX121" fmla="*/ 3492187 w 4246481"/>
                <a:gd name="connsiteY121" fmla="*/ 2673678 h 4248240"/>
                <a:gd name="connsiteX122" fmla="*/ 3497904 w 4246481"/>
                <a:gd name="connsiteY122" fmla="*/ 2693470 h 4248240"/>
                <a:gd name="connsiteX123" fmla="*/ 3453042 w 4246481"/>
                <a:gd name="connsiteY123" fmla="*/ 2732174 h 4248240"/>
                <a:gd name="connsiteX124" fmla="*/ 3296026 w 4246481"/>
                <a:gd name="connsiteY124" fmla="*/ 2769119 h 4248240"/>
                <a:gd name="connsiteX125" fmla="*/ 3287229 w 4246481"/>
                <a:gd name="connsiteY125" fmla="*/ 2768680 h 4248240"/>
                <a:gd name="connsiteX126" fmla="*/ 3283271 w 4246481"/>
                <a:gd name="connsiteY126" fmla="*/ 2770439 h 4248240"/>
                <a:gd name="connsiteX127" fmla="*/ 3299545 w 4246481"/>
                <a:gd name="connsiteY127" fmla="*/ 2784953 h 4248240"/>
                <a:gd name="connsiteX128" fmla="*/ 3328133 w 4246481"/>
                <a:gd name="connsiteY128" fmla="*/ 2806064 h 4248240"/>
                <a:gd name="connsiteX129" fmla="*/ 3328133 w 4246481"/>
                <a:gd name="connsiteY129" fmla="*/ 2832893 h 4248240"/>
                <a:gd name="connsiteX130" fmla="*/ 3274915 w 4246481"/>
                <a:gd name="connsiteY130" fmla="*/ 2861042 h 4248240"/>
                <a:gd name="connsiteX131" fmla="*/ 3158362 w 4246481"/>
                <a:gd name="connsiteY131" fmla="*/ 2894909 h 4248240"/>
                <a:gd name="connsiteX132" fmla="*/ 3148686 w 4246481"/>
                <a:gd name="connsiteY132" fmla="*/ 2899746 h 4248240"/>
                <a:gd name="connsiteX133" fmla="*/ 3166278 w 4246481"/>
                <a:gd name="connsiteY133" fmla="*/ 2908983 h 4248240"/>
                <a:gd name="connsiteX134" fmla="*/ 3189149 w 4246481"/>
                <a:gd name="connsiteY134" fmla="*/ 2916460 h 4248240"/>
                <a:gd name="connsiteX135" fmla="*/ 3194867 w 4246481"/>
                <a:gd name="connsiteY135" fmla="*/ 2945488 h 4248240"/>
                <a:gd name="connsiteX136" fmla="*/ 3146047 w 4246481"/>
                <a:gd name="connsiteY136" fmla="*/ 2976715 h 4248240"/>
                <a:gd name="connsiteX137" fmla="*/ 2990790 w 4246481"/>
                <a:gd name="connsiteY137" fmla="*/ 3011021 h 4248240"/>
                <a:gd name="connsiteX138" fmla="*/ 2999586 w 4246481"/>
                <a:gd name="connsiteY138" fmla="*/ 3024656 h 4248240"/>
                <a:gd name="connsiteX139" fmla="*/ 3014540 w 4246481"/>
                <a:gd name="connsiteY139" fmla="*/ 3046647 h 4248240"/>
                <a:gd name="connsiteX140" fmla="*/ 3007503 w 4246481"/>
                <a:gd name="connsiteY140" fmla="*/ 3068198 h 4248240"/>
                <a:gd name="connsiteX141" fmla="*/ 2959122 w 4246481"/>
                <a:gd name="connsiteY141" fmla="*/ 3086231 h 4248240"/>
                <a:gd name="connsiteX142" fmla="*/ 2887871 w 4246481"/>
                <a:gd name="connsiteY142" fmla="*/ 3106903 h 4248240"/>
                <a:gd name="connsiteX143" fmla="*/ 2851366 w 4246481"/>
                <a:gd name="connsiteY143" fmla="*/ 3139010 h 4248240"/>
                <a:gd name="connsiteX144" fmla="*/ 2867200 w 4246481"/>
                <a:gd name="connsiteY144" fmla="*/ 3141209 h 4248240"/>
                <a:gd name="connsiteX145" fmla="*/ 2957363 w 4246481"/>
                <a:gd name="connsiteY145" fmla="*/ 3105583 h 4248240"/>
                <a:gd name="connsiteX146" fmla="*/ 2967039 w 4246481"/>
                <a:gd name="connsiteY146" fmla="*/ 3104704 h 4248240"/>
                <a:gd name="connsiteX147" fmla="*/ 2977155 w 4246481"/>
                <a:gd name="connsiteY147" fmla="*/ 3118338 h 4248240"/>
                <a:gd name="connsiteX148" fmla="*/ 2971437 w 4246481"/>
                <a:gd name="connsiteY148" fmla="*/ 3156163 h 4248240"/>
                <a:gd name="connsiteX149" fmla="*/ 2980234 w 4246481"/>
                <a:gd name="connsiteY149" fmla="*/ 3148686 h 4248240"/>
                <a:gd name="connsiteX150" fmla="*/ 3085791 w 4246481"/>
                <a:gd name="connsiteY150" fmla="*/ 3098986 h 4248240"/>
                <a:gd name="connsiteX151" fmla="*/ 3109981 w 4246481"/>
                <a:gd name="connsiteY151" fmla="*/ 3100305 h 4248240"/>
                <a:gd name="connsiteX152" fmla="*/ 3116579 w 4246481"/>
                <a:gd name="connsiteY152" fmla="*/ 3115259 h 4248240"/>
                <a:gd name="connsiteX153" fmla="*/ 3100305 w 4246481"/>
                <a:gd name="connsiteY153" fmla="*/ 3142968 h 4248240"/>
                <a:gd name="connsiteX154" fmla="*/ 3093268 w 4246481"/>
                <a:gd name="connsiteY154" fmla="*/ 3159681 h 4248240"/>
                <a:gd name="connsiteX155" fmla="*/ 3102944 w 4246481"/>
                <a:gd name="connsiteY155" fmla="*/ 3154843 h 4248240"/>
                <a:gd name="connsiteX156" fmla="*/ 3238849 w 4246481"/>
                <a:gd name="connsiteY156" fmla="*/ 3111301 h 4248240"/>
                <a:gd name="connsiteX157" fmla="*/ 3259081 w 4246481"/>
                <a:gd name="connsiteY157" fmla="*/ 3114379 h 4248240"/>
                <a:gd name="connsiteX158" fmla="*/ 3253363 w 4246481"/>
                <a:gd name="connsiteY158" fmla="*/ 3134611 h 4248240"/>
                <a:gd name="connsiteX159" fmla="*/ 3237090 w 4246481"/>
                <a:gd name="connsiteY159" fmla="*/ 3168478 h 4248240"/>
                <a:gd name="connsiteX160" fmla="*/ 3312299 w 4246481"/>
                <a:gd name="connsiteY160" fmla="*/ 3143848 h 4248240"/>
                <a:gd name="connsiteX161" fmla="*/ 3392787 w 4246481"/>
                <a:gd name="connsiteY161" fmla="*/ 3145167 h 4248240"/>
                <a:gd name="connsiteX162" fmla="*/ 3354082 w 4246481"/>
                <a:gd name="connsiteY162" fmla="*/ 3204543 h 4248240"/>
                <a:gd name="connsiteX163" fmla="*/ 3523854 w 4246481"/>
                <a:gd name="connsiteY163" fmla="*/ 3183872 h 4248240"/>
                <a:gd name="connsiteX164" fmla="*/ 3526053 w 4246481"/>
                <a:gd name="connsiteY164" fmla="*/ 3187830 h 4248240"/>
                <a:gd name="connsiteX165" fmla="*/ 3495705 w 4246481"/>
                <a:gd name="connsiteY165" fmla="*/ 3233131 h 4248240"/>
                <a:gd name="connsiteX166" fmla="*/ 3654921 w 4246481"/>
                <a:gd name="connsiteY166" fmla="*/ 3247206 h 4248240"/>
                <a:gd name="connsiteX167" fmla="*/ 3636888 w 4246481"/>
                <a:gd name="connsiteY167" fmla="*/ 3275354 h 4248240"/>
                <a:gd name="connsiteX168" fmla="*/ 3765316 w 4246481"/>
                <a:gd name="connsiteY168" fmla="*/ 3307901 h 4248240"/>
                <a:gd name="connsiteX169" fmla="*/ 3745524 w 4246481"/>
                <a:gd name="connsiteY169" fmla="*/ 3326374 h 4248240"/>
                <a:gd name="connsiteX170" fmla="*/ 3891985 w 4246481"/>
                <a:gd name="connsiteY170" fmla="*/ 3356281 h 4248240"/>
                <a:gd name="connsiteX171" fmla="*/ 4033607 w 4246481"/>
                <a:gd name="connsiteY171" fmla="*/ 3400264 h 4248240"/>
                <a:gd name="connsiteX172" fmla="*/ 4034047 w 4246481"/>
                <a:gd name="connsiteY172" fmla="*/ 3403782 h 4248240"/>
                <a:gd name="connsiteX173" fmla="*/ 3996222 w 4246481"/>
                <a:gd name="connsiteY173" fmla="*/ 3417857 h 4248240"/>
                <a:gd name="connsiteX174" fmla="*/ 3747723 w 4246481"/>
                <a:gd name="connsiteY174" fmla="*/ 3464478 h 4248240"/>
                <a:gd name="connsiteX175" fmla="*/ 3742005 w 4246481"/>
                <a:gd name="connsiteY175" fmla="*/ 3465357 h 4248240"/>
                <a:gd name="connsiteX176" fmla="*/ 3762677 w 4246481"/>
                <a:gd name="connsiteY176" fmla="*/ 3485149 h 4248240"/>
                <a:gd name="connsiteX177" fmla="*/ 3633369 w 4246481"/>
                <a:gd name="connsiteY177" fmla="*/ 3513738 h 4248240"/>
                <a:gd name="connsiteX178" fmla="*/ 3650522 w 4246481"/>
                <a:gd name="connsiteY178" fmla="*/ 3542326 h 4248240"/>
                <a:gd name="connsiteX179" fmla="*/ 3489988 w 4246481"/>
                <a:gd name="connsiteY179" fmla="*/ 3551123 h 4248240"/>
                <a:gd name="connsiteX180" fmla="*/ 3511099 w 4246481"/>
                <a:gd name="connsiteY180" fmla="*/ 3583230 h 4248240"/>
                <a:gd name="connsiteX181" fmla="*/ 3501423 w 4246481"/>
                <a:gd name="connsiteY181" fmla="*/ 3603461 h 4248240"/>
                <a:gd name="connsiteX182" fmla="*/ 3347485 w 4246481"/>
                <a:gd name="connsiteY182" fmla="*/ 3573993 h 4248240"/>
                <a:gd name="connsiteX183" fmla="*/ 3383551 w 4246481"/>
                <a:gd name="connsiteY183" fmla="*/ 3633369 h 4248240"/>
                <a:gd name="connsiteX184" fmla="*/ 3380912 w 4246481"/>
                <a:gd name="connsiteY184" fmla="*/ 3637328 h 4248240"/>
                <a:gd name="connsiteX185" fmla="*/ 3228733 w 4246481"/>
                <a:gd name="connsiteY185" fmla="*/ 3606540 h 4248240"/>
                <a:gd name="connsiteX186" fmla="*/ 3238409 w 4246481"/>
                <a:gd name="connsiteY186" fmla="*/ 3628531 h 4248240"/>
                <a:gd name="connsiteX187" fmla="*/ 3250724 w 4246481"/>
                <a:gd name="connsiteY187" fmla="*/ 3651842 h 4248240"/>
                <a:gd name="connsiteX188" fmla="*/ 3242368 w 4246481"/>
                <a:gd name="connsiteY188" fmla="*/ 3664157 h 4248240"/>
                <a:gd name="connsiteX189" fmla="*/ 3211580 w 4246481"/>
                <a:gd name="connsiteY189" fmla="*/ 3661078 h 4248240"/>
                <a:gd name="connsiteX190" fmla="*/ 3089310 w 4246481"/>
                <a:gd name="connsiteY190" fmla="*/ 3611378 h 4248240"/>
                <a:gd name="connsiteX191" fmla="*/ 3086231 w 4246481"/>
                <a:gd name="connsiteY191" fmla="*/ 3613138 h 4248240"/>
                <a:gd name="connsiteX192" fmla="*/ 3113940 w 4246481"/>
                <a:gd name="connsiteY192" fmla="*/ 3666796 h 4248240"/>
                <a:gd name="connsiteX193" fmla="*/ 3089750 w 4246481"/>
                <a:gd name="connsiteY193" fmla="*/ 3671194 h 4248240"/>
                <a:gd name="connsiteX194" fmla="*/ 2986391 w 4246481"/>
                <a:gd name="connsiteY194" fmla="*/ 3628971 h 4248240"/>
                <a:gd name="connsiteX195" fmla="*/ 2963081 w 4246481"/>
                <a:gd name="connsiteY195" fmla="*/ 3610938 h 4248240"/>
                <a:gd name="connsiteX196" fmla="*/ 2967479 w 4246481"/>
                <a:gd name="connsiteY196" fmla="*/ 3639087 h 4248240"/>
                <a:gd name="connsiteX197" fmla="*/ 2948127 w 4246481"/>
                <a:gd name="connsiteY197" fmla="*/ 3658879 h 4248240"/>
                <a:gd name="connsiteX198" fmla="*/ 2849607 w 4246481"/>
                <a:gd name="connsiteY198" fmla="*/ 3614897 h 4248240"/>
                <a:gd name="connsiteX199" fmla="*/ 2840810 w 4246481"/>
                <a:gd name="connsiteY199" fmla="*/ 3609619 h 4248240"/>
                <a:gd name="connsiteX200" fmla="*/ 2835972 w 4246481"/>
                <a:gd name="connsiteY200" fmla="*/ 3609619 h 4248240"/>
                <a:gd name="connsiteX201" fmla="*/ 2847848 w 4246481"/>
                <a:gd name="connsiteY201" fmla="*/ 3632490 h 4248240"/>
                <a:gd name="connsiteX202" fmla="*/ 2835533 w 4246481"/>
                <a:gd name="connsiteY202" fmla="*/ 3652722 h 4248240"/>
                <a:gd name="connsiteX203" fmla="*/ 2785393 w 4246481"/>
                <a:gd name="connsiteY203" fmla="*/ 3639967 h 4248240"/>
                <a:gd name="connsiteX204" fmla="*/ 2715901 w 4246481"/>
                <a:gd name="connsiteY204" fmla="*/ 3597744 h 4248240"/>
                <a:gd name="connsiteX205" fmla="*/ 2708864 w 4246481"/>
                <a:gd name="connsiteY205" fmla="*/ 3592466 h 4248240"/>
                <a:gd name="connsiteX206" fmla="*/ 2705345 w 4246481"/>
                <a:gd name="connsiteY206" fmla="*/ 3618416 h 4248240"/>
                <a:gd name="connsiteX207" fmla="*/ 2693030 w 4246481"/>
                <a:gd name="connsiteY207" fmla="*/ 3627212 h 4248240"/>
                <a:gd name="connsiteX208" fmla="*/ 2656525 w 4246481"/>
                <a:gd name="connsiteY208" fmla="*/ 3641726 h 4248240"/>
                <a:gd name="connsiteX209" fmla="*/ 2692151 w 4246481"/>
                <a:gd name="connsiteY209" fmla="*/ 3644805 h 4248240"/>
                <a:gd name="connsiteX210" fmla="*/ 2748888 w 4246481"/>
                <a:gd name="connsiteY210" fmla="*/ 3669875 h 4248240"/>
                <a:gd name="connsiteX211" fmla="*/ 2757244 w 4246481"/>
                <a:gd name="connsiteY211" fmla="*/ 3682629 h 4248240"/>
                <a:gd name="connsiteX212" fmla="*/ 2745369 w 4246481"/>
                <a:gd name="connsiteY212" fmla="*/ 3689227 h 4248240"/>
                <a:gd name="connsiteX213" fmla="*/ 2723378 w 4246481"/>
                <a:gd name="connsiteY213" fmla="*/ 3697143 h 4248240"/>
                <a:gd name="connsiteX214" fmla="*/ 2798148 w 4246481"/>
                <a:gd name="connsiteY214" fmla="*/ 3727491 h 4248240"/>
                <a:gd name="connsiteX215" fmla="*/ 2820139 w 4246481"/>
                <a:gd name="connsiteY215" fmla="*/ 3741566 h 4248240"/>
                <a:gd name="connsiteX216" fmla="*/ 2817500 w 4246481"/>
                <a:gd name="connsiteY216" fmla="*/ 3756519 h 4248240"/>
                <a:gd name="connsiteX217" fmla="*/ 2791110 w 4246481"/>
                <a:gd name="connsiteY217" fmla="*/ 3767075 h 4248240"/>
                <a:gd name="connsiteX218" fmla="*/ 2883033 w 4246481"/>
                <a:gd name="connsiteY218" fmla="*/ 3825571 h 4248240"/>
                <a:gd name="connsiteX219" fmla="*/ 2836412 w 4246481"/>
                <a:gd name="connsiteY219" fmla="*/ 3839646 h 4248240"/>
                <a:gd name="connsiteX220" fmla="*/ 2934493 w 4246481"/>
                <a:gd name="connsiteY220" fmla="*/ 3908258 h 4248240"/>
                <a:gd name="connsiteX221" fmla="*/ 2896228 w 4246481"/>
                <a:gd name="connsiteY221" fmla="*/ 3918374 h 4248240"/>
                <a:gd name="connsiteX222" fmla="*/ 2971877 w 4246481"/>
                <a:gd name="connsiteY222" fmla="*/ 3997542 h 4248240"/>
                <a:gd name="connsiteX223" fmla="*/ 2950766 w 4246481"/>
                <a:gd name="connsiteY223" fmla="*/ 4003699 h 4248240"/>
                <a:gd name="connsiteX224" fmla="*/ 3000906 w 4246481"/>
                <a:gd name="connsiteY224" fmla="*/ 4078029 h 4248240"/>
                <a:gd name="connsiteX225" fmla="*/ 2981993 w 4246481"/>
                <a:gd name="connsiteY225" fmla="*/ 4078909 h 4248240"/>
                <a:gd name="connsiteX226" fmla="*/ 3098106 w 4246481"/>
                <a:gd name="connsiteY226" fmla="*/ 4248240 h 4248240"/>
                <a:gd name="connsiteX227" fmla="*/ 2918219 w 4246481"/>
                <a:gd name="connsiteY227" fmla="*/ 4150600 h 4248240"/>
                <a:gd name="connsiteX228" fmla="*/ 2919978 w 4246481"/>
                <a:gd name="connsiteY228" fmla="*/ 4169952 h 4248240"/>
                <a:gd name="connsiteX229" fmla="*/ 2840810 w 4246481"/>
                <a:gd name="connsiteY229" fmla="*/ 4127289 h 4248240"/>
                <a:gd name="connsiteX230" fmla="*/ 2837292 w 4246481"/>
                <a:gd name="connsiteY230" fmla="*/ 4148841 h 4248240"/>
                <a:gd name="connsiteX231" fmla="*/ 2751087 w 4246481"/>
                <a:gd name="connsiteY231" fmla="*/ 4081988 h 4248240"/>
                <a:gd name="connsiteX232" fmla="*/ 2744489 w 4246481"/>
                <a:gd name="connsiteY232" fmla="*/ 4121572 h 4248240"/>
                <a:gd name="connsiteX233" fmla="*/ 2666201 w 4246481"/>
                <a:gd name="connsiteY233" fmla="*/ 4029649 h 4248240"/>
                <a:gd name="connsiteX234" fmla="*/ 2657845 w 4246481"/>
                <a:gd name="connsiteY234" fmla="*/ 4078469 h 4248240"/>
                <a:gd name="connsiteX235" fmla="*/ 2590552 w 4246481"/>
                <a:gd name="connsiteY235" fmla="*/ 3990065 h 4248240"/>
                <a:gd name="connsiteX236" fmla="*/ 2579116 w 4246481"/>
                <a:gd name="connsiteY236" fmla="*/ 4029649 h 4248240"/>
                <a:gd name="connsiteX237" fmla="*/ 2575158 w 4246481"/>
                <a:gd name="connsiteY237" fmla="*/ 4030968 h 4248240"/>
                <a:gd name="connsiteX238" fmla="*/ 2513142 w 4246481"/>
                <a:gd name="connsiteY238" fmla="*/ 3931129 h 4248240"/>
                <a:gd name="connsiteX239" fmla="*/ 2506986 w 4246481"/>
                <a:gd name="connsiteY239" fmla="*/ 3957518 h 4248240"/>
                <a:gd name="connsiteX240" fmla="*/ 2490712 w 4246481"/>
                <a:gd name="connsiteY240" fmla="*/ 3962796 h 4248240"/>
                <a:gd name="connsiteX241" fmla="*/ 2454646 w 4246481"/>
                <a:gd name="connsiteY241" fmla="*/ 3894624 h 4248240"/>
                <a:gd name="connsiteX242" fmla="*/ 2451568 w 4246481"/>
                <a:gd name="connsiteY242" fmla="*/ 3871753 h 4248240"/>
                <a:gd name="connsiteX243" fmla="*/ 2439692 w 4246481"/>
                <a:gd name="connsiteY243" fmla="*/ 3891105 h 4248240"/>
                <a:gd name="connsiteX244" fmla="*/ 2421660 w 4246481"/>
                <a:gd name="connsiteY244" fmla="*/ 3892424 h 4248240"/>
                <a:gd name="connsiteX245" fmla="*/ 2399228 w 4246481"/>
                <a:gd name="connsiteY245" fmla="*/ 3849322 h 4248240"/>
                <a:gd name="connsiteX246" fmla="*/ 2386914 w 4246481"/>
                <a:gd name="connsiteY246" fmla="*/ 3815895 h 4248240"/>
                <a:gd name="connsiteX247" fmla="*/ 2380756 w 4246481"/>
                <a:gd name="connsiteY247" fmla="*/ 3836127 h 4248240"/>
                <a:gd name="connsiteX248" fmla="*/ 2367122 w 4246481"/>
                <a:gd name="connsiteY248" fmla="*/ 3839206 h 4248240"/>
                <a:gd name="connsiteX249" fmla="*/ 2353928 w 4246481"/>
                <a:gd name="connsiteY249" fmla="*/ 3822933 h 4248240"/>
                <a:gd name="connsiteX250" fmla="*/ 2328418 w 4246481"/>
                <a:gd name="connsiteY250" fmla="*/ 3750362 h 4248240"/>
                <a:gd name="connsiteX251" fmla="*/ 2322260 w 4246481"/>
                <a:gd name="connsiteY251" fmla="*/ 3755200 h 4248240"/>
                <a:gd name="connsiteX252" fmla="*/ 2296750 w 4246481"/>
                <a:gd name="connsiteY252" fmla="*/ 3749482 h 4248240"/>
                <a:gd name="connsiteX253" fmla="*/ 2280916 w 4246481"/>
                <a:gd name="connsiteY253" fmla="*/ 3709019 h 4248240"/>
                <a:gd name="connsiteX254" fmla="*/ 2270362 w 4246481"/>
                <a:gd name="connsiteY254" fmla="*/ 3685268 h 4248240"/>
                <a:gd name="connsiteX255" fmla="*/ 2267282 w 4246481"/>
                <a:gd name="connsiteY255" fmla="*/ 3686588 h 4248240"/>
                <a:gd name="connsiteX256" fmla="*/ 2255846 w 4246481"/>
                <a:gd name="connsiteY256" fmla="*/ 3696704 h 4248240"/>
                <a:gd name="connsiteX257" fmla="*/ 2243972 w 4246481"/>
                <a:gd name="connsiteY257" fmla="*/ 3683949 h 4248240"/>
                <a:gd name="connsiteX258" fmla="*/ 2228138 w 4246481"/>
                <a:gd name="connsiteY258" fmla="*/ 3606980 h 4248240"/>
                <a:gd name="connsiteX259" fmla="*/ 2225938 w 4246481"/>
                <a:gd name="connsiteY259" fmla="*/ 3592906 h 4248240"/>
                <a:gd name="connsiteX260" fmla="*/ 2214944 w 4246481"/>
                <a:gd name="connsiteY260" fmla="*/ 3606540 h 4248240"/>
                <a:gd name="connsiteX261" fmla="*/ 2204388 w 4246481"/>
                <a:gd name="connsiteY261" fmla="*/ 3606101 h 4248240"/>
                <a:gd name="connsiteX262" fmla="*/ 2190754 w 4246481"/>
                <a:gd name="connsiteY262" fmla="*/ 3579711 h 4248240"/>
                <a:gd name="connsiteX263" fmla="*/ 2143252 w 4246481"/>
                <a:gd name="connsiteY263" fmla="*/ 3418297 h 4248240"/>
                <a:gd name="connsiteX264" fmla="*/ 2139734 w 4246481"/>
                <a:gd name="connsiteY264" fmla="*/ 3412139 h 4248240"/>
                <a:gd name="connsiteX265" fmla="*/ 2135776 w 4246481"/>
                <a:gd name="connsiteY265" fmla="*/ 3445126 h 4248240"/>
                <a:gd name="connsiteX266" fmla="*/ 2120822 w 4246481"/>
                <a:gd name="connsiteY266" fmla="*/ 3767075 h 4248240"/>
                <a:gd name="connsiteX267" fmla="*/ 2137974 w 4246481"/>
                <a:gd name="connsiteY267" fmla="*/ 3936846 h 4248240"/>
                <a:gd name="connsiteX268" fmla="*/ 2145452 w 4246481"/>
                <a:gd name="connsiteY268" fmla="*/ 4173471 h 4248240"/>
                <a:gd name="connsiteX269" fmla="*/ 2134016 w 4246481"/>
                <a:gd name="connsiteY269" fmla="*/ 4184466 h 4248240"/>
                <a:gd name="connsiteX270" fmla="*/ 2104108 w 4246481"/>
                <a:gd name="connsiteY270" fmla="*/ 4184466 h 4248240"/>
                <a:gd name="connsiteX271" fmla="*/ 2103228 w 4246481"/>
                <a:gd name="connsiteY271" fmla="*/ 4177869 h 4248240"/>
                <a:gd name="connsiteX272" fmla="*/ 2086076 w 4246481"/>
                <a:gd name="connsiteY272" fmla="*/ 3859438 h 4248240"/>
                <a:gd name="connsiteX273" fmla="*/ 2090034 w 4246481"/>
                <a:gd name="connsiteY273" fmla="*/ 3478112 h 4248240"/>
                <a:gd name="connsiteX274" fmla="*/ 2094872 w 4246481"/>
                <a:gd name="connsiteY274" fmla="*/ 3433690 h 4248240"/>
                <a:gd name="connsiteX275" fmla="*/ 2092234 w 4246481"/>
                <a:gd name="connsiteY275" fmla="*/ 3432811 h 4248240"/>
                <a:gd name="connsiteX276" fmla="*/ 2073760 w 4246481"/>
                <a:gd name="connsiteY276" fmla="*/ 3496145 h 4248240"/>
                <a:gd name="connsiteX277" fmla="*/ 2051770 w 4246481"/>
                <a:gd name="connsiteY277" fmla="*/ 3585429 h 4248240"/>
                <a:gd name="connsiteX278" fmla="*/ 2050010 w 4246481"/>
                <a:gd name="connsiteY278" fmla="*/ 3590707 h 4248240"/>
                <a:gd name="connsiteX279" fmla="*/ 2039894 w 4246481"/>
                <a:gd name="connsiteY279" fmla="*/ 3608300 h 4248240"/>
                <a:gd name="connsiteX280" fmla="*/ 2027140 w 4246481"/>
                <a:gd name="connsiteY280" fmla="*/ 3595545 h 4248240"/>
                <a:gd name="connsiteX281" fmla="*/ 2023182 w 4246481"/>
                <a:gd name="connsiteY281" fmla="*/ 3592906 h 4248240"/>
                <a:gd name="connsiteX282" fmla="*/ 2016584 w 4246481"/>
                <a:gd name="connsiteY282" fmla="*/ 3638207 h 4248240"/>
                <a:gd name="connsiteX283" fmla="*/ 2006468 w 4246481"/>
                <a:gd name="connsiteY283" fmla="*/ 3679991 h 4248240"/>
                <a:gd name="connsiteX284" fmla="*/ 1980078 w 4246481"/>
                <a:gd name="connsiteY284" fmla="*/ 3683069 h 4248240"/>
                <a:gd name="connsiteX285" fmla="*/ 1972162 w 4246481"/>
                <a:gd name="connsiteY285" fmla="*/ 3697143 h 4248240"/>
                <a:gd name="connsiteX286" fmla="*/ 1953250 w 4246481"/>
                <a:gd name="connsiteY286" fmla="*/ 3744204 h 4248240"/>
                <a:gd name="connsiteX287" fmla="*/ 1925540 w 4246481"/>
                <a:gd name="connsiteY287" fmla="*/ 3751242 h 4248240"/>
                <a:gd name="connsiteX288" fmla="*/ 1923342 w 4246481"/>
                <a:gd name="connsiteY288" fmla="*/ 3749922 h 4248240"/>
                <a:gd name="connsiteX289" fmla="*/ 1901790 w 4246481"/>
                <a:gd name="connsiteY289" fmla="*/ 3808858 h 4248240"/>
                <a:gd name="connsiteX290" fmla="*/ 1883318 w 4246481"/>
                <a:gd name="connsiteY290" fmla="*/ 3835687 h 4248240"/>
                <a:gd name="connsiteX291" fmla="*/ 1868364 w 4246481"/>
                <a:gd name="connsiteY291" fmla="*/ 3831289 h 4248240"/>
                <a:gd name="connsiteX292" fmla="*/ 1862646 w 4246481"/>
                <a:gd name="connsiteY292" fmla="*/ 3812377 h 4248240"/>
                <a:gd name="connsiteX293" fmla="*/ 1841974 w 4246481"/>
                <a:gd name="connsiteY293" fmla="*/ 3861197 h 4248240"/>
                <a:gd name="connsiteX294" fmla="*/ 1823501 w 4246481"/>
                <a:gd name="connsiteY294" fmla="*/ 3892424 h 4248240"/>
                <a:gd name="connsiteX295" fmla="*/ 1807228 w 4246481"/>
                <a:gd name="connsiteY295" fmla="*/ 3891105 h 4248240"/>
                <a:gd name="connsiteX296" fmla="*/ 1795353 w 4246481"/>
                <a:gd name="connsiteY296" fmla="*/ 3871753 h 4248240"/>
                <a:gd name="connsiteX297" fmla="*/ 1789635 w 4246481"/>
                <a:gd name="connsiteY297" fmla="*/ 3905179 h 4248240"/>
                <a:gd name="connsiteX298" fmla="*/ 1756649 w 4246481"/>
                <a:gd name="connsiteY298" fmla="*/ 3962796 h 4248240"/>
                <a:gd name="connsiteX299" fmla="*/ 1740375 w 4246481"/>
                <a:gd name="connsiteY299" fmla="*/ 3957078 h 4248240"/>
                <a:gd name="connsiteX300" fmla="*/ 1734218 w 4246481"/>
                <a:gd name="connsiteY300" fmla="*/ 3929370 h 4248240"/>
                <a:gd name="connsiteX301" fmla="*/ 1707829 w 4246481"/>
                <a:gd name="connsiteY301" fmla="*/ 3984787 h 4248240"/>
                <a:gd name="connsiteX302" fmla="*/ 1669125 w 4246481"/>
                <a:gd name="connsiteY302" fmla="*/ 4031848 h 4248240"/>
                <a:gd name="connsiteX303" fmla="*/ 1657250 w 4246481"/>
                <a:gd name="connsiteY303" fmla="*/ 3989625 h 4248240"/>
                <a:gd name="connsiteX304" fmla="*/ 1589956 w 4246481"/>
                <a:gd name="connsiteY304" fmla="*/ 4078909 h 4248240"/>
                <a:gd name="connsiteX305" fmla="*/ 1581160 w 4246481"/>
                <a:gd name="connsiteY305" fmla="*/ 4030968 h 4248240"/>
                <a:gd name="connsiteX306" fmla="*/ 1503311 w 4246481"/>
                <a:gd name="connsiteY306" fmla="*/ 4121132 h 4248240"/>
                <a:gd name="connsiteX307" fmla="*/ 1497154 w 4246481"/>
                <a:gd name="connsiteY307" fmla="*/ 4082428 h 4248240"/>
                <a:gd name="connsiteX308" fmla="*/ 1410509 w 4246481"/>
                <a:gd name="connsiteY308" fmla="*/ 4149281 h 4248240"/>
                <a:gd name="connsiteX309" fmla="*/ 1407430 w 4246481"/>
                <a:gd name="connsiteY309" fmla="*/ 4127289 h 4248240"/>
                <a:gd name="connsiteX310" fmla="*/ 1328262 w 4246481"/>
                <a:gd name="connsiteY310" fmla="*/ 4169952 h 4248240"/>
                <a:gd name="connsiteX311" fmla="*/ 1330021 w 4246481"/>
                <a:gd name="connsiteY311" fmla="*/ 4150160 h 4248240"/>
                <a:gd name="connsiteX312" fmla="*/ 1149255 w 4246481"/>
                <a:gd name="connsiteY312" fmla="*/ 4248240 h 4248240"/>
                <a:gd name="connsiteX313" fmla="*/ 1266687 w 4246481"/>
                <a:gd name="connsiteY313" fmla="*/ 4078909 h 4248240"/>
                <a:gd name="connsiteX314" fmla="*/ 1245575 w 4246481"/>
                <a:gd name="connsiteY314" fmla="*/ 4078909 h 4248240"/>
                <a:gd name="connsiteX315" fmla="*/ 1297475 w 4246481"/>
                <a:gd name="connsiteY315" fmla="*/ 4003260 h 4248240"/>
                <a:gd name="connsiteX316" fmla="*/ 1275923 w 4246481"/>
                <a:gd name="connsiteY316" fmla="*/ 3997542 h 4248240"/>
                <a:gd name="connsiteX317" fmla="*/ 1352452 w 4246481"/>
                <a:gd name="connsiteY317" fmla="*/ 3917934 h 4248240"/>
                <a:gd name="connsiteX318" fmla="*/ 1314188 w 4246481"/>
                <a:gd name="connsiteY318" fmla="*/ 3907818 h 4248240"/>
                <a:gd name="connsiteX319" fmla="*/ 1412708 w 4246481"/>
                <a:gd name="connsiteY319" fmla="*/ 3839646 h 4248240"/>
                <a:gd name="connsiteX320" fmla="*/ 1366087 w 4246481"/>
                <a:gd name="connsiteY320" fmla="*/ 3825571 h 4248240"/>
                <a:gd name="connsiteX321" fmla="*/ 1461088 w 4246481"/>
                <a:gd name="connsiteY321" fmla="*/ 3767515 h 4248240"/>
                <a:gd name="connsiteX322" fmla="*/ 1421944 w 4246481"/>
                <a:gd name="connsiteY322" fmla="*/ 3751681 h 4248240"/>
                <a:gd name="connsiteX323" fmla="*/ 1421064 w 4246481"/>
                <a:gd name="connsiteY323" fmla="*/ 3747283 h 4248240"/>
                <a:gd name="connsiteX324" fmla="*/ 1528821 w 4246481"/>
                <a:gd name="connsiteY324" fmla="*/ 3698023 h 4248240"/>
                <a:gd name="connsiteX325" fmla="*/ 1487478 w 4246481"/>
                <a:gd name="connsiteY325" fmla="*/ 3682190 h 4248240"/>
                <a:gd name="connsiteX326" fmla="*/ 1503311 w 4246481"/>
                <a:gd name="connsiteY326" fmla="*/ 3664597 h 4248240"/>
                <a:gd name="connsiteX327" fmla="*/ 1577201 w 4246481"/>
                <a:gd name="connsiteY327" fmla="*/ 3641726 h 4248240"/>
                <a:gd name="connsiteX328" fmla="*/ 1588197 w 4246481"/>
                <a:gd name="connsiteY328" fmla="*/ 3641286 h 4248240"/>
                <a:gd name="connsiteX329" fmla="*/ 1589956 w 4246481"/>
                <a:gd name="connsiteY329" fmla="*/ 3639087 h 4248240"/>
                <a:gd name="connsiteX330" fmla="*/ 1568845 w 4246481"/>
                <a:gd name="connsiteY330" fmla="*/ 3623253 h 4248240"/>
                <a:gd name="connsiteX331" fmla="*/ 1557409 w 4246481"/>
                <a:gd name="connsiteY331" fmla="*/ 3625453 h 4248240"/>
                <a:gd name="connsiteX332" fmla="*/ 1540696 w 4246481"/>
                <a:gd name="connsiteY332" fmla="*/ 3615337 h 4248240"/>
                <a:gd name="connsiteX333" fmla="*/ 1538937 w 4246481"/>
                <a:gd name="connsiteY333" fmla="*/ 3603461 h 4248240"/>
                <a:gd name="connsiteX334" fmla="*/ 1537617 w 4246481"/>
                <a:gd name="connsiteY334" fmla="*/ 3590707 h 4248240"/>
                <a:gd name="connsiteX335" fmla="*/ 1528821 w 4246481"/>
                <a:gd name="connsiteY335" fmla="*/ 3597304 h 4248240"/>
                <a:gd name="connsiteX336" fmla="*/ 1421064 w 4246481"/>
                <a:gd name="connsiteY336" fmla="*/ 3650962 h 4248240"/>
                <a:gd name="connsiteX337" fmla="*/ 1413587 w 4246481"/>
                <a:gd name="connsiteY337" fmla="*/ 3652282 h 4248240"/>
                <a:gd name="connsiteX338" fmla="*/ 1396434 w 4246481"/>
                <a:gd name="connsiteY338" fmla="*/ 3647444 h 4248240"/>
                <a:gd name="connsiteX339" fmla="*/ 1399073 w 4246481"/>
                <a:gd name="connsiteY339" fmla="*/ 3630291 h 4248240"/>
                <a:gd name="connsiteX340" fmla="*/ 1409189 w 4246481"/>
                <a:gd name="connsiteY340" fmla="*/ 3609179 h 4248240"/>
                <a:gd name="connsiteX341" fmla="*/ 1406990 w 4246481"/>
                <a:gd name="connsiteY341" fmla="*/ 3607420 h 4248240"/>
                <a:gd name="connsiteX342" fmla="*/ 1361688 w 4246481"/>
                <a:gd name="connsiteY342" fmla="*/ 3632490 h 4248240"/>
                <a:gd name="connsiteX343" fmla="*/ 1301433 w 4246481"/>
                <a:gd name="connsiteY343" fmla="*/ 3656680 h 4248240"/>
                <a:gd name="connsiteX344" fmla="*/ 1288238 w 4246481"/>
                <a:gd name="connsiteY344" fmla="*/ 3658879 h 4248240"/>
                <a:gd name="connsiteX345" fmla="*/ 1276803 w 4246481"/>
                <a:gd name="connsiteY345" fmla="*/ 3646124 h 4248240"/>
                <a:gd name="connsiteX346" fmla="*/ 1280321 w 4246481"/>
                <a:gd name="connsiteY346" fmla="*/ 3608300 h 4248240"/>
                <a:gd name="connsiteX347" fmla="*/ 1263608 w 4246481"/>
                <a:gd name="connsiteY347" fmla="*/ 3623693 h 4248240"/>
                <a:gd name="connsiteX348" fmla="*/ 1169047 w 4246481"/>
                <a:gd name="connsiteY348" fmla="*/ 3668995 h 4248240"/>
                <a:gd name="connsiteX349" fmla="*/ 1141778 w 4246481"/>
                <a:gd name="connsiteY349" fmla="*/ 3668115 h 4248240"/>
                <a:gd name="connsiteX350" fmla="*/ 1136060 w 4246481"/>
                <a:gd name="connsiteY350" fmla="*/ 3655360 h 4248240"/>
                <a:gd name="connsiteX351" fmla="*/ 1151893 w 4246481"/>
                <a:gd name="connsiteY351" fmla="*/ 3627212 h 4248240"/>
                <a:gd name="connsiteX352" fmla="*/ 1159810 w 4246481"/>
                <a:gd name="connsiteY352" fmla="*/ 3608739 h 4248240"/>
                <a:gd name="connsiteX353" fmla="*/ 1150134 w 4246481"/>
                <a:gd name="connsiteY353" fmla="*/ 3614017 h 4248240"/>
                <a:gd name="connsiteX354" fmla="*/ 1020387 w 4246481"/>
                <a:gd name="connsiteY354" fmla="*/ 3661958 h 4248240"/>
                <a:gd name="connsiteX355" fmla="*/ 995317 w 4246481"/>
                <a:gd name="connsiteY355" fmla="*/ 3659759 h 4248240"/>
                <a:gd name="connsiteX356" fmla="*/ 1002794 w 4246481"/>
                <a:gd name="connsiteY356" fmla="*/ 3636448 h 4248240"/>
                <a:gd name="connsiteX357" fmla="*/ 1016868 w 4246481"/>
                <a:gd name="connsiteY357" fmla="*/ 3605221 h 4248240"/>
                <a:gd name="connsiteX358" fmla="*/ 864690 w 4246481"/>
                <a:gd name="connsiteY358" fmla="*/ 3636008 h 4248240"/>
                <a:gd name="connsiteX359" fmla="*/ 861611 w 4246481"/>
                <a:gd name="connsiteY359" fmla="*/ 3632050 h 4248240"/>
                <a:gd name="connsiteX360" fmla="*/ 897237 w 4246481"/>
                <a:gd name="connsiteY360" fmla="*/ 3573114 h 4248240"/>
                <a:gd name="connsiteX361" fmla="*/ 889320 w 4246481"/>
                <a:gd name="connsiteY361" fmla="*/ 3576192 h 4248240"/>
                <a:gd name="connsiteX362" fmla="*/ 739780 w 4246481"/>
                <a:gd name="connsiteY362" fmla="*/ 3601262 h 4248240"/>
                <a:gd name="connsiteX363" fmla="*/ 731864 w 4246481"/>
                <a:gd name="connsiteY363" fmla="*/ 3586309 h 4248240"/>
                <a:gd name="connsiteX364" fmla="*/ 755614 w 4246481"/>
                <a:gd name="connsiteY364" fmla="*/ 3549803 h 4248240"/>
                <a:gd name="connsiteX365" fmla="*/ 595079 w 4246481"/>
                <a:gd name="connsiteY365" fmla="*/ 3541447 h 4248240"/>
                <a:gd name="connsiteX366" fmla="*/ 612232 w 4246481"/>
                <a:gd name="connsiteY366" fmla="*/ 3512418 h 4248240"/>
                <a:gd name="connsiteX367" fmla="*/ 482924 w 4246481"/>
                <a:gd name="connsiteY367" fmla="*/ 3483390 h 4248240"/>
                <a:gd name="connsiteX368" fmla="*/ 503156 w 4246481"/>
                <a:gd name="connsiteY368" fmla="*/ 3464478 h 4248240"/>
                <a:gd name="connsiteX369" fmla="*/ 211994 w 4246481"/>
                <a:gd name="connsiteY369" fmla="*/ 3403342 h 4248240"/>
                <a:gd name="connsiteX370" fmla="*/ 211554 w 4246481"/>
                <a:gd name="connsiteY370" fmla="*/ 3398505 h 4248240"/>
                <a:gd name="connsiteX371" fmla="*/ 241902 w 4246481"/>
                <a:gd name="connsiteY371" fmla="*/ 3385310 h 4248240"/>
                <a:gd name="connsiteX372" fmla="*/ 425748 w 4246481"/>
                <a:gd name="connsiteY372" fmla="*/ 3338689 h 4248240"/>
                <a:gd name="connsiteX373" fmla="*/ 500517 w 4246481"/>
                <a:gd name="connsiteY373" fmla="*/ 3325054 h 4248240"/>
                <a:gd name="connsiteX374" fmla="*/ 479846 w 4246481"/>
                <a:gd name="connsiteY374" fmla="*/ 3305262 h 4248240"/>
                <a:gd name="connsiteX375" fmla="*/ 607834 w 4246481"/>
                <a:gd name="connsiteY375" fmla="*/ 3272715 h 4248240"/>
                <a:gd name="connsiteX376" fmla="*/ 589801 w 4246481"/>
                <a:gd name="connsiteY376" fmla="*/ 3245007 h 4248240"/>
                <a:gd name="connsiteX377" fmla="*/ 748577 w 4246481"/>
                <a:gd name="connsiteY377" fmla="*/ 3230932 h 4248240"/>
                <a:gd name="connsiteX378" fmla="*/ 718669 w 4246481"/>
                <a:gd name="connsiteY378" fmla="*/ 3185631 h 4248240"/>
                <a:gd name="connsiteX379" fmla="*/ 720868 w 4246481"/>
                <a:gd name="connsiteY379" fmla="*/ 3181672 h 4248240"/>
                <a:gd name="connsiteX380" fmla="*/ 890639 w 4246481"/>
                <a:gd name="connsiteY380" fmla="*/ 3202784 h 4248240"/>
                <a:gd name="connsiteX381" fmla="*/ 852375 w 4246481"/>
                <a:gd name="connsiteY381" fmla="*/ 3143408 h 4248240"/>
                <a:gd name="connsiteX382" fmla="*/ 934182 w 4246481"/>
                <a:gd name="connsiteY382" fmla="*/ 3142088 h 4248240"/>
                <a:gd name="connsiteX383" fmla="*/ 1006752 w 4246481"/>
                <a:gd name="connsiteY383" fmla="*/ 3168038 h 4248240"/>
                <a:gd name="connsiteX384" fmla="*/ 1008951 w 4246481"/>
                <a:gd name="connsiteY384" fmla="*/ 3165839 h 4248240"/>
                <a:gd name="connsiteX385" fmla="*/ 998835 w 4246481"/>
                <a:gd name="connsiteY385" fmla="*/ 3144288 h 4248240"/>
                <a:gd name="connsiteX386" fmla="*/ 986960 w 4246481"/>
                <a:gd name="connsiteY386" fmla="*/ 3124056 h 4248240"/>
                <a:gd name="connsiteX387" fmla="*/ 996196 w 4246481"/>
                <a:gd name="connsiteY387" fmla="*/ 3109102 h 4248240"/>
                <a:gd name="connsiteX388" fmla="*/ 1061290 w 4246481"/>
                <a:gd name="connsiteY388" fmla="*/ 3120097 h 4248240"/>
                <a:gd name="connsiteX389" fmla="*/ 1149255 w 4246481"/>
                <a:gd name="connsiteY389" fmla="*/ 3153524 h 4248240"/>
                <a:gd name="connsiteX390" fmla="*/ 1145296 w 4246481"/>
                <a:gd name="connsiteY390" fmla="*/ 3142968 h 4248240"/>
                <a:gd name="connsiteX391" fmla="*/ 1128143 w 4246481"/>
                <a:gd name="connsiteY391" fmla="*/ 3114379 h 4248240"/>
                <a:gd name="connsiteX392" fmla="*/ 1135620 w 4246481"/>
                <a:gd name="connsiteY392" fmla="*/ 3098546 h 4248240"/>
                <a:gd name="connsiteX393" fmla="*/ 1182681 w 4246481"/>
                <a:gd name="connsiteY393" fmla="*/ 3102064 h 4248240"/>
                <a:gd name="connsiteX394" fmla="*/ 1261849 w 4246481"/>
                <a:gd name="connsiteY394" fmla="*/ 3144727 h 4248240"/>
                <a:gd name="connsiteX395" fmla="*/ 1275483 w 4246481"/>
                <a:gd name="connsiteY395" fmla="*/ 3152644 h 4248240"/>
                <a:gd name="connsiteX396" fmla="*/ 1269326 w 4246481"/>
                <a:gd name="connsiteY396" fmla="*/ 3123176 h 4248240"/>
                <a:gd name="connsiteX397" fmla="*/ 1288678 w 4246481"/>
                <a:gd name="connsiteY397" fmla="*/ 3103824 h 4248240"/>
                <a:gd name="connsiteX398" fmla="*/ 1376642 w 4246481"/>
                <a:gd name="connsiteY398" fmla="*/ 3138570 h 4248240"/>
                <a:gd name="connsiteX399" fmla="*/ 1393356 w 4246481"/>
                <a:gd name="connsiteY399" fmla="*/ 3135491 h 4248240"/>
                <a:gd name="connsiteX400" fmla="*/ 1361688 w 4246481"/>
                <a:gd name="connsiteY400" fmla="*/ 3105583 h 4248240"/>
                <a:gd name="connsiteX401" fmla="*/ 1255252 w 4246481"/>
                <a:gd name="connsiteY401" fmla="*/ 3073036 h 4248240"/>
                <a:gd name="connsiteX402" fmla="*/ 1238099 w 4246481"/>
                <a:gd name="connsiteY402" fmla="*/ 3065999 h 4248240"/>
                <a:gd name="connsiteX403" fmla="*/ 1231061 w 4246481"/>
                <a:gd name="connsiteY403" fmla="*/ 3041809 h 4248240"/>
                <a:gd name="connsiteX404" fmla="*/ 1253492 w 4246481"/>
                <a:gd name="connsiteY404" fmla="*/ 3009702 h 4248240"/>
                <a:gd name="connsiteX405" fmla="*/ 1216987 w 4246481"/>
                <a:gd name="connsiteY405" fmla="*/ 3006623 h 4248240"/>
                <a:gd name="connsiteX406" fmla="*/ 1065249 w 4246481"/>
                <a:gd name="connsiteY406" fmla="*/ 2956044 h 4248240"/>
                <a:gd name="connsiteX407" fmla="*/ 1048095 w 4246481"/>
                <a:gd name="connsiteY407" fmla="*/ 2941970 h 4248240"/>
                <a:gd name="connsiteX408" fmla="*/ 1053813 w 4246481"/>
                <a:gd name="connsiteY408" fmla="*/ 2914261 h 4248240"/>
                <a:gd name="connsiteX409" fmla="*/ 1078883 w 4246481"/>
                <a:gd name="connsiteY409" fmla="*/ 2905904 h 4248240"/>
                <a:gd name="connsiteX410" fmla="*/ 1098235 w 4246481"/>
                <a:gd name="connsiteY410" fmla="*/ 2895788 h 4248240"/>
                <a:gd name="connsiteX411" fmla="*/ 1024785 w 4246481"/>
                <a:gd name="connsiteY411" fmla="*/ 2877755 h 4248240"/>
                <a:gd name="connsiteX412" fmla="*/ 926705 w 4246481"/>
                <a:gd name="connsiteY412" fmla="*/ 2839051 h 4248240"/>
                <a:gd name="connsiteX413" fmla="*/ 924945 w 4246481"/>
                <a:gd name="connsiteY413" fmla="*/ 2797708 h 4248240"/>
                <a:gd name="connsiteX414" fmla="*/ 954853 w 4246481"/>
                <a:gd name="connsiteY414" fmla="*/ 2774837 h 4248240"/>
                <a:gd name="connsiteX415" fmla="*/ 961451 w 4246481"/>
                <a:gd name="connsiteY415" fmla="*/ 2767360 h 4248240"/>
                <a:gd name="connsiteX416" fmla="*/ 946057 w 4246481"/>
                <a:gd name="connsiteY416" fmla="*/ 2767360 h 4248240"/>
                <a:gd name="connsiteX417" fmla="*/ 797397 w 4246481"/>
                <a:gd name="connsiteY417" fmla="*/ 2733494 h 4248240"/>
                <a:gd name="connsiteX418" fmla="*/ 749017 w 4246481"/>
                <a:gd name="connsiteY418" fmla="*/ 2694350 h 4248240"/>
                <a:gd name="connsiteX419" fmla="*/ 755174 w 4246481"/>
                <a:gd name="connsiteY419" fmla="*/ 2671039 h 4248240"/>
                <a:gd name="connsiteX420" fmla="*/ 805314 w 4246481"/>
                <a:gd name="connsiteY420" fmla="*/ 2654326 h 4248240"/>
                <a:gd name="connsiteX421" fmla="*/ 822907 w 4246481"/>
                <a:gd name="connsiteY421" fmla="*/ 2642891 h 4248240"/>
                <a:gd name="connsiteX422" fmla="*/ 777605 w 4246481"/>
                <a:gd name="connsiteY422" fmla="*/ 2631895 h 4248240"/>
                <a:gd name="connsiteX423" fmla="*/ 608274 w 4246481"/>
                <a:gd name="connsiteY423" fmla="*/ 2550528 h 4248240"/>
                <a:gd name="connsiteX424" fmla="*/ 595959 w 4246481"/>
                <a:gd name="connsiteY424" fmla="*/ 2532055 h 4248240"/>
                <a:gd name="connsiteX425" fmla="*/ 613551 w 4246481"/>
                <a:gd name="connsiteY425" fmla="*/ 2517981 h 4248240"/>
                <a:gd name="connsiteX426" fmla="*/ 650936 w 4246481"/>
                <a:gd name="connsiteY426" fmla="*/ 2505226 h 4248240"/>
                <a:gd name="connsiteX427" fmla="*/ 676006 w 4246481"/>
                <a:gd name="connsiteY427" fmla="*/ 2492032 h 4248240"/>
                <a:gd name="connsiteX428" fmla="*/ 489082 w 4246481"/>
                <a:gd name="connsiteY428" fmla="*/ 2388233 h 4248240"/>
                <a:gd name="connsiteX429" fmla="*/ 496119 w 4246481"/>
                <a:gd name="connsiteY429" fmla="*/ 2359644 h 4248240"/>
                <a:gd name="connsiteX430" fmla="*/ 562532 w 4246481"/>
                <a:gd name="connsiteY430" fmla="*/ 2341612 h 4248240"/>
                <a:gd name="connsiteX431" fmla="*/ 573528 w 4246481"/>
                <a:gd name="connsiteY431" fmla="*/ 2336773 h 4248240"/>
                <a:gd name="connsiteX432" fmla="*/ 489522 w 4246481"/>
                <a:gd name="connsiteY432" fmla="*/ 2301148 h 4248240"/>
                <a:gd name="connsiteX433" fmla="*/ 376488 w 4246481"/>
                <a:gd name="connsiteY433" fmla="*/ 2211424 h 4248240"/>
                <a:gd name="connsiteX434" fmla="*/ 384844 w 4246481"/>
                <a:gd name="connsiteY434" fmla="*/ 2181516 h 4248240"/>
                <a:gd name="connsiteX435" fmla="*/ 444220 w 4246481"/>
                <a:gd name="connsiteY435" fmla="*/ 2167002 h 4248240"/>
                <a:gd name="connsiteX436" fmla="*/ 318871 w 4246481"/>
                <a:gd name="connsiteY436" fmla="*/ 2051769 h 4248240"/>
                <a:gd name="connsiteX437" fmla="*/ 282366 w 4246481"/>
                <a:gd name="connsiteY437" fmla="*/ 2004268 h 4248240"/>
                <a:gd name="connsiteX438" fmla="*/ 277088 w 4246481"/>
                <a:gd name="connsiteY438" fmla="*/ 1994152 h 4248240"/>
                <a:gd name="connsiteX439" fmla="*/ 323709 w 4246481"/>
                <a:gd name="connsiteY439" fmla="*/ 1981837 h 4248240"/>
                <a:gd name="connsiteX440" fmla="*/ 210675 w 4246481"/>
                <a:gd name="connsiteY440" fmla="*/ 1819103 h 4248240"/>
                <a:gd name="connsiteX441" fmla="*/ 255976 w 4246481"/>
                <a:gd name="connsiteY441" fmla="*/ 1819103 h 4248240"/>
                <a:gd name="connsiteX442" fmla="*/ 208036 w 4246481"/>
                <a:gd name="connsiteY442" fmla="*/ 1762366 h 4248240"/>
                <a:gd name="connsiteX443" fmla="*/ 29908 w 4246481"/>
                <a:gd name="connsiteY443" fmla="*/ 1512547 h 4248240"/>
                <a:gd name="connsiteX444" fmla="*/ 0 w 4246481"/>
                <a:gd name="connsiteY444" fmla="*/ 1453611 h 4248240"/>
                <a:gd name="connsiteX445" fmla="*/ 0 w 4246481"/>
                <a:gd name="connsiteY445" fmla="*/ 1449213 h 4248240"/>
                <a:gd name="connsiteX446" fmla="*/ 113034 w 4246481"/>
                <a:gd name="connsiteY446" fmla="*/ 1495834 h 4248240"/>
                <a:gd name="connsiteX447" fmla="*/ 377807 w 4246481"/>
                <a:gd name="connsiteY447" fmla="*/ 1655489 h 4248240"/>
                <a:gd name="connsiteX448" fmla="*/ 393641 w 4246481"/>
                <a:gd name="connsiteY448" fmla="*/ 1666925 h 4248240"/>
                <a:gd name="connsiteX449" fmla="*/ 389682 w 4246481"/>
                <a:gd name="connsiteY449" fmla="*/ 1622503 h 4248240"/>
                <a:gd name="connsiteX450" fmla="*/ 563412 w 4246481"/>
                <a:gd name="connsiteY450" fmla="*/ 1717504 h 4248240"/>
                <a:gd name="connsiteX451" fmla="*/ 571768 w 4246481"/>
                <a:gd name="connsiteY451" fmla="*/ 1668244 h 4248240"/>
                <a:gd name="connsiteX452" fmla="*/ 762211 w 4246481"/>
                <a:gd name="connsiteY452" fmla="*/ 1816904 h 4248240"/>
                <a:gd name="connsiteX453" fmla="*/ 763971 w 4246481"/>
                <a:gd name="connsiteY453" fmla="*/ 1805029 h 4248240"/>
                <a:gd name="connsiteX454" fmla="*/ 769688 w 4246481"/>
                <a:gd name="connsiteY454" fmla="*/ 1762366 h 4248240"/>
                <a:gd name="connsiteX455" fmla="*/ 803994 w 4246481"/>
                <a:gd name="connsiteY455" fmla="*/ 1749172 h 4248240"/>
                <a:gd name="connsiteX456" fmla="*/ 854134 w 4246481"/>
                <a:gd name="connsiteY456" fmla="*/ 1794473 h 4248240"/>
                <a:gd name="connsiteX457" fmla="*/ 933302 w 4246481"/>
                <a:gd name="connsiteY457" fmla="*/ 1903989 h 4248240"/>
                <a:gd name="connsiteX458" fmla="*/ 945617 w 4246481"/>
                <a:gd name="connsiteY458" fmla="*/ 1929059 h 4248240"/>
                <a:gd name="connsiteX459" fmla="*/ 950455 w 4246481"/>
                <a:gd name="connsiteY459" fmla="*/ 1902230 h 4248240"/>
                <a:gd name="connsiteX460" fmla="*/ 961451 w 4246481"/>
                <a:gd name="connsiteY460" fmla="*/ 1837576 h 4248240"/>
                <a:gd name="connsiteX461" fmla="*/ 974645 w 4246481"/>
                <a:gd name="connsiteY461" fmla="*/ 1831418 h 4248240"/>
                <a:gd name="connsiteX462" fmla="*/ 1103953 w 4246481"/>
                <a:gd name="connsiteY462" fmla="*/ 1996791 h 4248240"/>
                <a:gd name="connsiteX463" fmla="*/ 1109671 w 4246481"/>
                <a:gd name="connsiteY463" fmla="*/ 2012625 h 4248240"/>
                <a:gd name="connsiteX464" fmla="*/ 1119347 w 4246481"/>
                <a:gd name="connsiteY464" fmla="*/ 1987115 h 4248240"/>
                <a:gd name="connsiteX465" fmla="*/ 1128583 w 4246481"/>
                <a:gd name="connsiteY465" fmla="*/ 1947091 h 4248240"/>
                <a:gd name="connsiteX466" fmla="*/ 1133421 w 4246481"/>
                <a:gd name="connsiteY466" fmla="*/ 1934776 h 4248240"/>
                <a:gd name="connsiteX467" fmla="*/ 1149694 w 4246481"/>
                <a:gd name="connsiteY467" fmla="*/ 1931258 h 4248240"/>
                <a:gd name="connsiteX468" fmla="*/ 1176963 w 4246481"/>
                <a:gd name="connsiteY468" fmla="*/ 1958527 h 4248240"/>
                <a:gd name="connsiteX469" fmla="*/ 1271525 w 4246481"/>
                <a:gd name="connsiteY469" fmla="*/ 2138854 h 4248240"/>
                <a:gd name="connsiteX470" fmla="*/ 1274164 w 4246481"/>
                <a:gd name="connsiteY470" fmla="*/ 2147210 h 4248240"/>
                <a:gd name="connsiteX471" fmla="*/ 1281201 w 4246481"/>
                <a:gd name="connsiteY471" fmla="*/ 2131377 h 4248240"/>
                <a:gd name="connsiteX472" fmla="*/ 1294836 w 4246481"/>
                <a:gd name="connsiteY472" fmla="*/ 2072001 h 4248240"/>
                <a:gd name="connsiteX473" fmla="*/ 1313748 w 4246481"/>
                <a:gd name="connsiteY473" fmla="*/ 2063644 h 4248240"/>
                <a:gd name="connsiteX474" fmla="*/ 1358170 w 4246481"/>
                <a:gd name="connsiteY474" fmla="*/ 2105867 h 4248240"/>
                <a:gd name="connsiteX475" fmla="*/ 1409629 w 4246481"/>
                <a:gd name="connsiteY475" fmla="*/ 2254527 h 4248240"/>
                <a:gd name="connsiteX476" fmla="*/ 1412708 w 4246481"/>
                <a:gd name="connsiteY476" fmla="*/ 2268601 h 4248240"/>
                <a:gd name="connsiteX477" fmla="*/ 1424583 w 4246481"/>
                <a:gd name="connsiteY477" fmla="*/ 2252768 h 4248240"/>
                <a:gd name="connsiteX478" fmla="*/ 1444815 w 4246481"/>
                <a:gd name="connsiteY478" fmla="*/ 2218461 h 4248240"/>
                <a:gd name="connsiteX479" fmla="*/ 1465926 w 4246481"/>
                <a:gd name="connsiteY479" fmla="*/ 2215383 h 4248240"/>
                <a:gd name="connsiteX480" fmla="*/ 1490996 w 4246481"/>
                <a:gd name="connsiteY480" fmla="*/ 2247490 h 4248240"/>
                <a:gd name="connsiteX481" fmla="*/ 1546414 w 4246481"/>
                <a:gd name="connsiteY481" fmla="*/ 2376357 h 4248240"/>
                <a:gd name="connsiteX482" fmla="*/ 1550812 w 4246481"/>
                <a:gd name="connsiteY482" fmla="*/ 2389112 h 4248240"/>
                <a:gd name="connsiteX483" fmla="*/ 1553011 w 4246481"/>
                <a:gd name="connsiteY483" fmla="*/ 2391751 h 4248240"/>
                <a:gd name="connsiteX484" fmla="*/ 1559608 w 4246481"/>
                <a:gd name="connsiteY484" fmla="*/ 2377677 h 4248240"/>
                <a:gd name="connsiteX485" fmla="*/ 1564006 w 4246481"/>
                <a:gd name="connsiteY485" fmla="*/ 2358325 h 4248240"/>
                <a:gd name="connsiteX486" fmla="*/ 1575882 w 4246481"/>
                <a:gd name="connsiteY486" fmla="*/ 2335014 h 4248240"/>
                <a:gd name="connsiteX487" fmla="*/ 1600952 w 4246481"/>
                <a:gd name="connsiteY487" fmla="*/ 2347769 h 4248240"/>
                <a:gd name="connsiteX488" fmla="*/ 1755296 w 4246481"/>
                <a:gd name="connsiteY488" fmla="*/ 2522520 h 4248240"/>
                <a:gd name="connsiteX489" fmla="*/ 1698591 w 4246481"/>
                <a:gd name="connsiteY489" fmla="*/ 2332376 h 4248240"/>
                <a:gd name="connsiteX490" fmla="*/ 1730259 w 4246481"/>
                <a:gd name="connsiteY490" fmla="*/ 2328858 h 4248240"/>
                <a:gd name="connsiteX491" fmla="*/ 1748731 w 4246481"/>
                <a:gd name="connsiteY491" fmla="*/ 2326659 h 4248240"/>
                <a:gd name="connsiteX492" fmla="*/ 1739935 w 4246481"/>
                <a:gd name="connsiteY492" fmla="*/ 2316103 h 4248240"/>
                <a:gd name="connsiteX493" fmla="*/ 1648012 w 4246481"/>
                <a:gd name="connsiteY493" fmla="*/ 2131818 h 4248240"/>
                <a:gd name="connsiteX494" fmla="*/ 1644493 w 4246481"/>
                <a:gd name="connsiteY494" fmla="*/ 2092234 h 4248240"/>
                <a:gd name="connsiteX495" fmla="*/ 1671762 w 4246481"/>
                <a:gd name="connsiteY495" fmla="*/ 2076400 h 4248240"/>
                <a:gd name="connsiteX496" fmla="*/ 1698591 w 4246481"/>
                <a:gd name="connsiteY496" fmla="*/ 2092234 h 4248240"/>
                <a:gd name="connsiteX497" fmla="*/ 1720582 w 4246481"/>
                <a:gd name="connsiteY497" fmla="*/ 2100590 h 4248240"/>
                <a:gd name="connsiteX498" fmla="*/ 1722782 w 4246481"/>
                <a:gd name="connsiteY498" fmla="*/ 2097951 h 4248240"/>
                <a:gd name="connsiteX499" fmla="*/ 1713985 w 4246481"/>
                <a:gd name="connsiteY499" fmla="*/ 2083437 h 4248240"/>
                <a:gd name="connsiteX500" fmla="*/ 1640975 w 4246481"/>
                <a:gd name="connsiteY500" fmla="*/ 1921583 h 4248240"/>
                <a:gd name="connsiteX501" fmla="*/ 1635697 w 4246481"/>
                <a:gd name="connsiteY501" fmla="*/ 1885517 h 4248240"/>
                <a:gd name="connsiteX502" fmla="*/ 1655049 w 4246481"/>
                <a:gd name="connsiteY502" fmla="*/ 1869244 h 4248240"/>
                <a:gd name="connsiteX503" fmla="*/ 1700351 w 4246481"/>
                <a:gd name="connsiteY503" fmla="*/ 1878920 h 4248240"/>
                <a:gd name="connsiteX504" fmla="*/ 1725421 w 4246481"/>
                <a:gd name="connsiteY504" fmla="*/ 1878920 h 4248240"/>
                <a:gd name="connsiteX505" fmla="*/ 1717943 w 4246481"/>
                <a:gd name="connsiteY505" fmla="*/ 1870563 h 4248240"/>
                <a:gd name="connsiteX506" fmla="*/ 1623382 w 4246481"/>
                <a:gd name="connsiteY506" fmla="*/ 1693755 h 4248240"/>
                <a:gd name="connsiteX507" fmla="*/ 1622502 w 4246481"/>
                <a:gd name="connsiteY507" fmla="*/ 1636578 h 4248240"/>
                <a:gd name="connsiteX508" fmla="*/ 1648012 w 4246481"/>
                <a:gd name="connsiteY508" fmla="*/ 1623823 h 4248240"/>
                <a:gd name="connsiteX509" fmla="*/ 1706508 w 4246481"/>
                <a:gd name="connsiteY509" fmla="*/ 1657690 h 4248240"/>
                <a:gd name="connsiteX510" fmla="*/ 1727180 w 4246481"/>
                <a:gd name="connsiteY510" fmla="*/ 1664727 h 4248240"/>
                <a:gd name="connsiteX511" fmla="*/ 1724101 w 4246481"/>
                <a:gd name="connsiteY511" fmla="*/ 1656810 h 4248240"/>
                <a:gd name="connsiteX512" fmla="*/ 1638336 w 4246481"/>
                <a:gd name="connsiteY512" fmla="*/ 1420186 h 4248240"/>
                <a:gd name="connsiteX513" fmla="*/ 1637456 w 4246481"/>
                <a:gd name="connsiteY513" fmla="*/ 1386759 h 4248240"/>
                <a:gd name="connsiteX514" fmla="*/ 1656808 w 4246481"/>
                <a:gd name="connsiteY514" fmla="*/ 1373565 h 4248240"/>
                <a:gd name="connsiteX515" fmla="*/ 1683637 w 4246481"/>
                <a:gd name="connsiteY515" fmla="*/ 1386759 h 4248240"/>
                <a:gd name="connsiteX516" fmla="*/ 1732018 w 4246481"/>
                <a:gd name="connsiteY516" fmla="*/ 1410949 h 4248240"/>
                <a:gd name="connsiteX517" fmla="*/ 1742134 w 4246481"/>
                <a:gd name="connsiteY517" fmla="*/ 1412709 h 4248240"/>
                <a:gd name="connsiteX518" fmla="*/ 1737735 w 4246481"/>
                <a:gd name="connsiteY518" fmla="*/ 1405672 h 4248240"/>
                <a:gd name="connsiteX519" fmla="*/ 1696392 w 4246481"/>
                <a:gd name="connsiteY519" fmla="*/ 1304073 h 4248240"/>
                <a:gd name="connsiteX520" fmla="*/ 1688475 w 4246481"/>
                <a:gd name="connsiteY520" fmla="*/ 1154533 h 4248240"/>
                <a:gd name="connsiteX521" fmla="*/ 1704749 w 4246481"/>
                <a:gd name="connsiteY521" fmla="*/ 1145297 h 4248240"/>
                <a:gd name="connsiteX522" fmla="*/ 1782157 w 4246481"/>
                <a:gd name="connsiteY522" fmla="*/ 1194557 h 4248240"/>
                <a:gd name="connsiteX523" fmla="*/ 1796672 w 4246481"/>
                <a:gd name="connsiteY523" fmla="*/ 1203354 h 4248240"/>
                <a:gd name="connsiteX524" fmla="*/ 1770282 w 4246481"/>
                <a:gd name="connsiteY524" fmla="*/ 1131663 h 4248240"/>
                <a:gd name="connsiteX525" fmla="*/ 1750930 w 4246481"/>
                <a:gd name="connsiteY525" fmla="*/ 940780 h 4248240"/>
                <a:gd name="connsiteX526" fmla="*/ 1755328 w 4246481"/>
                <a:gd name="connsiteY526" fmla="*/ 914830 h 4248240"/>
                <a:gd name="connsiteX527" fmla="*/ 1772042 w 4246481"/>
                <a:gd name="connsiteY527" fmla="*/ 907354 h 4248240"/>
                <a:gd name="connsiteX528" fmla="*/ 1834936 w 4246481"/>
                <a:gd name="connsiteY528" fmla="*/ 948697 h 4248240"/>
                <a:gd name="connsiteX529" fmla="*/ 1844612 w 4246481"/>
                <a:gd name="connsiteY529" fmla="*/ 955294 h 4248240"/>
                <a:gd name="connsiteX530" fmla="*/ 1863525 w 4246481"/>
                <a:gd name="connsiteY530" fmla="*/ 670288 h 4248240"/>
                <a:gd name="connsiteX531" fmla="*/ 1913664 w 4246481"/>
                <a:gd name="connsiteY531" fmla="*/ 703715 h 4248240"/>
                <a:gd name="connsiteX532" fmla="*/ 1922900 w 4246481"/>
                <a:gd name="connsiteY532" fmla="*/ 586283 h 4248240"/>
                <a:gd name="connsiteX533" fmla="*/ 1967323 w 4246481"/>
                <a:gd name="connsiteY533" fmla="*/ 477207 h 4248240"/>
                <a:gd name="connsiteX534" fmla="*/ 2001189 w 4246481"/>
                <a:gd name="connsiteY534" fmla="*/ 514592 h 4248240"/>
                <a:gd name="connsiteX535" fmla="*/ 2013504 w 4246481"/>
                <a:gd name="connsiteY535" fmla="*/ 424428 h 4248240"/>
                <a:gd name="connsiteX536" fmla="*/ 2093551 w 4246481"/>
                <a:gd name="connsiteY536" fmla="*/ 65533 h 4248240"/>
                <a:gd name="connsiteX537" fmla="*/ 2118622 w 4246481"/>
                <a:gd name="connsiteY537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17999 w 4246481"/>
                <a:gd name="connsiteY51" fmla="*/ 2513290 h 4248240"/>
                <a:gd name="connsiteX52" fmla="*/ 2566644 w 4246481"/>
                <a:gd name="connsiteY52" fmla="*/ 2509150 h 4248240"/>
                <a:gd name="connsiteX53" fmla="*/ 2646408 w 4246481"/>
                <a:gd name="connsiteY53" fmla="*/ 2347769 h 4248240"/>
                <a:gd name="connsiteX54" fmla="*/ 2667960 w 4246481"/>
                <a:gd name="connsiteY54" fmla="*/ 2336334 h 4248240"/>
                <a:gd name="connsiteX55" fmla="*/ 2681595 w 4246481"/>
                <a:gd name="connsiteY55" fmla="*/ 2357005 h 4248240"/>
                <a:gd name="connsiteX56" fmla="*/ 2691711 w 4246481"/>
                <a:gd name="connsiteY56" fmla="*/ 2392191 h 4248240"/>
                <a:gd name="connsiteX57" fmla="*/ 2695229 w 4246481"/>
                <a:gd name="connsiteY57" fmla="*/ 2391751 h 4248240"/>
                <a:gd name="connsiteX58" fmla="*/ 2705785 w 4246481"/>
                <a:gd name="connsiteY58" fmla="*/ 2359644 h 4248240"/>
                <a:gd name="connsiteX59" fmla="*/ 2756804 w 4246481"/>
                <a:gd name="connsiteY59" fmla="*/ 2245730 h 4248240"/>
                <a:gd name="connsiteX60" fmla="*/ 2780995 w 4246481"/>
                <a:gd name="connsiteY60" fmla="*/ 2215822 h 4248240"/>
                <a:gd name="connsiteX61" fmla="*/ 2801666 w 4246481"/>
                <a:gd name="connsiteY61" fmla="*/ 2218461 h 4248240"/>
                <a:gd name="connsiteX62" fmla="*/ 2824977 w 4246481"/>
                <a:gd name="connsiteY62" fmla="*/ 2257166 h 4248240"/>
                <a:gd name="connsiteX63" fmla="*/ 2834653 w 4246481"/>
                <a:gd name="connsiteY63" fmla="*/ 2269041 h 4248240"/>
                <a:gd name="connsiteX64" fmla="*/ 2848287 w 4246481"/>
                <a:gd name="connsiteY64" fmla="*/ 2194711 h 4248240"/>
                <a:gd name="connsiteX65" fmla="*/ 2919539 w 4246481"/>
                <a:gd name="connsiteY65" fmla="*/ 2072880 h 4248240"/>
                <a:gd name="connsiteX66" fmla="*/ 2937131 w 4246481"/>
                <a:gd name="connsiteY66" fmla="*/ 2062325 h 4248240"/>
                <a:gd name="connsiteX67" fmla="*/ 2951206 w 4246481"/>
                <a:gd name="connsiteY67" fmla="*/ 2069802 h 4248240"/>
                <a:gd name="connsiteX68" fmla="*/ 2962641 w 4246481"/>
                <a:gd name="connsiteY68" fmla="*/ 2123020 h 4248240"/>
                <a:gd name="connsiteX69" fmla="*/ 2972757 w 4246481"/>
                <a:gd name="connsiteY69" fmla="*/ 2145011 h 4248240"/>
                <a:gd name="connsiteX70" fmla="*/ 2975396 w 4246481"/>
                <a:gd name="connsiteY70" fmla="*/ 2138854 h 4248240"/>
                <a:gd name="connsiteX71" fmla="*/ 3078314 w 4246481"/>
                <a:gd name="connsiteY71" fmla="*/ 1948411 h 4248240"/>
                <a:gd name="connsiteX72" fmla="*/ 3093268 w 4246481"/>
                <a:gd name="connsiteY72" fmla="*/ 1933897 h 4248240"/>
                <a:gd name="connsiteX73" fmla="*/ 3115259 w 4246481"/>
                <a:gd name="connsiteY73" fmla="*/ 1939614 h 4248240"/>
                <a:gd name="connsiteX74" fmla="*/ 3123176 w 4246481"/>
                <a:gd name="connsiteY74" fmla="*/ 1971721 h 4248240"/>
                <a:gd name="connsiteX75" fmla="*/ 3135051 w 4246481"/>
                <a:gd name="connsiteY75" fmla="*/ 2013065 h 4248240"/>
                <a:gd name="connsiteX76" fmla="*/ 3139449 w 4246481"/>
                <a:gd name="connsiteY76" fmla="*/ 2010866 h 4248240"/>
                <a:gd name="connsiteX77" fmla="*/ 3237530 w 4246481"/>
                <a:gd name="connsiteY77" fmla="*/ 1859127 h 4248240"/>
                <a:gd name="connsiteX78" fmla="*/ 3270956 w 4246481"/>
                <a:gd name="connsiteY78" fmla="*/ 1832298 h 4248240"/>
                <a:gd name="connsiteX79" fmla="*/ 3284591 w 4246481"/>
                <a:gd name="connsiteY79" fmla="*/ 1828779 h 4248240"/>
                <a:gd name="connsiteX80" fmla="*/ 3301304 w 4246481"/>
                <a:gd name="connsiteY80" fmla="*/ 1933457 h 4248240"/>
                <a:gd name="connsiteX81" fmla="*/ 3435889 w 4246481"/>
                <a:gd name="connsiteY81" fmla="*/ 1754449 h 4248240"/>
                <a:gd name="connsiteX82" fmla="*/ 3451283 w 4246481"/>
                <a:gd name="connsiteY82" fmla="*/ 1743454 h 4248240"/>
                <a:gd name="connsiteX83" fmla="*/ 3474154 w 4246481"/>
                <a:gd name="connsiteY83" fmla="*/ 1752250 h 4248240"/>
                <a:gd name="connsiteX84" fmla="*/ 3481631 w 4246481"/>
                <a:gd name="connsiteY84" fmla="*/ 1805029 h 4248240"/>
                <a:gd name="connsiteX85" fmla="*/ 3483390 w 4246481"/>
                <a:gd name="connsiteY85" fmla="*/ 1819983 h 4248240"/>
                <a:gd name="connsiteX86" fmla="*/ 3674273 w 4246481"/>
                <a:gd name="connsiteY86" fmla="*/ 1672203 h 4248240"/>
                <a:gd name="connsiteX87" fmla="*/ 3682190 w 4246481"/>
                <a:gd name="connsiteY87" fmla="*/ 1718384 h 4248240"/>
                <a:gd name="connsiteX88" fmla="*/ 3855919 w 4246481"/>
                <a:gd name="connsiteY88" fmla="*/ 1624262 h 4248240"/>
                <a:gd name="connsiteX89" fmla="*/ 3851521 w 4246481"/>
                <a:gd name="connsiteY89" fmla="*/ 1666485 h 4248240"/>
                <a:gd name="connsiteX90" fmla="*/ 3856799 w 4246481"/>
                <a:gd name="connsiteY90" fmla="*/ 1664286 h 4248240"/>
                <a:gd name="connsiteX91" fmla="*/ 4189304 w 4246481"/>
                <a:gd name="connsiteY91" fmla="*/ 1469445 h 4248240"/>
                <a:gd name="connsiteX92" fmla="*/ 4233726 w 4246481"/>
                <a:gd name="connsiteY92" fmla="*/ 1452732 h 4248240"/>
                <a:gd name="connsiteX93" fmla="*/ 4244282 w 4246481"/>
                <a:gd name="connsiteY93" fmla="*/ 1450972 h 4248240"/>
                <a:gd name="connsiteX94" fmla="*/ 4246481 w 4246481"/>
                <a:gd name="connsiteY94" fmla="*/ 1453171 h 4248240"/>
                <a:gd name="connsiteX95" fmla="*/ 4218332 w 4246481"/>
                <a:gd name="connsiteY95" fmla="*/ 1507709 h 4248240"/>
                <a:gd name="connsiteX96" fmla="*/ 3991824 w 4246481"/>
                <a:gd name="connsiteY96" fmla="*/ 1816024 h 4248240"/>
                <a:gd name="connsiteX97" fmla="*/ 3988306 w 4246481"/>
                <a:gd name="connsiteY97" fmla="*/ 1821302 h 4248240"/>
                <a:gd name="connsiteX98" fmla="*/ 4033167 w 4246481"/>
                <a:gd name="connsiteY98" fmla="*/ 1821302 h 4248240"/>
                <a:gd name="connsiteX99" fmla="*/ 3920133 w 4246481"/>
                <a:gd name="connsiteY99" fmla="*/ 1984476 h 4248240"/>
                <a:gd name="connsiteX100" fmla="*/ 3965435 w 4246481"/>
                <a:gd name="connsiteY100" fmla="*/ 1995472 h 4248240"/>
                <a:gd name="connsiteX101" fmla="*/ 3798303 w 4246481"/>
                <a:gd name="connsiteY101" fmla="*/ 2169201 h 4248240"/>
                <a:gd name="connsiteX102" fmla="*/ 3810617 w 4246481"/>
                <a:gd name="connsiteY102" fmla="*/ 2171840 h 4248240"/>
                <a:gd name="connsiteX103" fmla="*/ 3870433 w 4246481"/>
                <a:gd name="connsiteY103" fmla="*/ 2187674 h 4248240"/>
                <a:gd name="connsiteX104" fmla="*/ 3875271 w 4246481"/>
                <a:gd name="connsiteY104" fmla="*/ 2203507 h 4248240"/>
                <a:gd name="connsiteX105" fmla="*/ 3833049 w 4246481"/>
                <a:gd name="connsiteY105" fmla="*/ 2247050 h 4248240"/>
                <a:gd name="connsiteX106" fmla="*/ 3727931 w 4246481"/>
                <a:gd name="connsiteY106" fmla="*/ 2317861 h 4248240"/>
                <a:gd name="connsiteX107" fmla="*/ 3670754 w 4246481"/>
                <a:gd name="connsiteY107" fmla="*/ 2339852 h 4248240"/>
                <a:gd name="connsiteX108" fmla="*/ 3683949 w 4246481"/>
                <a:gd name="connsiteY108" fmla="*/ 2344250 h 4248240"/>
                <a:gd name="connsiteX109" fmla="*/ 3755200 w 4246481"/>
                <a:gd name="connsiteY109" fmla="*/ 2364042 h 4248240"/>
                <a:gd name="connsiteX110" fmla="*/ 3760918 w 4246481"/>
                <a:gd name="connsiteY110" fmla="*/ 2383395 h 4248240"/>
                <a:gd name="connsiteX111" fmla="*/ 3620175 w 4246481"/>
                <a:gd name="connsiteY111" fmla="*/ 2481036 h 4248240"/>
                <a:gd name="connsiteX112" fmla="*/ 3570475 w 4246481"/>
                <a:gd name="connsiteY112" fmla="*/ 2494231 h 4248240"/>
                <a:gd name="connsiteX113" fmla="*/ 3585869 w 4246481"/>
                <a:gd name="connsiteY113" fmla="*/ 2503907 h 4248240"/>
                <a:gd name="connsiteX114" fmla="*/ 3618416 w 4246481"/>
                <a:gd name="connsiteY114" fmla="*/ 2514902 h 4248240"/>
                <a:gd name="connsiteX115" fmla="*/ 3634249 w 4246481"/>
                <a:gd name="connsiteY115" fmla="*/ 2520180 h 4248240"/>
                <a:gd name="connsiteX116" fmla="*/ 3639527 w 4246481"/>
                <a:gd name="connsiteY116" fmla="*/ 2550088 h 4248240"/>
                <a:gd name="connsiteX117" fmla="*/ 3557280 w 4246481"/>
                <a:gd name="connsiteY117" fmla="*/ 2599788 h 4248240"/>
                <a:gd name="connsiteX118" fmla="*/ 3427972 w 4246481"/>
                <a:gd name="connsiteY118" fmla="*/ 2642891 h 4248240"/>
                <a:gd name="connsiteX119" fmla="*/ 3419616 w 4246481"/>
                <a:gd name="connsiteY119" fmla="*/ 2645090 h 4248240"/>
                <a:gd name="connsiteX120" fmla="*/ 3436769 w 4246481"/>
                <a:gd name="connsiteY120" fmla="*/ 2655206 h 4248240"/>
                <a:gd name="connsiteX121" fmla="*/ 3492187 w 4246481"/>
                <a:gd name="connsiteY121" fmla="*/ 2673678 h 4248240"/>
                <a:gd name="connsiteX122" fmla="*/ 3497904 w 4246481"/>
                <a:gd name="connsiteY122" fmla="*/ 2693470 h 4248240"/>
                <a:gd name="connsiteX123" fmla="*/ 3453042 w 4246481"/>
                <a:gd name="connsiteY123" fmla="*/ 2732174 h 4248240"/>
                <a:gd name="connsiteX124" fmla="*/ 3296026 w 4246481"/>
                <a:gd name="connsiteY124" fmla="*/ 2769119 h 4248240"/>
                <a:gd name="connsiteX125" fmla="*/ 3287229 w 4246481"/>
                <a:gd name="connsiteY125" fmla="*/ 2768680 h 4248240"/>
                <a:gd name="connsiteX126" fmla="*/ 3283271 w 4246481"/>
                <a:gd name="connsiteY126" fmla="*/ 2770439 h 4248240"/>
                <a:gd name="connsiteX127" fmla="*/ 3299545 w 4246481"/>
                <a:gd name="connsiteY127" fmla="*/ 2784953 h 4248240"/>
                <a:gd name="connsiteX128" fmla="*/ 3328133 w 4246481"/>
                <a:gd name="connsiteY128" fmla="*/ 2806064 h 4248240"/>
                <a:gd name="connsiteX129" fmla="*/ 3328133 w 4246481"/>
                <a:gd name="connsiteY129" fmla="*/ 2832893 h 4248240"/>
                <a:gd name="connsiteX130" fmla="*/ 3274915 w 4246481"/>
                <a:gd name="connsiteY130" fmla="*/ 2861042 h 4248240"/>
                <a:gd name="connsiteX131" fmla="*/ 3158362 w 4246481"/>
                <a:gd name="connsiteY131" fmla="*/ 2894909 h 4248240"/>
                <a:gd name="connsiteX132" fmla="*/ 3148686 w 4246481"/>
                <a:gd name="connsiteY132" fmla="*/ 2899746 h 4248240"/>
                <a:gd name="connsiteX133" fmla="*/ 3166278 w 4246481"/>
                <a:gd name="connsiteY133" fmla="*/ 2908983 h 4248240"/>
                <a:gd name="connsiteX134" fmla="*/ 3189149 w 4246481"/>
                <a:gd name="connsiteY134" fmla="*/ 2916460 h 4248240"/>
                <a:gd name="connsiteX135" fmla="*/ 3194867 w 4246481"/>
                <a:gd name="connsiteY135" fmla="*/ 2945488 h 4248240"/>
                <a:gd name="connsiteX136" fmla="*/ 3146047 w 4246481"/>
                <a:gd name="connsiteY136" fmla="*/ 2976715 h 4248240"/>
                <a:gd name="connsiteX137" fmla="*/ 2990790 w 4246481"/>
                <a:gd name="connsiteY137" fmla="*/ 3011021 h 4248240"/>
                <a:gd name="connsiteX138" fmla="*/ 2999586 w 4246481"/>
                <a:gd name="connsiteY138" fmla="*/ 3024656 h 4248240"/>
                <a:gd name="connsiteX139" fmla="*/ 3014540 w 4246481"/>
                <a:gd name="connsiteY139" fmla="*/ 3046647 h 4248240"/>
                <a:gd name="connsiteX140" fmla="*/ 3007503 w 4246481"/>
                <a:gd name="connsiteY140" fmla="*/ 3068198 h 4248240"/>
                <a:gd name="connsiteX141" fmla="*/ 2959122 w 4246481"/>
                <a:gd name="connsiteY141" fmla="*/ 3086231 h 4248240"/>
                <a:gd name="connsiteX142" fmla="*/ 2887871 w 4246481"/>
                <a:gd name="connsiteY142" fmla="*/ 3106903 h 4248240"/>
                <a:gd name="connsiteX143" fmla="*/ 2851366 w 4246481"/>
                <a:gd name="connsiteY143" fmla="*/ 3139010 h 4248240"/>
                <a:gd name="connsiteX144" fmla="*/ 2867200 w 4246481"/>
                <a:gd name="connsiteY144" fmla="*/ 3141209 h 4248240"/>
                <a:gd name="connsiteX145" fmla="*/ 2957363 w 4246481"/>
                <a:gd name="connsiteY145" fmla="*/ 3105583 h 4248240"/>
                <a:gd name="connsiteX146" fmla="*/ 2967039 w 4246481"/>
                <a:gd name="connsiteY146" fmla="*/ 3104704 h 4248240"/>
                <a:gd name="connsiteX147" fmla="*/ 2977155 w 4246481"/>
                <a:gd name="connsiteY147" fmla="*/ 3118338 h 4248240"/>
                <a:gd name="connsiteX148" fmla="*/ 2971437 w 4246481"/>
                <a:gd name="connsiteY148" fmla="*/ 3156163 h 4248240"/>
                <a:gd name="connsiteX149" fmla="*/ 2980234 w 4246481"/>
                <a:gd name="connsiteY149" fmla="*/ 3148686 h 4248240"/>
                <a:gd name="connsiteX150" fmla="*/ 3085791 w 4246481"/>
                <a:gd name="connsiteY150" fmla="*/ 3098986 h 4248240"/>
                <a:gd name="connsiteX151" fmla="*/ 3109981 w 4246481"/>
                <a:gd name="connsiteY151" fmla="*/ 3100305 h 4248240"/>
                <a:gd name="connsiteX152" fmla="*/ 3116579 w 4246481"/>
                <a:gd name="connsiteY152" fmla="*/ 3115259 h 4248240"/>
                <a:gd name="connsiteX153" fmla="*/ 3100305 w 4246481"/>
                <a:gd name="connsiteY153" fmla="*/ 3142968 h 4248240"/>
                <a:gd name="connsiteX154" fmla="*/ 3093268 w 4246481"/>
                <a:gd name="connsiteY154" fmla="*/ 3159681 h 4248240"/>
                <a:gd name="connsiteX155" fmla="*/ 3102944 w 4246481"/>
                <a:gd name="connsiteY155" fmla="*/ 3154843 h 4248240"/>
                <a:gd name="connsiteX156" fmla="*/ 3238849 w 4246481"/>
                <a:gd name="connsiteY156" fmla="*/ 3111301 h 4248240"/>
                <a:gd name="connsiteX157" fmla="*/ 3259081 w 4246481"/>
                <a:gd name="connsiteY157" fmla="*/ 3114379 h 4248240"/>
                <a:gd name="connsiteX158" fmla="*/ 3253363 w 4246481"/>
                <a:gd name="connsiteY158" fmla="*/ 3134611 h 4248240"/>
                <a:gd name="connsiteX159" fmla="*/ 3237090 w 4246481"/>
                <a:gd name="connsiteY159" fmla="*/ 3168478 h 4248240"/>
                <a:gd name="connsiteX160" fmla="*/ 3312299 w 4246481"/>
                <a:gd name="connsiteY160" fmla="*/ 3143848 h 4248240"/>
                <a:gd name="connsiteX161" fmla="*/ 3392787 w 4246481"/>
                <a:gd name="connsiteY161" fmla="*/ 3145167 h 4248240"/>
                <a:gd name="connsiteX162" fmla="*/ 3354082 w 4246481"/>
                <a:gd name="connsiteY162" fmla="*/ 3204543 h 4248240"/>
                <a:gd name="connsiteX163" fmla="*/ 3523854 w 4246481"/>
                <a:gd name="connsiteY163" fmla="*/ 3183872 h 4248240"/>
                <a:gd name="connsiteX164" fmla="*/ 3526053 w 4246481"/>
                <a:gd name="connsiteY164" fmla="*/ 3187830 h 4248240"/>
                <a:gd name="connsiteX165" fmla="*/ 3495705 w 4246481"/>
                <a:gd name="connsiteY165" fmla="*/ 3233131 h 4248240"/>
                <a:gd name="connsiteX166" fmla="*/ 3654921 w 4246481"/>
                <a:gd name="connsiteY166" fmla="*/ 3247206 h 4248240"/>
                <a:gd name="connsiteX167" fmla="*/ 3636888 w 4246481"/>
                <a:gd name="connsiteY167" fmla="*/ 3275354 h 4248240"/>
                <a:gd name="connsiteX168" fmla="*/ 3765316 w 4246481"/>
                <a:gd name="connsiteY168" fmla="*/ 3307901 h 4248240"/>
                <a:gd name="connsiteX169" fmla="*/ 3745524 w 4246481"/>
                <a:gd name="connsiteY169" fmla="*/ 3326374 h 4248240"/>
                <a:gd name="connsiteX170" fmla="*/ 3891985 w 4246481"/>
                <a:gd name="connsiteY170" fmla="*/ 3356281 h 4248240"/>
                <a:gd name="connsiteX171" fmla="*/ 4033607 w 4246481"/>
                <a:gd name="connsiteY171" fmla="*/ 3400264 h 4248240"/>
                <a:gd name="connsiteX172" fmla="*/ 4034047 w 4246481"/>
                <a:gd name="connsiteY172" fmla="*/ 3403782 h 4248240"/>
                <a:gd name="connsiteX173" fmla="*/ 3996222 w 4246481"/>
                <a:gd name="connsiteY173" fmla="*/ 3417857 h 4248240"/>
                <a:gd name="connsiteX174" fmla="*/ 3747723 w 4246481"/>
                <a:gd name="connsiteY174" fmla="*/ 3464478 h 4248240"/>
                <a:gd name="connsiteX175" fmla="*/ 3742005 w 4246481"/>
                <a:gd name="connsiteY175" fmla="*/ 3465357 h 4248240"/>
                <a:gd name="connsiteX176" fmla="*/ 3762677 w 4246481"/>
                <a:gd name="connsiteY176" fmla="*/ 3485149 h 4248240"/>
                <a:gd name="connsiteX177" fmla="*/ 3633369 w 4246481"/>
                <a:gd name="connsiteY177" fmla="*/ 3513738 h 4248240"/>
                <a:gd name="connsiteX178" fmla="*/ 3650522 w 4246481"/>
                <a:gd name="connsiteY178" fmla="*/ 3542326 h 4248240"/>
                <a:gd name="connsiteX179" fmla="*/ 3489988 w 4246481"/>
                <a:gd name="connsiteY179" fmla="*/ 3551123 h 4248240"/>
                <a:gd name="connsiteX180" fmla="*/ 3511099 w 4246481"/>
                <a:gd name="connsiteY180" fmla="*/ 3583230 h 4248240"/>
                <a:gd name="connsiteX181" fmla="*/ 3501423 w 4246481"/>
                <a:gd name="connsiteY181" fmla="*/ 3603461 h 4248240"/>
                <a:gd name="connsiteX182" fmla="*/ 3347485 w 4246481"/>
                <a:gd name="connsiteY182" fmla="*/ 3573993 h 4248240"/>
                <a:gd name="connsiteX183" fmla="*/ 3383551 w 4246481"/>
                <a:gd name="connsiteY183" fmla="*/ 3633369 h 4248240"/>
                <a:gd name="connsiteX184" fmla="*/ 3380912 w 4246481"/>
                <a:gd name="connsiteY184" fmla="*/ 3637328 h 4248240"/>
                <a:gd name="connsiteX185" fmla="*/ 3228733 w 4246481"/>
                <a:gd name="connsiteY185" fmla="*/ 3606540 h 4248240"/>
                <a:gd name="connsiteX186" fmla="*/ 3238409 w 4246481"/>
                <a:gd name="connsiteY186" fmla="*/ 3628531 h 4248240"/>
                <a:gd name="connsiteX187" fmla="*/ 3250724 w 4246481"/>
                <a:gd name="connsiteY187" fmla="*/ 3651842 h 4248240"/>
                <a:gd name="connsiteX188" fmla="*/ 3242368 w 4246481"/>
                <a:gd name="connsiteY188" fmla="*/ 3664157 h 4248240"/>
                <a:gd name="connsiteX189" fmla="*/ 3211580 w 4246481"/>
                <a:gd name="connsiteY189" fmla="*/ 3661078 h 4248240"/>
                <a:gd name="connsiteX190" fmla="*/ 3089310 w 4246481"/>
                <a:gd name="connsiteY190" fmla="*/ 3611378 h 4248240"/>
                <a:gd name="connsiteX191" fmla="*/ 3086231 w 4246481"/>
                <a:gd name="connsiteY191" fmla="*/ 3613138 h 4248240"/>
                <a:gd name="connsiteX192" fmla="*/ 3113940 w 4246481"/>
                <a:gd name="connsiteY192" fmla="*/ 3666796 h 4248240"/>
                <a:gd name="connsiteX193" fmla="*/ 3089750 w 4246481"/>
                <a:gd name="connsiteY193" fmla="*/ 3671194 h 4248240"/>
                <a:gd name="connsiteX194" fmla="*/ 2986391 w 4246481"/>
                <a:gd name="connsiteY194" fmla="*/ 3628971 h 4248240"/>
                <a:gd name="connsiteX195" fmla="*/ 2963081 w 4246481"/>
                <a:gd name="connsiteY195" fmla="*/ 3610938 h 4248240"/>
                <a:gd name="connsiteX196" fmla="*/ 2967479 w 4246481"/>
                <a:gd name="connsiteY196" fmla="*/ 3639087 h 4248240"/>
                <a:gd name="connsiteX197" fmla="*/ 2948127 w 4246481"/>
                <a:gd name="connsiteY197" fmla="*/ 3658879 h 4248240"/>
                <a:gd name="connsiteX198" fmla="*/ 2849607 w 4246481"/>
                <a:gd name="connsiteY198" fmla="*/ 3614897 h 4248240"/>
                <a:gd name="connsiteX199" fmla="*/ 2840810 w 4246481"/>
                <a:gd name="connsiteY199" fmla="*/ 3609619 h 4248240"/>
                <a:gd name="connsiteX200" fmla="*/ 2835972 w 4246481"/>
                <a:gd name="connsiteY200" fmla="*/ 3609619 h 4248240"/>
                <a:gd name="connsiteX201" fmla="*/ 2847848 w 4246481"/>
                <a:gd name="connsiteY201" fmla="*/ 3632490 h 4248240"/>
                <a:gd name="connsiteX202" fmla="*/ 2835533 w 4246481"/>
                <a:gd name="connsiteY202" fmla="*/ 3652722 h 4248240"/>
                <a:gd name="connsiteX203" fmla="*/ 2785393 w 4246481"/>
                <a:gd name="connsiteY203" fmla="*/ 3639967 h 4248240"/>
                <a:gd name="connsiteX204" fmla="*/ 2715901 w 4246481"/>
                <a:gd name="connsiteY204" fmla="*/ 3597744 h 4248240"/>
                <a:gd name="connsiteX205" fmla="*/ 2708864 w 4246481"/>
                <a:gd name="connsiteY205" fmla="*/ 3592466 h 4248240"/>
                <a:gd name="connsiteX206" fmla="*/ 2705345 w 4246481"/>
                <a:gd name="connsiteY206" fmla="*/ 3618416 h 4248240"/>
                <a:gd name="connsiteX207" fmla="*/ 2693030 w 4246481"/>
                <a:gd name="connsiteY207" fmla="*/ 3627212 h 4248240"/>
                <a:gd name="connsiteX208" fmla="*/ 2656525 w 4246481"/>
                <a:gd name="connsiteY208" fmla="*/ 3641726 h 4248240"/>
                <a:gd name="connsiteX209" fmla="*/ 2692151 w 4246481"/>
                <a:gd name="connsiteY209" fmla="*/ 3644805 h 4248240"/>
                <a:gd name="connsiteX210" fmla="*/ 2748888 w 4246481"/>
                <a:gd name="connsiteY210" fmla="*/ 3669875 h 4248240"/>
                <a:gd name="connsiteX211" fmla="*/ 2757244 w 4246481"/>
                <a:gd name="connsiteY211" fmla="*/ 3682629 h 4248240"/>
                <a:gd name="connsiteX212" fmla="*/ 2745369 w 4246481"/>
                <a:gd name="connsiteY212" fmla="*/ 3689227 h 4248240"/>
                <a:gd name="connsiteX213" fmla="*/ 2723378 w 4246481"/>
                <a:gd name="connsiteY213" fmla="*/ 3697143 h 4248240"/>
                <a:gd name="connsiteX214" fmla="*/ 2798148 w 4246481"/>
                <a:gd name="connsiteY214" fmla="*/ 3727491 h 4248240"/>
                <a:gd name="connsiteX215" fmla="*/ 2820139 w 4246481"/>
                <a:gd name="connsiteY215" fmla="*/ 3741566 h 4248240"/>
                <a:gd name="connsiteX216" fmla="*/ 2817500 w 4246481"/>
                <a:gd name="connsiteY216" fmla="*/ 3756519 h 4248240"/>
                <a:gd name="connsiteX217" fmla="*/ 2791110 w 4246481"/>
                <a:gd name="connsiteY217" fmla="*/ 3767075 h 4248240"/>
                <a:gd name="connsiteX218" fmla="*/ 2883033 w 4246481"/>
                <a:gd name="connsiteY218" fmla="*/ 3825571 h 4248240"/>
                <a:gd name="connsiteX219" fmla="*/ 2836412 w 4246481"/>
                <a:gd name="connsiteY219" fmla="*/ 3839646 h 4248240"/>
                <a:gd name="connsiteX220" fmla="*/ 2934493 w 4246481"/>
                <a:gd name="connsiteY220" fmla="*/ 3908258 h 4248240"/>
                <a:gd name="connsiteX221" fmla="*/ 2896228 w 4246481"/>
                <a:gd name="connsiteY221" fmla="*/ 3918374 h 4248240"/>
                <a:gd name="connsiteX222" fmla="*/ 2971877 w 4246481"/>
                <a:gd name="connsiteY222" fmla="*/ 3997542 h 4248240"/>
                <a:gd name="connsiteX223" fmla="*/ 2950766 w 4246481"/>
                <a:gd name="connsiteY223" fmla="*/ 4003699 h 4248240"/>
                <a:gd name="connsiteX224" fmla="*/ 3000906 w 4246481"/>
                <a:gd name="connsiteY224" fmla="*/ 4078029 h 4248240"/>
                <a:gd name="connsiteX225" fmla="*/ 2981993 w 4246481"/>
                <a:gd name="connsiteY225" fmla="*/ 4078909 h 4248240"/>
                <a:gd name="connsiteX226" fmla="*/ 3098106 w 4246481"/>
                <a:gd name="connsiteY226" fmla="*/ 4248240 h 4248240"/>
                <a:gd name="connsiteX227" fmla="*/ 2918219 w 4246481"/>
                <a:gd name="connsiteY227" fmla="*/ 4150600 h 4248240"/>
                <a:gd name="connsiteX228" fmla="*/ 2919978 w 4246481"/>
                <a:gd name="connsiteY228" fmla="*/ 4169952 h 4248240"/>
                <a:gd name="connsiteX229" fmla="*/ 2840810 w 4246481"/>
                <a:gd name="connsiteY229" fmla="*/ 4127289 h 4248240"/>
                <a:gd name="connsiteX230" fmla="*/ 2837292 w 4246481"/>
                <a:gd name="connsiteY230" fmla="*/ 4148841 h 4248240"/>
                <a:gd name="connsiteX231" fmla="*/ 2751087 w 4246481"/>
                <a:gd name="connsiteY231" fmla="*/ 4081988 h 4248240"/>
                <a:gd name="connsiteX232" fmla="*/ 2744489 w 4246481"/>
                <a:gd name="connsiteY232" fmla="*/ 4121572 h 4248240"/>
                <a:gd name="connsiteX233" fmla="*/ 2666201 w 4246481"/>
                <a:gd name="connsiteY233" fmla="*/ 4029649 h 4248240"/>
                <a:gd name="connsiteX234" fmla="*/ 2657845 w 4246481"/>
                <a:gd name="connsiteY234" fmla="*/ 4078469 h 4248240"/>
                <a:gd name="connsiteX235" fmla="*/ 2590552 w 4246481"/>
                <a:gd name="connsiteY235" fmla="*/ 3990065 h 4248240"/>
                <a:gd name="connsiteX236" fmla="*/ 2579116 w 4246481"/>
                <a:gd name="connsiteY236" fmla="*/ 4029649 h 4248240"/>
                <a:gd name="connsiteX237" fmla="*/ 2575158 w 4246481"/>
                <a:gd name="connsiteY237" fmla="*/ 4030968 h 4248240"/>
                <a:gd name="connsiteX238" fmla="*/ 2513142 w 4246481"/>
                <a:gd name="connsiteY238" fmla="*/ 3931129 h 4248240"/>
                <a:gd name="connsiteX239" fmla="*/ 2506986 w 4246481"/>
                <a:gd name="connsiteY239" fmla="*/ 3957518 h 4248240"/>
                <a:gd name="connsiteX240" fmla="*/ 2490712 w 4246481"/>
                <a:gd name="connsiteY240" fmla="*/ 3962796 h 4248240"/>
                <a:gd name="connsiteX241" fmla="*/ 2454646 w 4246481"/>
                <a:gd name="connsiteY241" fmla="*/ 3894624 h 4248240"/>
                <a:gd name="connsiteX242" fmla="*/ 2451568 w 4246481"/>
                <a:gd name="connsiteY242" fmla="*/ 3871753 h 4248240"/>
                <a:gd name="connsiteX243" fmla="*/ 2439692 w 4246481"/>
                <a:gd name="connsiteY243" fmla="*/ 3891105 h 4248240"/>
                <a:gd name="connsiteX244" fmla="*/ 2421660 w 4246481"/>
                <a:gd name="connsiteY244" fmla="*/ 3892424 h 4248240"/>
                <a:gd name="connsiteX245" fmla="*/ 2399228 w 4246481"/>
                <a:gd name="connsiteY245" fmla="*/ 3849322 h 4248240"/>
                <a:gd name="connsiteX246" fmla="*/ 2386914 w 4246481"/>
                <a:gd name="connsiteY246" fmla="*/ 3815895 h 4248240"/>
                <a:gd name="connsiteX247" fmla="*/ 2380756 w 4246481"/>
                <a:gd name="connsiteY247" fmla="*/ 3836127 h 4248240"/>
                <a:gd name="connsiteX248" fmla="*/ 2367122 w 4246481"/>
                <a:gd name="connsiteY248" fmla="*/ 3839206 h 4248240"/>
                <a:gd name="connsiteX249" fmla="*/ 2353928 w 4246481"/>
                <a:gd name="connsiteY249" fmla="*/ 3822933 h 4248240"/>
                <a:gd name="connsiteX250" fmla="*/ 2328418 w 4246481"/>
                <a:gd name="connsiteY250" fmla="*/ 3750362 h 4248240"/>
                <a:gd name="connsiteX251" fmla="*/ 2322260 w 4246481"/>
                <a:gd name="connsiteY251" fmla="*/ 3755200 h 4248240"/>
                <a:gd name="connsiteX252" fmla="*/ 2296750 w 4246481"/>
                <a:gd name="connsiteY252" fmla="*/ 3749482 h 4248240"/>
                <a:gd name="connsiteX253" fmla="*/ 2280916 w 4246481"/>
                <a:gd name="connsiteY253" fmla="*/ 3709019 h 4248240"/>
                <a:gd name="connsiteX254" fmla="*/ 2270362 w 4246481"/>
                <a:gd name="connsiteY254" fmla="*/ 3685268 h 4248240"/>
                <a:gd name="connsiteX255" fmla="*/ 2267282 w 4246481"/>
                <a:gd name="connsiteY255" fmla="*/ 3686588 h 4248240"/>
                <a:gd name="connsiteX256" fmla="*/ 2255846 w 4246481"/>
                <a:gd name="connsiteY256" fmla="*/ 3696704 h 4248240"/>
                <a:gd name="connsiteX257" fmla="*/ 2243972 w 4246481"/>
                <a:gd name="connsiteY257" fmla="*/ 3683949 h 4248240"/>
                <a:gd name="connsiteX258" fmla="*/ 2228138 w 4246481"/>
                <a:gd name="connsiteY258" fmla="*/ 3606980 h 4248240"/>
                <a:gd name="connsiteX259" fmla="*/ 2225938 w 4246481"/>
                <a:gd name="connsiteY259" fmla="*/ 3592906 h 4248240"/>
                <a:gd name="connsiteX260" fmla="*/ 2214944 w 4246481"/>
                <a:gd name="connsiteY260" fmla="*/ 3606540 h 4248240"/>
                <a:gd name="connsiteX261" fmla="*/ 2204388 w 4246481"/>
                <a:gd name="connsiteY261" fmla="*/ 3606101 h 4248240"/>
                <a:gd name="connsiteX262" fmla="*/ 2190754 w 4246481"/>
                <a:gd name="connsiteY262" fmla="*/ 3579711 h 4248240"/>
                <a:gd name="connsiteX263" fmla="*/ 2143252 w 4246481"/>
                <a:gd name="connsiteY263" fmla="*/ 3418297 h 4248240"/>
                <a:gd name="connsiteX264" fmla="*/ 2139734 w 4246481"/>
                <a:gd name="connsiteY264" fmla="*/ 3412139 h 4248240"/>
                <a:gd name="connsiteX265" fmla="*/ 2135776 w 4246481"/>
                <a:gd name="connsiteY265" fmla="*/ 3445126 h 4248240"/>
                <a:gd name="connsiteX266" fmla="*/ 2120822 w 4246481"/>
                <a:gd name="connsiteY266" fmla="*/ 3767075 h 4248240"/>
                <a:gd name="connsiteX267" fmla="*/ 2137974 w 4246481"/>
                <a:gd name="connsiteY267" fmla="*/ 3936846 h 4248240"/>
                <a:gd name="connsiteX268" fmla="*/ 2145452 w 4246481"/>
                <a:gd name="connsiteY268" fmla="*/ 4173471 h 4248240"/>
                <a:gd name="connsiteX269" fmla="*/ 2134016 w 4246481"/>
                <a:gd name="connsiteY269" fmla="*/ 4184466 h 4248240"/>
                <a:gd name="connsiteX270" fmla="*/ 2104108 w 4246481"/>
                <a:gd name="connsiteY270" fmla="*/ 4184466 h 4248240"/>
                <a:gd name="connsiteX271" fmla="*/ 2103228 w 4246481"/>
                <a:gd name="connsiteY271" fmla="*/ 4177869 h 4248240"/>
                <a:gd name="connsiteX272" fmla="*/ 2086076 w 4246481"/>
                <a:gd name="connsiteY272" fmla="*/ 3859438 h 4248240"/>
                <a:gd name="connsiteX273" fmla="*/ 2090034 w 4246481"/>
                <a:gd name="connsiteY273" fmla="*/ 3478112 h 4248240"/>
                <a:gd name="connsiteX274" fmla="*/ 2094872 w 4246481"/>
                <a:gd name="connsiteY274" fmla="*/ 3433690 h 4248240"/>
                <a:gd name="connsiteX275" fmla="*/ 2092234 w 4246481"/>
                <a:gd name="connsiteY275" fmla="*/ 3432811 h 4248240"/>
                <a:gd name="connsiteX276" fmla="*/ 2073760 w 4246481"/>
                <a:gd name="connsiteY276" fmla="*/ 3496145 h 4248240"/>
                <a:gd name="connsiteX277" fmla="*/ 2051770 w 4246481"/>
                <a:gd name="connsiteY277" fmla="*/ 3585429 h 4248240"/>
                <a:gd name="connsiteX278" fmla="*/ 2050010 w 4246481"/>
                <a:gd name="connsiteY278" fmla="*/ 3590707 h 4248240"/>
                <a:gd name="connsiteX279" fmla="*/ 2039894 w 4246481"/>
                <a:gd name="connsiteY279" fmla="*/ 3608300 h 4248240"/>
                <a:gd name="connsiteX280" fmla="*/ 2027140 w 4246481"/>
                <a:gd name="connsiteY280" fmla="*/ 3595545 h 4248240"/>
                <a:gd name="connsiteX281" fmla="*/ 2023182 w 4246481"/>
                <a:gd name="connsiteY281" fmla="*/ 3592906 h 4248240"/>
                <a:gd name="connsiteX282" fmla="*/ 2016584 w 4246481"/>
                <a:gd name="connsiteY282" fmla="*/ 3638207 h 4248240"/>
                <a:gd name="connsiteX283" fmla="*/ 2006468 w 4246481"/>
                <a:gd name="connsiteY283" fmla="*/ 3679991 h 4248240"/>
                <a:gd name="connsiteX284" fmla="*/ 1980078 w 4246481"/>
                <a:gd name="connsiteY284" fmla="*/ 3683069 h 4248240"/>
                <a:gd name="connsiteX285" fmla="*/ 1972162 w 4246481"/>
                <a:gd name="connsiteY285" fmla="*/ 3697143 h 4248240"/>
                <a:gd name="connsiteX286" fmla="*/ 1953250 w 4246481"/>
                <a:gd name="connsiteY286" fmla="*/ 3744204 h 4248240"/>
                <a:gd name="connsiteX287" fmla="*/ 1925540 w 4246481"/>
                <a:gd name="connsiteY287" fmla="*/ 3751242 h 4248240"/>
                <a:gd name="connsiteX288" fmla="*/ 1923342 w 4246481"/>
                <a:gd name="connsiteY288" fmla="*/ 3749922 h 4248240"/>
                <a:gd name="connsiteX289" fmla="*/ 1901790 w 4246481"/>
                <a:gd name="connsiteY289" fmla="*/ 3808858 h 4248240"/>
                <a:gd name="connsiteX290" fmla="*/ 1883318 w 4246481"/>
                <a:gd name="connsiteY290" fmla="*/ 3835687 h 4248240"/>
                <a:gd name="connsiteX291" fmla="*/ 1868364 w 4246481"/>
                <a:gd name="connsiteY291" fmla="*/ 3831289 h 4248240"/>
                <a:gd name="connsiteX292" fmla="*/ 1862646 w 4246481"/>
                <a:gd name="connsiteY292" fmla="*/ 3812377 h 4248240"/>
                <a:gd name="connsiteX293" fmla="*/ 1841974 w 4246481"/>
                <a:gd name="connsiteY293" fmla="*/ 3861197 h 4248240"/>
                <a:gd name="connsiteX294" fmla="*/ 1823501 w 4246481"/>
                <a:gd name="connsiteY294" fmla="*/ 3892424 h 4248240"/>
                <a:gd name="connsiteX295" fmla="*/ 1807228 w 4246481"/>
                <a:gd name="connsiteY295" fmla="*/ 3891105 h 4248240"/>
                <a:gd name="connsiteX296" fmla="*/ 1795353 w 4246481"/>
                <a:gd name="connsiteY296" fmla="*/ 3871753 h 4248240"/>
                <a:gd name="connsiteX297" fmla="*/ 1789635 w 4246481"/>
                <a:gd name="connsiteY297" fmla="*/ 3905179 h 4248240"/>
                <a:gd name="connsiteX298" fmla="*/ 1756649 w 4246481"/>
                <a:gd name="connsiteY298" fmla="*/ 3962796 h 4248240"/>
                <a:gd name="connsiteX299" fmla="*/ 1740375 w 4246481"/>
                <a:gd name="connsiteY299" fmla="*/ 3957078 h 4248240"/>
                <a:gd name="connsiteX300" fmla="*/ 1734218 w 4246481"/>
                <a:gd name="connsiteY300" fmla="*/ 3929370 h 4248240"/>
                <a:gd name="connsiteX301" fmla="*/ 1707829 w 4246481"/>
                <a:gd name="connsiteY301" fmla="*/ 3984787 h 4248240"/>
                <a:gd name="connsiteX302" fmla="*/ 1669125 w 4246481"/>
                <a:gd name="connsiteY302" fmla="*/ 4031848 h 4248240"/>
                <a:gd name="connsiteX303" fmla="*/ 1657250 w 4246481"/>
                <a:gd name="connsiteY303" fmla="*/ 3989625 h 4248240"/>
                <a:gd name="connsiteX304" fmla="*/ 1589956 w 4246481"/>
                <a:gd name="connsiteY304" fmla="*/ 4078909 h 4248240"/>
                <a:gd name="connsiteX305" fmla="*/ 1581160 w 4246481"/>
                <a:gd name="connsiteY305" fmla="*/ 4030968 h 4248240"/>
                <a:gd name="connsiteX306" fmla="*/ 1503311 w 4246481"/>
                <a:gd name="connsiteY306" fmla="*/ 4121132 h 4248240"/>
                <a:gd name="connsiteX307" fmla="*/ 1497154 w 4246481"/>
                <a:gd name="connsiteY307" fmla="*/ 4082428 h 4248240"/>
                <a:gd name="connsiteX308" fmla="*/ 1410509 w 4246481"/>
                <a:gd name="connsiteY308" fmla="*/ 4149281 h 4248240"/>
                <a:gd name="connsiteX309" fmla="*/ 1407430 w 4246481"/>
                <a:gd name="connsiteY309" fmla="*/ 4127289 h 4248240"/>
                <a:gd name="connsiteX310" fmla="*/ 1328262 w 4246481"/>
                <a:gd name="connsiteY310" fmla="*/ 4169952 h 4248240"/>
                <a:gd name="connsiteX311" fmla="*/ 1330021 w 4246481"/>
                <a:gd name="connsiteY311" fmla="*/ 4150160 h 4248240"/>
                <a:gd name="connsiteX312" fmla="*/ 1149255 w 4246481"/>
                <a:gd name="connsiteY312" fmla="*/ 4248240 h 4248240"/>
                <a:gd name="connsiteX313" fmla="*/ 1266687 w 4246481"/>
                <a:gd name="connsiteY313" fmla="*/ 4078909 h 4248240"/>
                <a:gd name="connsiteX314" fmla="*/ 1245575 w 4246481"/>
                <a:gd name="connsiteY314" fmla="*/ 4078909 h 4248240"/>
                <a:gd name="connsiteX315" fmla="*/ 1297475 w 4246481"/>
                <a:gd name="connsiteY315" fmla="*/ 4003260 h 4248240"/>
                <a:gd name="connsiteX316" fmla="*/ 1275923 w 4246481"/>
                <a:gd name="connsiteY316" fmla="*/ 3997542 h 4248240"/>
                <a:gd name="connsiteX317" fmla="*/ 1352452 w 4246481"/>
                <a:gd name="connsiteY317" fmla="*/ 3917934 h 4248240"/>
                <a:gd name="connsiteX318" fmla="*/ 1314188 w 4246481"/>
                <a:gd name="connsiteY318" fmla="*/ 3907818 h 4248240"/>
                <a:gd name="connsiteX319" fmla="*/ 1412708 w 4246481"/>
                <a:gd name="connsiteY319" fmla="*/ 3839646 h 4248240"/>
                <a:gd name="connsiteX320" fmla="*/ 1366087 w 4246481"/>
                <a:gd name="connsiteY320" fmla="*/ 3825571 h 4248240"/>
                <a:gd name="connsiteX321" fmla="*/ 1461088 w 4246481"/>
                <a:gd name="connsiteY321" fmla="*/ 3767515 h 4248240"/>
                <a:gd name="connsiteX322" fmla="*/ 1421944 w 4246481"/>
                <a:gd name="connsiteY322" fmla="*/ 3751681 h 4248240"/>
                <a:gd name="connsiteX323" fmla="*/ 1421064 w 4246481"/>
                <a:gd name="connsiteY323" fmla="*/ 3747283 h 4248240"/>
                <a:gd name="connsiteX324" fmla="*/ 1528821 w 4246481"/>
                <a:gd name="connsiteY324" fmla="*/ 3698023 h 4248240"/>
                <a:gd name="connsiteX325" fmla="*/ 1487478 w 4246481"/>
                <a:gd name="connsiteY325" fmla="*/ 3682190 h 4248240"/>
                <a:gd name="connsiteX326" fmla="*/ 1503311 w 4246481"/>
                <a:gd name="connsiteY326" fmla="*/ 3664597 h 4248240"/>
                <a:gd name="connsiteX327" fmla="*/ 1577201 w 4246481"/>
                <a:gd name="connsiteY327" fmla="*/ 3641726 h 4248240"/>
                <a:gd name="connsiteX328" fmla="*/ 1588197 w 4246481"/>
                <a:gd name="connsiteY328" fmla="*/ 3641286 h 4248240"/>
                <a:gd name="connsiteX329" fmla="*/ 1589956 w 4246481"/>
                <a:gd name="connsiteY329" fmla="*/ 3639087 h 4248240"/>
                <a:gd name="connsiteX330" fmla="*/ 1568845 w 4246481"/>
                <a:gd name="connsiteY330" fmla="*/ 3623253 h 4248240"/>
                <a:gd name="connsiteX331" fmla="*/ 1557409 w 4246481"/>
                <a:gd name="connsiteY331" fmla="*/ 3625453 h 4248240"/>
                <a:gd name="connsiteX332" fmla="*/ 1540696 w 4246481"/>
                <a:gd name="connsiteY332" fmla="*/ 3615337 h 4248240"/>
                <a:gd name="connsiteX333" fmla="*/ 1538937 w 4246481"/>
                <a:gd name="connsiteY333" fmla="*/ 3603461 h 4248240"/>
                <a:gd name="connsiteX334" fmla="*/ 1537617 w 4246481"/>
                <a:gd name="connsiteY334" fmla="*/ 3590707 h 4248240"/>
                <a:gd name="connsiteX335" fmla="*/ 1528821 w 4246481"/>
                <a:gd name="connsiteY335" fmla="*/ 3597304 h 4248240"/>
                <a:gd name="connsiteX336" fmla="*/ 1421064 w 4246481"/>
                <a:gd name="connsiteY336" fmla="*/ 3650962 h 4248240"/>
                <a:gd name="connsiteX337" fmla="*/ 1413587 w 4246481"/>
                <a:gd name="connsiteY337" fmla="*/ 3652282 h 4248240"/>
                <a:gd name="connsiteX338" fmla="*/ 1396434 w 4246481"/>
                <a:gd name="connsiteY338" fmla="*/ 3647444 h 4248240"/>
                <a:gd name="connsiteX339" fmla="*/ 1399073 w 4246481"/>
                <a:gd name="connsiteY339" fmla="*/ 3630291 h 4248240"/>
                <a:gd name="connsiteX340" fmla="*/ 1409189 w 4246481"/>
                <a:gd name="connsiteY340" fmla="*/ 3609179 h 4248240"/>
                <a:gd name="connsiteX341" fmla="*/ 1406990 w 4246481"/>
                <a:gd name="connsiteY341" fmla="*/ 3607420 h 4248240"/>
                <a:gd name="connsiteX342" fmla="*/ 1361688 w 4246481"/>
                <a:gd name="connsiteY342" fmla="*/ 3632490 h 4248240"/>
                <a:gd name="connsiteX343" fmla="*/ 1301433 w 4246481"/>
                <a:gd name="connsiteY343" fmla="*/ 3656680 h 4248240"/>
                <a:gd name="connsiteX344" fmla="*/ 1288238 w 4246481"/>
                <a:gd name="connsiteY344" fmla="*/ 3658879 h 4248240"/>
                <a:gd name="connsiteX345" fmla="*/ 1276803 w 4246481"/>
                <a:gd name="connsiteY345" fmla="*/ 3646124 h 4248240"/>
                <a:gd name="connsiteX346" fmla="*/ 1280321 w 4246481"/>
                <a:gd name="connsiteY346" fmla="*/ 3608300 h 4248240"/>
                <a:gd name="connsiteX347" fmla="*/ 1263608 w 4246481"/>
                <a:gd name="connsiteY347" fmla="*/ 3623693 h 4248240"/>
                <a:gd name="connsiteX348" fmla="*/ 1169047 w 4246481"/>
                <a:gd name="connsiteY348" fmla="*/ 3668995 h 4248240"/>
                <a:gd name="connsiteX349" fmla="*/ 1141778 w 4246481"/>
                <a:gd name="connsiteY349" fmla="*/ 3668115 h 4248240"/>
                <a:gd name="connsiteX350" fmla="*/ 1136060 w 4246481"/>
                <a:gd name="connsiteY350" fmla="*/ 3655360 h 4248240"/>
                <a:gd name="connsiteX351" fmla="*/ 1151893 w 4246481"/>
                <a:gd name="connsiteY351" fmla="*/ 3627212 h 4248240"/>
                <a:gd name="connsiteX352" fmla="*/ 1159810 w 4246481"/>
                <a:gd name="connsiteY352" fmla="*/ 3608739 h 4248240"/>
                <a:gd name="connsiteX353" fmla="*/ 1150134 w 4246481"/>
                <a:gd name="connsiteY353" fmla="*/ 3614017 h 4248240"/>
                <a:gd name="connsiteX354" fmla="*/ 1020387 w 4246481"/>
                <a:gd name="connsiteY354" fmla="*/ 3661958 h 4248240"/>
                <a:gd name="connsiteX355" fmla="*/ 995317 w 4246481"/>
                <a:gd name="connsiteY355" fmla="*/ 3659759 h 4248240"/>
                <a:gd name="connsiteX356" fmla="*/ 1002794 w 4246481"/>
                <a:gd name="connsiteY356" fmla="*/ 3636448 h 4248240"/>
                <a:gd name="connsiteX357" fmla="*/ 1016868 w 4246481"/>
                <a:gd name="connsiteY357" fmla="*/ 3605221 h 4248240"/>
                <a:gd name="connsiteX358" fmla="*/ 864690 w 4246481"/>
                <a:gd name="connsiteY358" fmla="*/ 3636008 h 4248240"/>
                <a:gd name="connsiteX359" fmla="*/ 861611 w 4246481"/>
                <a:gd name="connsiteY359" fmla="*/ 3632050 h 4248240"/>
                <a:gd name="connsiteX360" fmla="*/ 897237 w 4246481"/>
                <a:gd name="connsiteY360" fmla="*/ 3573114 h 4248240"/>
                <a:gd name="connsiteX361" fmla="*/ 889320 w 4246481"/>
                <a:gd name="connsiteY361" fmla="*/ 3576192 h 4248240"/>
                <a:gd name="connsiteX362" fmla="*/ 739780 w 4246481"/>
                <a:gd name="connsiteY362" fmla="*/ 3601262 h 4248240"/>
                <a:gd name="connsiteX363" fmla="*/ 731864 w 4246481"/>
                <a:gd name="connsiteY363" fmla="*/ 3586309 h 4248240"/>
                <a:gd name="connsiteX364" fmla="*/ 755614 w 4246481"/>
                <a:gd name="connsiteY364" fmla="*/ 3549803 h 4248240"/>
                <a:gd name="connsiteX365" fmla="*/ 595079 w 4246481"/>
                <a:gd name="connsiteY365" fmla="*/ 3541447 h 4248240"/>
                <a:gd name="connsiteX366" fmla="*/ 612232 w 4246481"/>
                <a:gd name="connsiteY366" fmla="*/ 3512418 h 4248240"/>
                <a:gd name="connsiteX367" fmla="*/ 482924 w 4246481"/>
                <a:gd name="connsiteY367" fmla="*/ 3483390 h 4248240"/>
                <a:gd name="connsiteX368" fmla="*/ 503156 w 4246481"/>
                <a:gd name="connsiteY368" fmla="*/ 3464478 h 4248240"/>
                <a:gd name="connsiteX369" fmla="*/ 211994 w 4246481"/>
                <a:gd name="connsiteY369" fmla="*/ 3403342 h 4248240"/>
                <a:gd name="connsiteX370" fmla="*/ 211554 w 4246481"/>
                <a:gd name="connsiteY370" fmla="*/ 3398505 h 4248240"/>
                <a:gd name="connsiteX371" fmla="*/ 241902 w 4246481"/>
                <a:gd name="connsiteY371" fmla="*/ 3385310 h 4248240"/>
                <a:gd name="connsiteX372" fmla="*/ 425748 w 4246481"/>
                <a:gd name="connsiteY372" fmla="*/ 3338689 h 4248240"/>
                <a:gd name="connsiteX373" fmla="*/ 500517 w 4246481"/>
                <a:gd name="connsiteY373" fmla="*/ 3325054 h 4248240"/>
                <a:gd name="connsiteX374" fmla="*/ 479846 w 4246481"/>
                <a:gd name="connsiteY374" fmla="*/ 3305262 h 4248240"/>
                <a:gd name="connsiteX375" fmla="*/ 607834 w 4246481"/>
                <a:gd name="connsiteY375" fmla="*/ 3272715 h 4248240"/>
                <a:gd name="connsiteX376" fmla="*/ 589801 w 4246481"/>
                <a:gd name="connsiteY376" fmla="*/ 3245007 h 4248240"/>
                <a:gd name="connsiteX377" fmla="*/ 748577 w 4246481"/>
                <a:gd name="connsiteY377" fmla="*/ 3230932 h 4248240"/>
                <a:gd name="connsiteX378" fmla="*/ 718669 w 4246481"/>
                <a:gd name="connsiteY378" fmla="*/ 3185631 h 4248240"/>
                <a:gd name="connsiteX379" fmla="*/ 720868 w 4246481"/>
                <a:gd name="connsiteY379" fmla="*/ 3181672 h 4248240"/>
                <a:gd name="connsiteX380" fmla="*/ 890639 w 4246481"/>
                <a:gd name="connsiteY380" fmla="*/ 3202784 h 4248240"/>
                <a:gd name="connsiteX381" fmla="*/ 852375 w 4246481"/>
                <a:gd name="connsiteY381" fmla="*/ 3143408 h 4248240"/>
                <a:gd name="connsiteX382" fmla="*/ 934182 w 4246481"/>
                <a:gd name="connsiteY382" fmla="*/ 3142088 h 4248240"/>
                <a:gd name="connsiteX383" fmla="*/ 1006752 w 4246481"/>
                <a:gd name="connsiteY383" fmla="*/ 3168038 h 4248240"/>
                <a:gd name="connsiteX384" fmla="*/ 1008951 w 4246481"/>
                <a:gd name="connsiteY384" fmla="*/ 3165839 h 4248240"/>
                <a:gd name="connsiteX385" fmla="*/ 998835 w 4246481"/>
                <a:gd name="connsiteY385" fmla="*/ 3144288 h 4248240"/>
                <a:gd name="connsiteX386" fmla="*/ 986960 w 4246481"/>
                <a:gd name="connsiteY386" fmla="*/ 3124056 h 4248240"/>
                <a:gd name="connsiteX387" fmla="*/ 996196 w 4246481"/>
                <a:gd name="connsiteY387" fmla="*/ 3109102 h 4248240"/>
                <a:gd name="connsiteX388" fmla="*/ 1061290 w 4246481"/>
                <a:gd name="connsiteY388" fmla="*/ 3120097 h 4248240"/>
                <a:gd name="connsiteX389" fmla="*/ 1149255 w 4246481"/>
                <a:gd name="connsiteY389" fmla="*/ 3153524 h 4248240"/>
                <a:gd name="connsiteX390" fmla="*/ 1145296 w 4246481"/>
                <a:gd name="connsiteY390" fmla="*/ 3142968 h 4248240"/>
                <a:gd name="connsiteX391" fmla="*/ 1128143 w 4246481"/>
                <a:gd name="connsiteY391" fmla="*/ 3114379 h 4248240"/>
                <a:gd name="connsiteX392" fmla="*/ 1135620 w 4246481"/>
                <a:gd name="connsiteY392" fmla="*/ 3098546 h 4248240"/>
                <a:gd name="connsiteX393" fmla="*/ 1182681 w 4246481"/>
                <a:gd name="connsiteY393" fmla="*/ 3102064 h 4248240"/>
                <a:gd name="connsiteX394" fmla="*/ 1261849 w 4246481"/>
                <a:gd name="connsiteY394" fmla="*/ 3144727 h 4248240"/>
                <a:gd name="connsiteX395" fmla="*/ 1275483 w 4246481"/>
                <a:gd name="connsiteY395" fmla="*/ 3152644 h 4248240"/>
                <a:gd name="connsiteX396" fmla="*/ 1269326 w 4246481"/>
                <a:gd name="connsiteY396" fmla="*/ 3123176 h 4248240"/>
                <a:gd name="connsiteX397" fmla="*/ 1288678 w 4246481"/>
                <a:gd name="connsiteY397" fmla="*/ 3103824 h 4248240"/>
                <a:gd name="connsiteX398" fmla="*/ 1376642 w 4246481"/>
                <a:gd name="connsiteY398" fmla="*/ 3138570 h 4248240"/>
                <a:gd name="connsiteX399" fmla="*/ 1393356 w 4246481"/>
                <a:gd name="connsiteY399" fmla="*/ 3135491 h 4248240"/>
                <a:gd name="connsiteX400" fmla="*/ 1361688 w 4246481"/>
                <a:gd name="connsiteY400" fmla="*/ 3105583 h 4248240"/>
                <a:gd name="connsiteX401" fmla="*/ 1255252 w 4246481"/>
                <a:gd name="connsiteY401" fmla="*/ 3073036 h 4248240"/>
                <a:gd name="connsiteX402" fmla="*/ 1238099 w 4246481"/>
                <a:gd name="connsiteY402" fmla="*/ 3065999 h 4248240"/>
                <a:gd name="connsiteX403" fmla="*/ 1231061 w 4246481"/>
                <a:gd name="connsiteY403" fmla="*/ 3041809 h 4248240"/>
                <a:gd name="connsiteX404" fmla="*/ 1253492 w 4246481"/>
                <a:gd name="connsiteY404" fmla="*/ 3009702 h 4248240"/>
                <a:gd name="connsiteX405" fmla="*/ 1216987 w 4246481"/>
                <a:gd name="connsiteY405" fmla="*/ 3006623 h 4248240"/>
                <a:gd name="connsiteX406" fmla="*/ 1065249 w 4246481"/>
                <a:gd name="connsiteY406" fmla="*/ 2956044 h 4248240"/>
                <a:gd name="connsiteX407" fmla="*/ 1048095 w 4246481"/>
                <a:gd name="connsiteY407" fmla="*/ 2941970 h 4248240"/>
                <a:gd name="connsiteX408" fmla="*/ 1053813 w 4246481"/>
                <a:gd name="connsiteY408" fmla="*/ 2914261 h 4248240"/>
                <a:gd name="connsiteX409" fmla="*/ 1078883 w 4246481"/>
                <a:gd name="connsiteY409" fmla="*/ 2905904 h 4248240"/>
                <a:gd name="connsiteX410" fmla="*/ 1098235 w 4246481"/>
                <a:gd name="connsiteY410" fmla="*/ 2895788 h 4248240"/>
                <a:gd name="connsiteX411" fmla="*/ 1024785 w 4246481"/>
                <a:gd name="connsiteY411" fmla="*/ 2877755 h 4248240"/>
                <a:gd name="connsiteX412" fmla="*/ 926705 w 4246481"/>
                <a:gd name="connsiteY412" fmla="*/ 2839051 h 4248240"/>
                <a:gd name="connsiteX413" fmla="*/ 924945 w 4246481"/>
                <a:gd name="connsiteY413" fmla="*/ 2797708 h 4248240"/>
                <a:gd name="connsiteX414" fmla="*/ 954853 w 4246481"/>
                <a:gd name="connsiteY414" fmla="*/ 2774837 h 4248240"/>
                <a:gd name="connsiteX415" fmla="*/ 961451 w 4246481"/>
                <a:gd name="connsiteY415" fmla="*/ 2767360 h 4248240"/>
                <a:gd name="connsiteX416" fmla="*/ 946057 w 4246481"/>
                <a:gd name="connsiteY416" fmla="*/ 2767360 h 4248240"/>
                <a:gd name="connsiteX417" fmla="*/ 797397 w 4246481"/>
                <a:gd name="connsiteY417" fmla="*/ 2733494 h 4248240"/>
                <a:gd name="connsiteX418" fmla="*/ 749017 w 4246481"/>
                <a:gd name="connsiteY418" fmla="*/ 2694350 h 4248240"/>
                <a:gd name="connsiteX419" fmla="*/ 755174 w 4246481"/>
                <a:gd name="connsiteY419" fmla="*/ 2671039 h 4248240"/>
                <a:gd name="connsiteX420" fmla="*/ 805314 w 4246481"/>
                <a:gd name="connsiteY420" fmla="*/ 2654326 h 4248240"/>
                <a:gd name="connsiteX421" fmla="*/ 822907 w 4246481"/>
                <a:gd name="connsiteY421" fmla="*/ 2642891 h 4248240"/>
                <a:gd name="connsiteX422" fmla="*/ 777605 w 4246481"/>
                <a:gd name="connsiteY422" fmla="*/ 2631895 h 4248240"/>
                <a:gd name="connsiteX423" fmla="*/ 608274 w 4246481"/>
                <a:gd name="connsiteY423" fmla="*/ 2550528 h 4248240"/>
                <a:gd name="connsiteX424" fmla="*/ 595959 w 4246481"/>
                <a:gd name="connsiteY424" fmla="*/ 2532055 h 4248240"/>
                <a:gd name="connsiteX425" fmla="*/ 613551 w 4246481"/>
                <a:gd name="connsiteY425" fmla="*/ 2517981 h 4248240"/>
                <a:gd name="connsiteX426" fmla="*/ 650936 w 4246481"/>
                <a:gd name="connsiteY426" fmla="*/ 2505226 h 4248240"/>
                <a:gd name="connsiteX427" fmla="*/ 676006 w 4246481"/>
                <a:gd name="connsiteY427" fmla="*/ 2492032 h 4248240"/>
                <a:gd name="connsiteX428" fmla="*/ 489082 w 4246481"/>
                <a:gd name="connsiteY428" fmla="*/ 2388233 h 4248240"/>
                <a:gd name="connsiteX429" fmla="*/ 496119 w 4246481"/>
                <a:gd name="connsiteY429" fmla="*/ 2359644 h 4248240"/>
                <a:gd name="connsiteX430" fmla="*/ 562532 w 4246481"/>
                <a:gd name="connsiteY430" fmla="*/ 2341612 h 4248240"/>
                <a:gd name="connsiteX431" fmla="*/ 573528 w 4246481"/>
                <a:gd name="connsiteY431" fmla="*/ 2336773 h 4248240"/>
                <a:gd name="connsiteX432" fmla="*/ 489522 w 4246481"/>
                <a:gd name="connsiteY432" fmla="*/ 2301148 h 4248240"/>
                <a:gd name="connsiteX433" fmla="*/ 376488 w 4246481"/>
                <a:gd name="connsiteY433" fmla="*/ 2211424 h 4248240"/>
                <a:gd name="connsiteX434" fmla="*/ 384844 w 4246481"/>
                <a:gd name="connsiteY434" fmla="*/ 2181516 h 4248240"/>
                <a:gd name="connsiteX435" fmla="*/ 444220 w 4246481"/>
                <a:gd name="connsiteY435" fmla="*/ 2167002 h 4248240"/>
                <a:gd name="connsiteX436" fmla="*/ 318871 w 4246481"/>
                <a:gd name="connsiteY436" fmla="*/ 2051769 h 4248240"/>
                <a:gd name="connsiteX437" fmla="*/ 282366 w 4246481"/>
                <a:gd name="connsiteY437" fmla="*/ 2004268 h 4248240"/>
                <a:gd name="connsiteX438" fmla="*/ 277088 w 4246481"/>
                <a:gd name="connsiteY438" fmla="*/ 1994152 h 4248240"/>
                <a:gd name="connsiteX439" fmla="*/ 323709 w 4246481"/>
                <a:gd name="connsiteY439" fmla="*/ 1981837 h 4248240"/>
                <a:gd name="connsiteX440" fmla="*/ 210675 w 4246481"/>
                <a:gd name="connsiteY440" fmla="*/ 1819103 h 4248240"/>
                <a:gd name="connsiteX441" fmla="*/ 255976 w 4246481"/>
                <a:gd name="connsiteY441" fmla="*/ 1819103 h 4248240"/>
                <a:gd name="connsiteX442" fmla="*/ 208036 w 4246481"/>
                <a:gd name="connsiteY442" fmla="*/ 1762366 h 4248240"/>
                <a:gd name="connsiteX443" fmla="*/ 29908 w 4246481"/>
                <a:gd name="connsiteY443" fmla="*/ 1512547 h 4248240"/>
                <a:gd name="connsiteX444" fmla="*/ 0 w 4246481"/>
                <a:gd name="connsiteY444" fmla="*/ 1453611 h 4248240"/>
                <a:gd name="connsiteX445" fmla="*/ 0 w 4246481"/>
                <a:gd name="connsiteY445" fmla="*/ 1449213 h 4248240"/>
                <a:gd name="connsiteX446" fmla="*/ 113034 w 4246481"/>
                <a:gd name="connsiteY446" fmla="*/ 1495834 h 4248240"/>
                <a:gd name="connsiteX447" fmla="*/ 377807 w 4246481"/>
                <a:gd name="connsiteY447" fmla="*/ 1655489 h 4248240"/>
                <a:gd name="connsiteX448" fmla="*/ 393641 w 4246481"/>
                <a:gd name="connsiteY448" fmla="*/ 1666925 h 4248240"/>
                <a:gd name="connsiteX449" fmla="*/ 389682 w 4246481"/>
                <a:gd name="connsiteY449" fmla="*/ 1622503 h 4248240"/>
                <a:gd name="connsiteX450" fmla="*/ 563412 w 4246481"/>
                <a:gd name="connsiteY450" fmla="*/ 1717504 h 4248240"/>
                <a:gd name="connsiteX451" fmla="*/ 571768 w 4246481"/>
                <a:gd name="connsiteY451" fmla="*/ 1668244 h 4248240"/>
                <a:gd name="connsiteX452" fmla="*/ 762211 w 4246481"/>
                <a:gd name="connsiteY452" fmla="*/ 1816904 h 4248240"/>
                <a:gd name="connsiteX453" fmla="*/ 763971 w 4246481"/>
                <a:gd name="connsiteY453" fmla="*/ 1805029 h 4248240"/>
                <a:gd name="connsiteX454" fmla="*/ 769688 w 4246481"/>
                <a:gd name="connsiteY454" fmla="*/ 1762366 h 4248240"/>
                <a:gd name="connsiteX455" fmla="*/ 803994 w 4246481"/>
                <a:gd name="connsiteY455" fmla="*/ 1749172 h 4248240"/>
                <a:gd name="connsiteX456" fmla="*/ 854134 w 4246481"/>
                <a:gd name="connsiteY456" fmla="*/ 1794473 h 4248240"/>
                <a:gd name="connsiteX457" fmla="*/ 933302 w 4246481"/>
                <a:gd name="connsiteY457" fmla="*/ 1903989 h 4248240"/>
                <a:gd name="connsiteX458" fmla="*/ 945617 w 4246481"/>
                <a:gd name="connsiteY458" fmla="*/ 1929059 h 4248240"/>
                <a:gd name="connsiteX459" fmla="*/ 950455 w 4246481"/>
                <a:gd name="connsiteY459" fmla="*/ 1902230 h 4248240"/>
                <a:gd name="connsiteX460" fmla="*/ 961451 w 4246481"/>
                <a:gd name="connsiteY460" fmla="*/ 1837576 h 4248240"/>
                <a:gd name="connsiteX461" fmla="*/ 974645 w 4246481"/>
                <a:gd name="connsiteY461" fmla="*/ 1831418 h 4248240"/>
                <a:gd name="connsiteX462" fmla="*/ 1103953 w 4246481"/>
                <a:gd name="connsiteY462" fmla="*/ 1996791 h 4248240"/>
                <a:gd name="connsiteX463" fmla="*/ 1109671 w 4246481"/>
                <a:gd name="connsiteY463" fmla="*/ 2012625 h 4248240"/>
                <a:gd name="connsiteX464" fmla="*/ 1119347 w 4246481"/>
                <a:gd name="connsiteY464" fmla="*/ 1987115 h 4248240"/>
                <a:gd name="connsiteX465" fmla="*/ 1128583 w 4246481"/>
                <a:gd name="connsiteY465" fmla="*/ 1947091 h 4248240"/>
                <a:gd name="connsiteX466" fmla="*/ 1133421 w 4246481"/>
                <a:gd name="connsiteY466" fmla="*/ 1934776 h 4248240"/>
                <a:gd name="connsiteX467" fmla="*/ 1149694 w 4246481"/>
                <a:gd name="connsiteY467" fmla="*/ 1931258 h 4248240"/>
                <a:gd name="connsiteX468" fmla="*/ 1176963 w 4246481"/>
                <a:gd name="connsiteY468" fmla="*/ 1958527 h 4248240"/>
                <a:gd name="connsiteX469" fmla="*/ 1271525 w 4246481"/>
                <a:gd name="connsiteY469" fmla="*/ 2138854 h 4248240"/>
                <a:gd name="connsiteX470" fmla="*/ 1274164 w 4246481"/>
                <a:gd name="connsiteY470" fmla="*/ 2147210 h 4248240"/>
                <a:gd name="connsiteX471" fmla="*/ 1281201 w 4246481"/>
                <a:gd name="connsiteY471" fmla="*/ 2131377 h 4248240"/>
                <a:gd name="connsiteX472" fmla="*/ 1294836 w 4246481"/>
                <a:gd name="connsiteY472" fmla="*/ 2072001 h 4248240"/>
                <a:gd name="connsiteX473" fmla="*/ 1313748 w 4246481"/>
                <a:gd name="connsiteY473" fmla="*/ 2063644 h 4248240"/>
                <a:gd name="connsiteX474" fmla="*/ 1358170 w 4246481"/>
                <a:gd name="connsiteY474" fmla="*/ 2105867 h 4248240"/>
                <a:gd name="connsiteX475" fmla="*/ 1409629 w 4246481"/>
                <a:gd name="connsiteY475" fmla="*/ 2254527 h 4248240"/>
                <a:gd name="connsiteX476" fmla="*/ 1412708 w 4246481"/>
                <a:gd name="connsiteY476" fmla="*/ 2268601 h 4248240"/>
                <a:gd name="connsiteX477" fmla="*/ 1424583 w 4246481"/>
                <a:gd name="connsiteY477" fmla="*/ 2252768 h 4248240"/>
                <a:gd name="connsiteX478" fmla="*/ 1444815 w 4246481"/>
                <a:gd name="connsiteY478" fmla="*/ 2218461 h 4248240"/>
                <a:gd name="connsiteX479" fmla="*/ 1465926 w 4246481"/>
                <a:gd name="connsiteY479" fmla="*/ 2215383 h 4248240"/>
                <a:gd name="connsiteX480" fmla="*/ 1490996 w 4246481"/>
                <a:gd name="connsiteY480" fmla="*/ 2247490 h 4248240"/>
                <a:gd name="connsiteX481" fmla="*/ 1546414 w 4246481"/>
                <a:gd name="connsiteY481" fmla="*/ 2376357 h 4248240"/>
                <a:gd name="connsiteX482" fmla="*/ 1550812 w 4246481"/>
                <a:gd name="connsiteY482" fmla="*/ 2389112 h 4248240"/>
                <a:gd name="connsiteX483" fmla="*/ 1553011 w 4246481"/>
                <a:gd name="connsiteY483" fmla="*/ 2391751 h 4248240"/>
                <a:gd name="connsiteX484" fmla="*/ 1559608 w 4246481"/>
                <a:gd name="connsiteY484" fmla="*/ 2377677 h 4248240"/>
                <a:gd name="connsiteX485" fmla="*/ 1564006 w 4246481"/>
                <a:gd name="connsiteY485" fmla="*/ 2358325 h 4248240"/>
                <a:gd name="connsiteX486" fmla="*/ 1575882 w 4246481"/>
                <a:gd name="connsiteY486" fmla="*/ 2335014 h 4248240"/>
                <a:gd name="connsiteX487" fmla="*/ 1600952 w 4246481"/>
                <a:gd name="connsiteY487" fmla="*/ 2347769 h 4248240"/>
                <a:gd name="connsiteX488" fmla="*/ 1755296 w 4246481"/>
                <a:gd name="connsiteY488" fmla="*/ 2522520 h 4248240"/>
                <a:gd name="connsiteX489" fmla="*/ 1698591 w 4246481"/>
                <a:gd name="connsiteY489" fmla="*/ 2332376 h 4248240"/>
                <a:gd name="connsiteX490" fmla="*/ 1730259 w 4246481"/>
                <a:gd name="connsiteY490" fmla="*/ 2328858 h 4248240"/>
                <a:gd name="connsiteX491" fmla="*/ 1748731 w 4246481"/>
                <a:gd name="connsiteY491" fmla="*/ 2326659 h 4248240"/>
                <a:gd name="connsiteX492" fmla="*/ 1739935 w 4246481"/>
                <a:gd name="connsiteY492" fmla="*/ 2316103 h 4248240"/>
                <a:gd name="connsiteX493" fmla="*/ 1648012 w 4246481"/>
                <a:gd name="connsiteY493" fmla="*/ 2131818 h 4248240"/>
                <a:gd name="connsiteX494" fmla="*/ 1644493 w 4246481"/>
                <a:gd name="connsiteY494" fmla="*/ 2092234 h 4248240"/>
                <a:gd name="connsiteX495" fmla="*/ 1671762 w 4246481"/>
                <a:gd name="connsiteY495" fmla="*/ 2076400 h 4248240"/>
                <a:gd name="connsiteX496" fmla="*/ 1698591 w 4246481"/>
                <a:gd name="connsiteY496" fmla="*/ 2092234 h 4248240"/>
                <a:gd name="connsiteX497" fmla="*/ 1720582 w 4246481"/>
                <a:gd name="connsiteY497" fmla="*/ 2100590 h 4248240"/>
                <a:gd name="connsiteX498" fmla="*/ 1722782 w 4246481"/>
                <a:gd name="connsiteY498" fmla="*/ 2097951 h 4248240"/>
                <a:gd name="connsiteX499" fmla="*/ 1713985 w 4246481"/>
                <a:gd name="connsiteY499" fmla="*/ 2083437 h 4248240"/>
                <a:gd name="connsiteX500" fmla="*/ 1640975 w 4246481"/>
                <a:gd name="connsiteY500" fmla="*/ 1921583 h 4248240"/>
                <a:gd name="connsiteX501" fmla="*/ 1635697 w 4246481"/>
                <a:gd name="connsiteY501" fmla="*/ 1885517 h 4248240"/>
                <a:gd name="connsiteX502" fmla="*/ 1655049 w 4246481"/>
                <a:gd name="connsiteY502" fmla="*/ 1869244 h 4248240"/>
                <a:gd name="connsiteX503" fmla="*/ 1700351 w 4246481"/>
                <a:gd name="connsiteY503" fmla="*/ 1878920 h 4248240"/>
                <a:gd name="connsiteX504" fmla="*/ 1725421 w 4246481"/>
                <a:gd name="connsiteY504" fmla="*/ 1878920 h 4248240"/>
                <a:gd name="connsiteX505" fmla="*/ 1717943 w 4246481"/>
                <a:gd name="connsiteY505" fmla="*/ 1870563 h 4248240"/>
                <a:gd name="connsiteX506" fmla="*/ 1623382 w 4246481"/>
                <a:gd name="connsiteY506" fmla="*/ 1693755 h 4248240"/>
                <a:gd name="connsiteX507" fmla="*/ 1622502 w 4246481"/>
                <a:gd name="connsiteY507" fmla="*/ 1636578 h 4248240"/>
                <a:gd name="connsiteX508" fmla="*/ 1648012 w 4246481"/>
                <a:gd name="connsiteY508" fmla="*/ 1623823 h 4248240"/>
                <a:gd name="connsiteX509" fmla="*/ 1706508 w 4246481"/>
                <a:gd name="connsiteY509" fmla="*/ 1657690 h 4248240"/>
                <a:gd name="connsiteX510" fmla="*/ 1727180 w 4246481"/>
                <a:gd name="connsiteY510" fmla="*/ 1664727 h 4248240"/>
                <a:gd name="connsiteX511" fmla="*/ 1724101 w 4246481"/>
                <a:gd name="connsiteY511" fmla="*/ 1656810 h 4248240"/>
                <a:gd name="connsiteX512" fmla="*/ 1638336 w 4246481"/>
                <a:gd name="connsiteY512" fmla="*/ 1420186 h 4248240"/>
                <a:gd name="connsiteX513" fmla="*/ 1637456 w 4246481"/>
                <a:gd name="connsiteY513" fmla="*/ 1386759 h 4248240"/>
                <a:gd name="connsiteX514" fmla="*/ 1656808 w 4246481"/>
                <a:gd name="connsiteY514" fmla="*/ 1373565 h 4248240"/>
                <a:gd name="connsiteX515" fmla="*/ 1683637 w 4246481"/>
                <a:gd name="connsiteY515" fmla="*/ 1386759 h 4248240"/>
                <a:gd name="connsiteX516" fmla="*/ 1732018 w 4246481"/>
                <a:gd name="connsiteY516" fmla="*/ 1410949 h 4248240"/>
                <a:gd name="connsiteX517" fmla="*/ 1742134 w 4246481"/>
                <a:gd name="connsiteY517" fmla="*/ 1412709 h 4248240"/>
                <a:gd name="connsiteX518" fmla="*/ 1737735 w 4246481"/>
                <a:gd name="connsiteY518" fmla="*/ 1405672 h 4248240"/>
                <a:gd name="connsiteX519" fmla="*/ 1696392 w 4246481"/>
                <a:gd name="connsiteY519" fmla="*/ 1304073 h 4248240"/>
                <a:gd name="connsiteX520" fmla="*/ 1688475 w 4246481"/>
                <a:gd name="connsiteY520" fmla="*/ 1154533 h 4248240"/>
                <a:gd name="connsiteX521" fmla="*/ 1704749 w 4246481"/>
                <a:gd name="connsiteY521" fmla="*/ 1145297 h 4248240"/>
                <a:gd name="connsiteX522" fmla="*/ 1782157 w 4246481"/>
                <a:gd name="connsiteY522" fmla="*/ 1194557 h 4248240"/>
                <a:gd name="connsiteX523" fmla="*/ 1796672 w 4246481"/>
                <a:gd name="connsiteY523" fmla="*/ 1203354 h 4248240"/>
                <a:gd name="connsiteX524" fmla="*/ 1770282 w 4246481"/>
                <a:gd name="connsiteY524" fmla="*/ 1131663 h 4248240"/>
                <a:gd name="connsiteX525" fmla="*/ 1750930 w 4246481"/>
                <a:gd name="connsiteY525" fmla="*/ 940780 h 4248240"/>
                <a:gd name="connsiteX526" fmla="*/ 1755328 w 4246481"/>
                <a:gd name="connsiteY526" fmla="*/ 914830 h 4248240"/>
                <a:gd name="connsiteX527" fmla="*/ 1772042 w 4246481"/>
                <a:gd name="connsiteY527" fmla="*/ 907354 h 4248240"/>
                <a:gd name="connsiteX528" fmla="*/ 1834936 w 4246481"/>
                <a:gd name="connsiteY528" fmla="*/ 948697 h 4248240"/>
                <a:gd name="connsiteX529" fmla="*/ 1844612 w 4246481"/>
                <a:gd name="connsiteY529" fmla="*/ 955294 h 4248240"/>
                <a:gd name="connsiteX530" fmla="*/ 1863525 w 4246481"/>
                <a:gd name="connsiteY530" fmla="*/ 670288 h 4248240"/>
                <a:gd name="connsiteX531" fmla="*/ 1913664 w 4246481"/>
                <a:gd name="connsiteY531" fmla="*/ 703715 h 4248240"/>
                <a:gd name="connsiteX532" fmla="*/ 1922900 w 4246481"/>
                <a:gd name="connsiteY532" fmla="*/ 586283 h 4248240"/>
                <a:gd name="connsiteX533" fmla="*/ 1967323 w 4246481"/>
                <a:gd name="connsiteY533" fmla="*/ 477207 h 4248240"/>
                <a:gd name="connsiteX534" fmla="*/ 2001189 w 4246481"/>
                <a:gd name="connsiteY534" fmla="*/ 514592 h 4248240"/>
                <a:gd name="connsiteX535" fmla="*/ 2013504 w 4246481"/>
                <a:gd name="connsiteY535" fmla="*/ 424428 h 4248240"/>
                <a:gd name="connsiteX536" fmla="*/ 2093551 w 4246481"/>
                <a:gd name="connsiteY536" fmla="*/ 65533 h 4248240"/>
                <a:gd name="connsiteX537" fmla="*/ 2118622 w 4246481"/>
                <a:gd name="connsiteY537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17999 w 4246481"/>
                <a:gd name="connsiteY51" fmla="*/ 2513290 h 4248240"/>
                <a:gd name="connsiteX52" fmla="*/ 2646408 w 4246481"/>
                <a:gd name="connsiteY52" fmla="*/ 2347769 h 4248240"/>
                <a:gd name="connsiteX53" fmla="*/ 2667960 w 4246481"/>
                <a:gd name="connsiteY53" fmla="*/ 2336334 h 4248240"/>
                <a:gd name="connsiteX54" fmla="*/ 2681595 w 4246481"/>
                <a:gd name="connsiteY54" fmla="*/ 2357005 h 4248240"/>
                <a:gd name="connsiteX55" fmla="*/ 2691711 w 4246481"/>
                <a:gd name="connsiteY55" fmla="*/ 2392191 h 4248240"/>
                <a:gd name="connsiteX56" fmla="*/ 2695229 w 4246481"/>
                <a:gd name="connsiteY56" fmla="*/ 2391751 h 4248240"/>
                <a:gd name="connsiteX57" fmla="*/ 2705785 w 4246481"/>
                <a:gd name="connsiteY57" fmla="*/ 2359644 h 4248240"/>
                <a:gd name="connsiteX58" fmla="*/ 2756804 w 4246481"/>
                <a:gd name="connsiteY58" fmla="*/ 2245730 h 4248240"/>
                <a:gd name="connsiteX59" fmla="*/ 2780995 w 4246481"/>
                <a:gd name="connsiteY59" fmla="*/ 2215822 h 4248240"/>
                <a:gd name="connsiteX60" fmla="*/ 2801666 w 4246481"/>
                <a:gd name="connsiteY60" fmla="*/ 2218461 h 4248240"/>
                <a:gd name="connsiteX61" fmla="*/ 2824977 w 4246481"/>
                <a:gd name="connsiteY61" fmla="*/ 2257166 h 4248240"/>
                <a:gd name="connsiteX62" fmla="*/ 2834653 w 4246481"/>
                <a:gd name="connsiteY62" fmla="*/ 2269041 h 4248240"/>
                <a:gd name="connsiteX63" fmla="*/ 2848287 w 4246481"/>
                <a:gd name="connsiteY63" fmla="*/ 2194711 h 4248240"/>
                <a:gd name="connsiteX64" fmla="*/ 2919539 w 4246481"/>
                <a:gd name="connsiteY64" fmla="*/ 2072880 h 4248240"/>
                <a:gd name="connsiteX65" fmla="*/ 2937131 w 4246481"/>
                <a:gd name="connsiteY65" fmla="*/ 2062325 h 4248240"/>
                <a:gd name="connsiteX66" fmla="*/ 2951206 w 4246481"/>
                <a:gd name="connsiteY66" fmla="*/ 2069802 h 4248240"/>
                <a:gd name="connsiteX67" fmla="*/ 2962641 w 4246481"/>
                <a:gd name="connsiteY67" fmla="*/ 2123020 h 4248240"/>
                <a:gd name="connsiteX68" fmla="*/ 2972757 w 4246481"/>
                <a:gd name="connsiteY68" fmla="*/ 2145011 h 4248240"/>
                <a:gd name="connsiteX69" fmla="*/ 2975396 w 4246481"/>
                <a:gd name="connsiteY69" fmla="*/ 2138854 h 4248240"/>
                <a:gd name="connsiteX70" fmla="*/ 3078314 w 4246481"/>
                <a:gd name="connsiteY70" fmla="*/ 1948411 h 4248240"/>
                <a:gd name="connsiteX71" fmla="*/ 3093268 w 4246481"/>
                <a:gd name="connsiteY71" fmla="*/ 1933897 h 4248240"/>
                <a:gd name="connsiteX72" fmla="*/ 3115259 w 4246481"/>
                <a:gd name="connsiteY72" fmla="*/ 1939614 h 4248240"/>
                <a:gd name="connsiteX73" fmla="*/ 3123176 w 4246481"/>
                <a:gd name="connsiteY73" fmla="*/ 1971721 h 4248240"/>
                <a:gd name="connsiteX74" fmla="*/ 3135051 w 4246481"/>
                <a:gd name="connsiteY74" fmla="*/ 2013065 h 4248240"/>
                <a:gd name="connsiteX75" fmla="*/ 3139449 w 4246481"/>
                <a:gd name="connsiteY75" fmla="*/ 2010866 h 4248240"/>
                <a:gd name="connsiteX76" fmla="*/ 3237530 w 4246481"/>
                <a:gd name="connsiteY76" fmla="*/ 1859127 h 4248240"/>
                <a:gd name="connsiteX77" fmla="*/ 3270956 w 4246481"/>
                <a:gd name="connsiteY77" fmla="*/ 1832298 h 4248240"/>
                <a:gd name="connsiteX78" fmla="*/ 3284591 w 4246481"/>
                <a:gd name="connsiteY78" fmla="*/ 1828779 h 4248240"/>
                <a:gd name="connsiteX79" fmla="*/ 3301304 w 4246481"/>
                <a:gd name="connsiteY79" fmla="*/ 1933457 h 4248240"/>
                <a:gd name="connsiteX80" fmla="*/ 3435889 w 4246481"/>
                <a:gd name="connsiteY80" fmla="*/ 1754449 h 4248240"/>
                <a:gd name="connsiteX81" fmla="*/ 3451283 w 4246481"/>
                <a:gd name="connsiteY81" fmla="*/ 1743454 h 4248240"/>
                <a:gd name="connsiteX82" fmla="*/ 3474154 w 4246481"/>
                <a:gd name="connsiteY82" fmla="*/ 1752250 h 4248240"/>
                <a:gd name="connsiteX83" fmla="*/ 3481631 w 4246481"/>
                <a:gd name="connsiteY83" fmla="*/ 1805029 h 4248240"/>
                <a:gd name="connsiteX84" fmla="*/ 3483390 w 4246481"/>
                <a:gd name="connsiteY84" fmla="*/ 1819983 h 4248240"/>
                <a:gd name="connsiteX85" fmla="*/ 3674273 w 4246481"/>
                <a:gd name="connsiteY85" fmla="*/ 1672203 h 4248240"/>
                <a:gd name="connsiteX86" fmla="*/ 3682190 w 4246481"/>
                <a:gd name="connsiteY86" fmla="*/ 1718384 h 4248240"/>
                <a:gd name="connsiteX87" fmla="*/ 3855919 w 4246481"/>
                <a:gd name="connsiteY87" fmla="*/ 1624262 h 4248240"/>
                <a:gd name="connsiteX88" fmla="*/ 3851521 w 4246481"/>
                <a:gd name="connsiteY88" fmla="*/ 1666485 h 4248240"/>
                <a:gd name="connsiteX89" fmla="*/ 3856799 w 4246481"/>
                <a:gd name="connsiteY89" fmla="*/ 1664286 h 4248240"/>
                <a:gd name="connsiteX90" fmla="*/ 4189304 w 4246481"/>
                <a:gd name="connsiteY90" fmla="*/ 1469445 h 4248240"/>
                <a:gd name="connsiteX91" fmla="*/ 4233726 w 4246481"/>
                <a:gd name="connsiteY91" fmla="*/ 1452732 h 4248240"/>
                <a:gd name="connsiteX92" fmla="*/ 4244282 w 4246481"/>
                <a:gd name="connsiteY92" fmla="*/ 1450972 h 4248240"/>
                <a:gd name="connsiteX93" fmla="*/ 4246481 w 4246481"/>
                <a:gd name="connsiteY93" fmla="*/ 1453171 h 4248240"/>
                <a:gd name="connsiteX94" fmla="*/ 4218332 w 4246481"/>
                <a:gd name="connsiteY94" fmla="*/ 1507709 h 4248240"/>
                <a:gd name="connsiteX95" fmla="*/ 3991824 w 4246481"/>
                <a:gd name="connsiteY95" fmla="*/ 1816024 h 4248240"/>
                <a:gd name="connsiteX96" fmla="*/ 3988306 w 4246481"/>
                <a:gd name="connsiteY96" fmla="*/ 1821302 h 4248240"/>
                <a:gd name="connsiteX97" fmla="*/ 4033167 w 4246481"/>
                <a:gd name="connsiteY97" fmla="*/ 1821302 h 4248240"/>
                <a:gd name="connsiteX98" fmla="*/ 3920133 w 4246481"/>
                <a:gd name="connsiteY98" fmla="*/ 1984476 h 4248240"/>
                <a:gd name="connsiteX99" fmla="*/ 3965435 w 4246481"/>
                <a:gd name="connsiteY99" fmla="*/ 1995472 h 4248240"/>
                <a:gd name="connsiteX100" fmla="*/ 3798303 w 4246481"/>
                <a:gd name="connsiteY100" fmla="*/ 2169201 h 4248240"/>
                <a:gd name="connsiteX101" fmla="*/ 3810617 w 4246481"/>
                <a:gd name="connsiteY101" fmla="*/ 2171840 h 4248240"/>
                <a:gd name="connsiteX102" fmla="*/ 3870433 w 4246481"/>
                <a:gd name="connsiteY102" fmla="*/ 2187674 h 4248240"/>
                <a:gd name="connsiteX103" fmla="*/ 3875271 w 4246481"/>
                <a:gd name="connsiteY103" fmla="*/ 2203507 h 4248240"/>
                <a:gd name="connsiteX104" fmla="*/ 3833049 w 4246481"/>
                <a:gd name="connsiteY104" fmla="*/ 2247050 h 4248240"/>
                <a:gd name="connsiteX105" fmla="*/ 3727931 w 4246481"/>
                <a:gd name="connsiteY105" fmla="*/ 2317861 h 4248240"/>
                <a:gd name="connsiteX106" fmla="*/ 3670754 w 4246481"/>
                <a:gd name="connsiteY106" fmla="*/ 2339852 h 4248240"/>
                <a:gd name="connsiteX107" fmla="*/ 3683949 w 4246481"/>
                <a:gd name="connsiteY107" fmla="*/ 2344250 h 4248240"/>
                <a:gd name="connsiteX108" fmla="*/ 3755200 w 4246481"/>
                <a:gd name="connsiteY108" fmla="*/ 2364042 h 4248240"/>
                <a:gd name="connsiteX109" fmla="*/ 3760918 w 4246481"/>
                <a:gd name="connsiteY109" fmla="*/ 2383395 h 4248240"/>
                <a:gd name="connsiteX110" fmla="*/ 3620175 w 4246481"/>
                <a:gd name="connsiteY110" fmla="*/ 2481036 h 4248240"/>
                <a:gd name="connsiteX111" fmla="*/ 3570475 w 4246481"/>
                <a:gd name="connsiteY111" fmla="*/ 2494231 h 4248240"/>
                <a:gd name="connsiteX112" fmla="*/ 3585869 w 4246481"/>
                <a:gd name="connsiteY112" fmla="*/ 2503907 h 4248240"/>
                <a:gd name="connsiteX113" fmla="*/ 3618416 w 4246481"/>
                <a:gd name="connsiteY113" fmla="*/ 2514902 h 4248240"/>
                <a:gd name="connsiteX114" fmla="*/ 3634249 w 4246481"/>
                <a:gd name="connsiteY114" fmla="*/ 2520180 h 4248240"/>
                <a:gd name="connsiteX115" fmla="*/ 3639527 w 4246481"/>
                <a:gd name="connsiteY115" fmla="*/ 2550088 h 4248240"/>
                <a:gd name="connsiteX116" fmla="*/ 3557280 w 4246481"/>
                <a:gd name="connsiteY116" fmla="*/ 2599788 h 4248240"/>
                <a:gd name="connsiteX117" fmla="*/ 3427972 w 4246481"/>
                <a:gd name="connsiteY117" fmla="*/ 2642891 h 4248240"/>
                <a:gd name="connsiteX118" fmla="*/ 3419616 w 4246481"/>
                <a:gd name="connsiteY118" fmla="*/ 2645090 h 4248240"/>
                <a:gd name="connsiteX119" fmla="*/ 3436769 w 4246481"/>
                <a:gd name="connsiteY119" fmla="*/ 2655206 h 4248240"/>
                <a:gd name="connsiteX120" fmla="*/ 3492187 w 4246481"/>
                <a:gd name="connsiteY120" fmla="*/ 2673678 h 4248240"/>
                <a:gd name="connsiteX121" fmla="*/ 3497904 w 4246481"/>
                <a:gd name="connsiteY121" fmla="*/ 2693470 h 4248240"/>
                <a:gd name="connsiteX122" fmla="*/ 3453042 w 4246481"/>
                <a:gd name="connsiteY122" fmla="*/ 2732174 h 4248240"/>
                <a:gd name="connsiteX123" fmla="*/ 3296026 w 4246481"/>
                <a:gd name="connsiteY123" fmla="*/ 2769119 h 4248240"/>
                <a:gd name="connsiteX124" fmla="*/ 3287229 w 4246481"/>
                <a:gd name="connsiteY124" fmla="*/ 2768680 h 4248240"/>
                <a:gd name="connsiteX125" fmla="*/ 3283271 w 4246481"/>
                <a:gd name="connsiteY125" fmla="*/ 2770439 h 4248240"/>
                <a:gd name="connsiteX126" fmla="*/ 3299545 w 4246481"/>
                <a:gd name="connsiteY126" fmla="*/ 2784953 h 4248240"/>
                <a:gd name="connsiteX127" fmla="*/ 3328133 w 4246481"/>
                <a:gd name="connsiteY127" fmla="*/ 2806064 h 4248240"/>
                <a:gd name="connsiteX128" fmla="*/ 3328133 w 4246481"/>
                <a:gd name="connsiteY128" fmla="*/ 2832893 h 4248240"/>
                <a:gd name="connsiteX129" fmla="*/ 3274915 w 4246481"/>
                <a:gd name="connsiteY129" fmla="*/ 2861042 h 4248240"/>
                <a:gd name="connsiteX130" fmla="*/ 3158362 w 4246481"/>
                <a:gd name="connsiteY130" fmla="*/ 2894909 h 4248240"/>
                <a:gd name="connsiteX131" fmla="*/ 3148686 w 4246481"/>
                <a:gd name="connsiteY131" fmla="*/ 2899746 h 4248240"/>
                <a:gd name="connsiteX132" fmla="*/ 3166278 w 4246481"/>
                <a:gd name="connsiteY132" fmla="*/ 2908983 h 4248240"/>
                <a:gd name="connsiteX133" fmla="*/ 3189149 w 4246481"/>
                <a:gd name="connsiteY133" fmla="*/ 2916460 h 4248240"/>
                <a:gd name="connsiteX134" fmla="*/ 3194867 w 4246481"/>
                <a:gd name="connsiteY134" fmla="*/ 2945488 h 4248240"/>
                <a:gd name="connsiteX135" fmla="*/ 3146047 w 4246481"/>
                <a:gd name="connsiteY135" fmla="*/ 2976715 h 4248240"/>
                <a:gd name="connsiteX136" fmla="*/ 2990790 w 4246481"/>
                <a:gd name="connsiteY136" fmla="*/ 3011021 h 4248240"/>
                <a:gd name="connsiteX137" fmla="*/ 2999586 w 4246481"/>
                <a:gd name="connsiteY137" fmla="*/ 3024656 h 4248240"/>
                <a:gd name="connsiteX138" fmla="*/ 3014540 w 4246481"/>
                <a:gd name="connsiteY138" fmla="*/ 3046647 h 4248240"/>
                <a:gd name="connsiteX139" fmla="*/ 3007503 w 4246481"/>
                <a:gd name="connsiteY139" fmla="*/ 3068198 h 4248240"/>
                <a:gd name="connsiteX140" fmla="*/ 2959122 w 4246481"/>
                <a:gd name="connsiteY140" fmla="*/ 3086231 h 4248240"/>
                <a:gd name="connsiteX141" fmla="*/ 2887871 w 4246481"/>
                <a:gd name="connsiteY141" fmla="*/ 3106903 h 4248240"/>
                <a:gd name="connsiteX142" fmla="*/ 2851366 w 4246481"/>
                <a:gd name="connsiteY142" fmla="*/ 3139010 h 4248240"/>
                <a:gd name="connsiteX143" fmla="*/ 2867200 w 4246481"/>
                <a:gd name="connsiteY143" fmla="*/ 3141209 h 4248240"/>
                <a:gd name="connsiteX144" fmla="*/ 2957363 w 4246481"/>
                <a:gd name="connsiteY144" fmla="*/ 3105583 h 4248240"/>
                <a:gd name="connsiteX145" fmla="*/ 2967039 w 4246481"/>
                <a:gd name="connsiteY145" fmla="*/ 3104704 h 4248240"/>
                <a:gd name="connsiteX146" fmla="*/ 2977155 w 4246481"/>
                <a:gd name="connsiteY146" fmla="*/ 3118338 h 4248240"/>
                <a:gd name="connsiteX147" fmla="*/ 2971437 w 4246481"/>
                <a:gd name="connsiteY147" fmla="*/ 3156163 h 4248240"/>
                <a:gd name="connsiteX148" fmla="*/ 2980234 w 4246481"/>
                <a:gd name="connsiteY148" fmla="*/ 3148686 h 4248240"/>
                <a:gd name="connsiteX149" fmla="*/ 3085791 w 4246481"/>
                <a:gd name="connsiteY149" fmla="*/ 3098986 h 4248240"/>
                <a:gd name="connsiteX150" fmla="*/ 3109981 w 4246481"/>
                <a:gd name="connsiteY150" fmla="*/ 3100305 h 4248240"/>
                <a:gd name="connsiteX151" fmla="*/ 3116579 w 4246481"/>
                <a:gd name="connsiteY151" fmla="*/ 3115259 h 4248240"/>
                <a:gd name="connsiteX152" fmla="*/ 3100305 w 4246481"/>
                <a:gd name="connsiteY152" fmla="*/ 3142968 h 4248240"/>
                <a:gd name="connsiteX153" fmla="*/ 3093268 w 4246481"/>
                <a:gd name="connsiteY153" fmla="*/ 3159681 h 4248240"/>
                <a:gd name="connsiteX154" fmla="*/ 3102944 w 4246481"/>
                <a:gd name="connsiteY154" fmla="*/ 3154843 h 4248240"/>
                <a:gd name="connsiteX155" fmla="*/ 3238849 w 4246481"/>
                <a:gd name="connsiteY155" fmla="*/ 3111301 h 4248240"/>
                <a:gd name="connsiteX156" fmla="*/ 3259081 w 4246481"/>
                <a:gd name="connsiteY156" fmla="*/ 3114379 h 4248240"/>
                <a:gd name="connsiteX157" fmla="*/ 3253363 w 4246481"/>
                <a:gd name="connsiteY157" fmla="*/ 3134611 h 4248240"/>
                <a:gd name="connsiteX158" fmla="*/ 3237090 w 4246481"/>
                <a:gd name="connsiteY158" fmla="*/ 3168478 h 4248240"/>
                <a:gd name="connsiteX159" fmla="*/ 3312299 w 4246481"/>
                <a:gd name="connsiteY159" fmla="*/ 3143848 h 4248240"/>
                <a:gd name="connsiteX160" fmla="*/ 3392787 w 4246481"/>
                <a:gd name="connsiteY160" fmla="*/ 3145167 h 4248240"/>
                <a:gd name="connsiteX161" fmla="*/ 3354082 w 4246481"/>
                <a:gd name="connsiteY161" fmla="*/ 3204543 h 4248240"/>
                <a:gd name="connsiteX162" fmla="*/ 3523854 w 4246481"/>
                <a:gd name="connsiteY162" fmla="*/ 3183872 h 4248240"/>
                <a:gd name="connsiteX163" fmla="*/ 3526053 w 4246481"/>
                <a:gd name="connsiteY163" fmla="*/ 3187830 h 4248240"/>
                <a:gd name="connsiteX164" fmla="*/ 3495705 w 4246481"/>
                <a:gd name="connsiteY164" fmla="*/ 3233131 h 4248240"/>
                <a:gd name="connsiteX165" fmla="*/ 3654921 w 4246481"/>
                <a:gd name="connsiteY165" fmla="*/ 3247206 h 4248240"/>
                <a:gd name="connsiteX166" fmla="*/ 3636888 w 4246481"/>
                <a:gd name="connsiteY166" fmla="*/ 3275354 h 4248240"/>
                <a:gd name="connsiteX167" fmla="*/ 3765316 w 4246481"/>
                <a:gd name="connsiteY167" fmla="*/ 3307901 h 4248240"/>
                <a:gd name="connsiteX168" fmla="*/ 3745524 w 4246481"/>
                <a:gd name="connsiteY168" fmla="*/ 3326374 h 4248240"/>
                <a:gd name="connsiteX169" fmla="*/ 3891985 w 4246481"/>
                <a:gd name="connsiteY169" fmla="*/ 3356281 h 4248240"/>
                <a:gd name="connsiteX170" fmla="*/ 4033607 w 4246481"/>
                <a:gd name="connsiteY170" fmla="*/ 3400264 h 4248240"/>
                <a:gd name="connsiteX171" fmla="*/ 4034047 w 4246481"/>
                <a:gd name="connsiteY171" fmla="*/ 3403782 h 4248240"/>
                <a:gd name="connsiteX172" fmla="*/ 3996222 w 4246481"/>
                <a:gd name="connsiteY172" fmla="*/ 3417857 h 4248240"/>
                <a:gd name="connsiteX173" fmla="*/ 3747723 w 4246481"/>
                <a:gd name="connsiteY173" fmla="*/ 3464478 h 4248240"/>
                <a:gd name="connsiteX174" fmla="*/ 3742005 w 4246481"/>
                <a:gd name="connsiteY174" fmla="*/ 3465357 h 4248240"/>
                <a:gd name="connsiteX175" fmla="*/ 3762677 w 4246481"/>
                <a:gd name="connsiteY175" fmla="*/ 3485149 h 4248240"/>
                <a:gd name="connsiteX176" fmla="*/ 3633369 w 4246481"/>
                <a:gd name="connsiteY176" fmla="*/ 3513738 h 4248240"/>
                <a:gd name="connsiteX177" fmla="*/ 3650522 w 4246481"/>
                <a:gd name="connsiteY177" fmla="*/ 3542326 h 4248240"/>
                <a:gd name="connsiteX178" fmla="*/ 3489988 w 4246481"/>
                <a:gd name="connsiteY178" fmla="*/ 3551123 h 4248240"/>
                <a:gd name="connsiteX179" fmla="*/ 3511099 w 4246481"/>
                <a:gd name="connsiteY179" fmla="*/ 3583230 h 4248240"/>
                <a:gd name="connsiteX180" fmla="*/ 3501423 w 4246481"/>
                <a:gd name="connsiteY180" fmla="*/ 3603461 h 4248240"/>
                <a:gd name="connsiteX181" fmla="*/ 3347485 w 4246481"/>
                <a:gd name="connsiteY181" fmla="*/ 3573993 h 4248240"/>
                <a:gd name="connsiteX182" fmla="*/ 3383551 w 4246481"/>
                <a:gd name="connsiteY182" fmla="*/ 3633369 h 4248240"/>
                <a:gd name="connsiteX183" fmla="*/ 3380912 w 4246481"/>
                <a:gd name="connsiteY183" fmla="*/ 3637328 h 4248240"/>
                <a:gd name="connsiteX184" fmla="*/ 3228733 w 4246481"/>
                <a:gd name="connsiteY184" fmla="*/ 3606540 h 4248240"/>
                <a:gd name="connsiteX185" fmla="*/ 3238409 w 4246481"/>
                <a:gd name="connsiteY185" fmla="*/ 3628531 h 4248240"/>
                <a:gd name="connsiteX186" fmla="*/ 3250724 w 4246481"/>
                <a:gd name="connsiteY186" fmla="*/ 3651842 h 4248240"/>
                <a:gd name="connsiteX187" fmla="*/ 3242368 w 4246481"/>
                <a:gd name="connsiteY187" fmla="*/ 3664157 h 4248240"/>
                <a:gd name="connsiteX188" fmla="*/ 3211580 w 4246481"/>
                <a:gd name="connsiteY188" fmla="*/ 3661078 h 4248240"/>
                <a:gd name="connsiteX189" fmla="*/ 3089310 w 4246481"/>
                <a:gd name="connsiteY189" fmla="*/ 3611378 h 4248240"/>
                <a:gd name="connsiteX190" fmla="*/ 3086231 w 4246481"/>
                <a:gd name="connsiteY190" fmla="*/ 3613138 h 4248240"/>
                <a:gd name="connsiteX191" fmla="*/ 3113940 w 4246481"/>
                <a:gd name="connsiteY191" fmla="*/ 3666796 h 4248240"/>
                <a:gd name="connsiteX192" fmla="*/ 3089750 w 4246481"/>
                <a:gd name="connsiteY192" fmla="*/ 3671194 h 4248240"/>
                <a:gd name="connsiteX193" fmla="*/ 2986391 w 4246481"/>
                <a:gd name="connsiteY193" fmla="*/ 3628971 h 4248240"/>
                <a:gd name="connsiteX194" fmla="*/ 2963081 w 4246481"/>
                <a:gd name="connsiteY194" fmla="*/ 3610938 h 4248240"/>
                <a:gd name="connsiteX195" fmla="*/ 2967479 w 4246481"/>
                <a:gd name="connsiteY195" fmla="*/ 3639087 h 4248240"/>
                <a:gd name="connsiteX196" fmla="*/ 2948127 w 4246481"/>
                <a:gd name="connsiteY196" fmla="*/ 3658879 h 4248240"/>
                <a:gd name="connsiteX197" fmla="*/ 2849607 w 4246481"/>
                <a:gd name="connsiteY197" fmla="*/ 3614897 h 4248240"/>
                <a:gd name="connsiteX198" fmla="*/ 2840810 w 4246481"/>
                <a:gd name="connsiteY198" fmla="*/ 3609619 h 4248240"/>
                <a:gd name="connsiteX199" fmla="*/ 2835972 w 4246481"/>
                <a:gd name="connsiteY199" fmla="*/ 3609619 h 4248240"/>
                <a:gd name="connsiteX200" fmla="*/ 2847848 w 4246481"/>
                <a:gd name="connsiteY200" fmla="*/ 3632490 h 4248240"/>
                <a:gd name="connsiteX201" fmla="*/ 2835533 w 4246481"/>
                <a:gd name="connsiteY201" fmla="*/ 3652722 h 4248240"/>
                <a:gd name="connsiteX202" fmla="*/ 2785393 w 4246481"/>
                <a:gd name="connsiteY202" fmla="*/ 3639967 h 4248240"/>
                <a:gd name="connsiteX203" fmla="*/ 2715901 w 4246481"/>
                <a:gd name="connsiteY203" fmla="*/ 3597744 h 4248240"/>
                <a:gd name="connsiteX204" fmla="*/ 2708864 w 4246481"/>
                <a:gd name="connsiteY204" fmla="*/ 3592466 h 4248240"/>
                <a:gd name="connsiteX205" fmla="*/ 2705345 w 4246481"/>
                <a:gd name="connsiteY205" fmla="*/ 3618416 h 4248240"/>
                <a:gd name="connsiteX206" fmla="*/ 2693030 w 4246481"/>
                <a:gd name="connsiteY206" fmla="*/ 3627212 h 4248240"/>
                <a:gd name="connsiteX207" fmla="*/ 2656525 w 4246481"/>
                <a:gd name="connsiteY207" fmla="*/ 3641726 h 4248240"/>
                <a:gd name="connsiteX208" fmla="*/ 2692151 w 4246481"/>
                <a:gd name="connsiteY208" fmla="*/ 3644805 h 4248240"/>
                <a:gd name="connsiteX209" fmla="*/ 2748888 w 4246481"/>
                <a:gd name="connsiteY209" fmla="*/ 3669875 h 4248240"/>
                <a:gd name="connsiteX210" fmla="*/ 2757244 w 4246481"/>
                <a:gd name="connsiteY210" fmla="*/ 3682629 h 4248240"/>
                <a:gd name="connsiteX211" fmla="*/ 2745369 w 4246481"/>
                <a:gd name="connsiteY211" fmla="*/ 3689227 h 4248240"/>
                <a:gd name="connsiteX212" fmla="*/ 2723378 w 4246481"/>
                <a:gd name="connsiteY212" fmla="*/ 3697143 h 4248240"/>
                <a:gd name="connsiteX213" fmla="*/ 2798148 w 4246481"/>
                <a:gd name="connsiteY213" fmla="*/ 3727491 h 4248240"/>
                <a:gd name="connsiteX214" fmla="*/ 2820139 w 4246481"/>
                <a:gd name="connsiteY214" fmla="*/ 3741566 h 4248240"/>
                <a:gd name="connsiteX215" fmla="*/ 2817500 w 4246481"/>
                <a:gd name="connsiteY215" fmla="*/ 3756519 h 4248240"/>
                <a:gd name="connsiteX216" fmla="*/ 2791110 w 4246481"/>
                <a:gd name="connsiteY216" fmla="*/ 3767075 h 4248240"/>
                <a:gd name="connsiteX217" fmla="*/ 2883033 w 4246481"/>
                <a:gd name="connsiteY217" fmla="*/ 3825571 h 4248240"/>
                <a:gd name="connsiteX218" fmla="*/ 2836412 w 4246481"/>
                <a:gd name="connsiteY218" fmla="*/ 3839646 h 4248240"/>
                <a:gd name="connsiteX219" fmla="*/ 2934493 w 4246481"/>
                <a:gd name="connsiteY219" fmla="*/ 3908258 h 4248240"/>
                <a:gd name="connsiteX220" fmla="*/ 2896228 w 4246481"/>
                <a:gd name="connsiteY220" fmla="*/ 3918374 h 4248240"/>
                <a:gd name="connsiteX221" fmla="*/ 2971877 w 4246481"/>
                <a:gd name="connsiteY221" fmla="*/ 3997542 h 4248240"/>
                <a:gd name="connsiteX222" fmla="*/ 2950766 w 4246481"/>
                <a:gd name="connsiteY222" fmla="*/ 4003699 h 4248240"/>
                <a:gd name="connsiteX223" fmla="*/ 3000906 w 4246481"/>
                <a:gd name="connsiteY223" fmla="*/ 4078029 h 4248240"/>
                <a:gd name="connsiteX224" fmla="*/ 2981993 w 4246481"/>
                <a:gd name="connsiteY224" fmla="*/ 4078909 h 4248240"/>
                <a:gd name="connsiteX225" fmla="*/ 3098106 w 4246481"/>
                <a:gd name="connsiteY225" fmla="*/ 4248240 h 4248240"/>
                <a:gd name="connsiteX226" fmla="*/ 2918219 w 4246481"/>
                <a:gd name="connsiteY226" fmla="*/ 4150600 h 4248240"/>
                <a:gd name="connsiteX227" fmla="*/ 2919978 w 4246481"/>
                <a:gd name="connsiteY227" fmla="*/ 4169952 h 4248240"/>
                <a:gd name="connsiteX228" fmla="*/ 2840810 w 4246481"/>
                <a:gd name="connsiteY228" fmla="*/ 4127289 h 4248240"/>
                <a:gd name="connsiteX229" fmla="*/ 2837292 w 4246481"/>
                <a:gd name="connsiteY229" fmla="*/ 4148841 h 4248240"/>
                <a:gd name="connsiteX230" fmla="*/ 2751087 w 4246481"/>
                <a:gd name="connsiteY230" fmla="*/ 4081988 h 4248240"/>
                <a:gd name="connsiteX231" fmla="*/ 2744489 w 4246481"/>
                <a:gd name="connsiteY231" fmla="*/ 4121572 h 4248240"/>
                <a:gd name="connsiteX232" fmla="*/ 2666201 w 4246481"/>
                <a:gd name="connsiteY232" fmla="*/ 4029649 h 4248240"/>
                <a:gd name="connsiteX233" fmla="*/ 2657845 w 4246481"/>
                <a:gd name="connsiteY233" fmla="*/ 4078469 h 4248240"/>
                <a:gd name="connsiteX234" fmla="*/ 2590552 w 4246481"/>
                <a:gd name="connsiteY234" fmla="*/ 3990065 h 4248240"/>
                <a:gd name="connsiteX235" fmla="*/ 2579116 w 4246481"/>
                <a:gd name="connsiteY235" fmla="*/ 4029649 h 4248240"/>
                <a:gd name="connsiteX236" fmla="*/ 2575158 w 4246481"/>
                <a:gd name="connsiteY236" fmla="*/ 4030968 h 4248240"/>
                <a:gd name="connsiteX237" fmla="*/ 2513142 w 4246481"/>
                <a:gd name="connsiteY237" fmla="*/ 3931129 h 4248240"/>
                <a:gd name="connsiteX238" fmla="*/ 2506986 w 4246481"/>
                <a:gd name="connsiteY238" fmla="*/ 3957518 h 4248240"/>
                <a:gd name="connsiteX239" fmla="*/ 2490712 w 4246481"/>
                <a:gd name="connsiteY239" fmla="*/ 3962796 h 4248240"/>
                <a:gd name="connsiteX240" fmla="*/ 2454646 w 4246481"/>
                <a:gd name="connsiteY240" fmla="*/ 3894624 h 4248240"/>
                <a:gd name="connsiteX241" fmla="*/ 2451568 w 4246481"/>
                <a:gd name="connsiteY241" fmla="*/ 3871753 h 4248240"/>
                <a:gd name="connsiteX242" fmla="*/ 2439692 w 4246481"/>
                <a:gd name="connsiteY242" fmla="*/ 3891105 h 4248240"/>
                <a:gd name="connsiteX243" fmla="*/ 2421660 w 4246481"/>
                <a:gd name="connsiteY243" fmla="*/ 3892424 h 4248240"/>
                <a:gd name="connsiteX244" fmla="*/ 2399228 w 4246481"/>
                <a:gd name="connsiteY244" fmla="*/ 3849322 h 4248240"/>
                <a:gd name="connsiteX245" fmla="*/ 2386914 w 4246481"/>
                <a:gd name="connsiteY245" fmla="*/ 3815895 h 4248240"/>
                <a:gd name="connsiteX246" fmla="*/ 2380756 w 4246481"/>
                <a:gd name="connsiteY246" fmla="*/ 3836127 h 4248240"/>
                <a:gd name="connsiteX247" fmla="*/ 2367122 w 4246481"/>
                <a:gd name="connsiteY247" fmla="*/ 3839206 h 4248240"/>
                <a:gd name="connsiteX248" fmla="*/ 2353928 w 4246481"/>
                <a:gd name="connsiteY248" fmla="*/ 3822933 h 4248240"/>
                <a:gd name="connsiteX249" fmla="*/ 2328418 w 4246481"/>
                <a:gd name="connsiteY249" fmla="*/ 3750362 h 4248240"/>
                <a:gd name="connsiteX250" fmla="*/ 2322260 w 4246481"/>
                <a:gd name="connsiteY250" fmla="*/ 3755200 h 4248240"/>
                <a:gd name="connsiteX251" fmla="*/ 2296750 w 4246481"/>
                <a:gd name="connsiteY251" fmla="*/ 3749482 h 4248240"/>
                <a:gd name="connsiteX252" fmla="*/ 2280916 w 4246481"/>
                <a:gd name="connsiteY252" fmla="*/ 3709019 h 4248240"/>
                <a:gd name="connsiteX253" fmla="*/ 2270362 w 4246481"/>
                <a:gd name="connsiteY253" fmla="*/ 3685268 h 4248240"/>
                <a:gd name="connsiteX254" fmla="*/ 2267282 w 4246481"/>
                <a:gd name="connsiteY254" fmla="*/ 3686588 h 4248240"/>
                <a:gd name="connsiteX255" fmla="*/ 2255846 w 4246481"/>
                <a:gd name="connsiteY255" fmla="*/ 3696704 h 4248240"/>
                <a:gd name="connsiteX256" fmla="*/ 2243972 w 4246481"/>
                <a:gd name="connsiteY256" fmla="*/ 3683949 h 4248240"/>
                <a:gd name="connsiteX257" fmla="*/ 2228138 w 4246481"/>
                <a:gd name="connsiteY257" fmla="*/ 3606980 h 4248240"/>
                <a:gd name="connsiteX258" fmla="*/ 2225938 w 4246481"/>
                <a:gd name="connsiteY258" fmla="*/ 3592906 h 4248240"/>
                <a:gd name="connsiteX259" fmla="*/ 2214944 w 4246481"/>
                <a:gd name="connsiteY259" fmla="*/ 3606540 h 4248240"/>
                <a:gd name="connsiteX260" fmla="*/ 2204388 w 4246481"/>
                <a:gd name="connsiteY260" fmla="*/ 3606101 h 4248240"/>
                <a:gd name="connsiteX261" fmla="*/ 2190754 w 4246481"/>
                <a:gd name="connsiteY261" fmla="*/ 3579711 h 4248240"/>
                <a:gd name="connsiteX262" fmla="*/ 2143252 w 4246481"/>
                <a:gd name="connsiteY262" fmla="*/ 3418297 h 4248240"/>
                <a:gd name="connsiteX263" fmla="*/ 2139734 w 4246481"/>
                <a:gd name="connsiteY263" fmla="*/ 3412139 h 4248240"/>
                <a:gd name="connsiteX264" fmla="*/ 2135776 w 4246481"/>
                <a:gd name="connsiteY264" fmla="*/ 3445126 h 4248240"/>
                <a:gd name="connsiteX265" fmla="*/ 2120822 w 4246481"/>
                <a:gd name="connsiteY265" fmla="*/ 3767075 h 4248240"/>
                <a:gd name="connsiteX266" fmla="*/ 2137974 w 4246481"/>
                <a:gd name="connsiteY266" fmla="*/ 3936846 h 4248240"/>
                <a:gd name="connsiteX267" fmla="*/ 2145452 w 4246481"/>
                <a:gd name="connsiteY267" fmla="*/ 4173471 h 4248240"/>
                <a:gd name="connsiteX268" fmla="*/ 2134016 w 4246481"/>
                <a:gd name="connsiteY268" fmla="*/ 4184466 h 4248240"/>
                <a:gd name="connsiteX269" fmla="*/ 2104108 w 4246481"/>
                <a:gd name="connsiteY269" fmla="*/ 4184466 h 4248240"/>
                <a:gd name="connsiteX270" fmla="*/ 2103228 w 4246481"/>
                <a:gd name="connsiteY270" fmla="*/ 4177869 h 4248240"/>
                <a:gd name="connsiteX271" fmla="*/ 2086076 w 4246481"/>
                <a:gd name="connsiteY271" fmla="*/ 3859438 h 4248240"/>
                <a:gd name="connsiteX272" fmla="*/ 2090034 w 4246481"/>
                <a:gd name="connsiteY272" fmla="*/ 3478112 h 4248240"/>
                <a:gd name="connsiteX273" fmla="*/ 2094872 w 4246481"/>
                <a:gd name="connsiteY273" fmla="*/ 3433690 h 4248240"/>
                <a:gd name="connsiteX274" fmla="*/ 2092234 w 4246481"/>
                <a:gd name="connsiteY274" fmla="*/ 3432811 h 4248240"/>
                <a:gd name="connsiteX275" fmla="*/ 2073760 w 4246481"/>
                <a:gd name="connsiteY275" fmla="*/ 3496145 h 4248240"/>
                <a:gd name="connsiteX276" fmla="*/ 2051770 w 4246481"/>
                <a:gd name="connsiteY276" fmla="*/ 3585429 h 4248240"/>
                <a:gd name="connsiteX277" fmla="*/ 2050010 w 4246481"/>
                <a:gd name="connsiteY277" fmla="*/ 3590707 h 4248240"/>
                <a:gd name="connsiteX278" fmla="*/ 2039894 w 4246481"/>
                <a:gd name="connsiteY278" fmla="*/ 3608300 h 4248240"/>
                <a:gd name="connsiteX279" fmla="*/ 2027140 w 4246481"/>
                <a:gd name="connsiteY279" fmla="*/ 3595545 h 4248240"/>
                <a:gd name="connsiteX280" fmla="*/ 2023182 w 4246481"/>
                <a:gd name="connsiteY280" fmla="*/ 3592906 h 4248240"/>
                <a:gd name="connsiteX281" fmla="*/ 2016584 w 4246481"/>
                <a:gd name="connsiteY281" fmla="*/ 3638207 h 4248240"/>
                <a:gd name="connsiteX282" fmla="*/ 2006468 w 4246481"/>
                <a:gd name="connsiteY282" fmla="*/ 3679991 h 4248240"/>
                <a:gd name="connsiteX283" fmla="*/ 1980078 w 4246481"/>
                <a:gd name="connsiteY283" fmla="*/ 3683069 h 4248240"/>
                <a:gd name="connsiteX284" fmla="*/ 1972162 w 4246481"/>
                <a:gd name="connsiteY284" fmla="*/ 3697143 h 4248240"/>
                <a:gd name="connsiteX285" fmla="*/ 1953250 w 4246481"/>
                <a:gd name="connsiteY285" fmla="*/ 3744204 h 4248240"/>
                <a:gd name="connsiteX286" fmla="*/ 1925540 w 4246481"/>
                <a:gd name="connsiteY286" fmla="*/ 3751242 h 4248240"/>
                <a:gd name="connsiteX287" fmla="*/ 1923342 w 4246481"/>
                <a:gd name="connsiteY287" fmla="*/ 3749922 h 4248240"/>
                <a:gd name="connsiteX288" fmla="*/ 1901790 w 4246481"/>
                <a:gd name="connsiteY288" fmla="*/ 3808858 h 4248240"/>
                <a:gd name="connsiteX289" fmla="*/ 1883318 w 4246481"/>
                <a:gd name="connsiteY289" fmla="*/ 3835687 h 4248240"/>
                <a:gd name="connsiteX290" fmla="*/ 1868364 w 4246481"/>
                <a:gd name="connsiteY290" fmla="*/ 3831289 h 4248240"/>
                <a:gd name="connsiteX291" fmla="*/ 1862646 w 4246481"/>
                <a:gd name="connsiteY291" fmla="*/ 3812377 h 4248240"/>
                <a:gd name="connsiteX292" fmla="*/ 1841974 w 4246481"/>
                <a:gd name="connsiteY292" fmla="*/ 3861197 h 4248240"/>
                <a:gd name="connsiteX293" fmla="*/ 1823501 w 4246481"/>
                <a:gd name="connsiteY293" fmla="*/ 3892424 h 4248240"/>
                <a:gd name="connsiteX294" fmla="*/ 1807228 w 4246481"/>
                <a:gd name="connsiteY294" fmla="*/ 3891105 h 4248240"/>
                <a:gd name="connsiteX295" fmla="*/ 1795353 w 4246481"/>
                <a:gd name="connsiteY295" fmla="*/ 3871753 h 4248240"/>
                <a:gd name="connsiteX296" fmla="*/ 1789635 w 4246481"/>
                <a:gd name="connsiteY296" fmla="*/ 3905179 h 4248240"/>
                <a:gd name="connsiteX297" fmla="*/ 1756649 w 4246481"/>
                <a:gd name="connsiteY297" fmla="*/ 3962796 h 4248240"/>
                <a:gd name="connsiteX298" fmla="*/ 1740375 w 4246481"/>
                <a:gd name="connsiteY298" fmla="*/ 3957078 h 4248240"/>
                <a:gd name="connsiteX299" fmla="*/ 1734218 w 4246481"/>
                <a:gd name="connsiteY299" fmla="*/ 3929370 h 4248240"/>
                <a:gd name="connsiteX300" fmla="*/ 1707829 w 4246481"/>
                <a:gd name="connsiteY300" fmla="*/ 3984787 h 4248240"/>
                <a:gd name="connsiteX301" fmla="*/ 1669125 w 4246481"/>
                <a:gd name="connsiteY301" fmla="*/ 4031848 h 4248240"/>
                <a:gd name="connsiteX302" fmla="*/ 1657250 w 4246481"/>
                <a:gd name="connsiteY302" fmla="*/ 3989625 h 4248240"/>
                <a:gd name="connsiteX303" fmla="*/ 1589956 w 4246481"/>
                <a:gd name="connsiteY303" fmla="*/ 4078909 h 4248240"/>
                <a:gd name="connsiteX304" fmla="*/ 1581160 w 4246481"/>
                <a:gd name="connsiteY304" fmla="*/ 4030968 h 4248240"/>
                <a:gd name="connsiteX305" fmla="*/ 1503311 w 4246481"/>
                <a:gd name="connsiteY305" fmla="*/ 4121132 h 4248240"/>
                <a:gd name="connsiteX306" fmla="*/ 1497154 w 4246481"/>
                <a:gd name="connsiteY306" fmla="*/ 4082428 h 4248240"/>
                <a:gd name="connsiteX307" fmla="*/ 1410509 w 4246481"/>
                <a:gd name="connsiteY307" fmla="*/ 4149281 h 4248240"/>
                <a:gd name="connsiteX308" fmla="*/ 1407430 w 4246481"/>
                <a:gd name="connsiteY308" fmla="*/ 4127289 h 4248240"/>
                <a:gd name="connsiteX309" fmla="*/ 1328262 w 4246481"/>
                <a:gd name="connsiteY309" fmla="*/ 4169952 h 4248240"/>
                <a:gd name="connsiteX310" fmla="*/ 1330021 w 4246481"/>
                <a:gd name="connsiteY310" fmla="*/ 4150160 h 4248240"/>
                <a:gd name="connsiteX311" fmla="*/ 1149255 w 4246481"/>
                <a:gd name="connsiteY311" fmla="*/ 4248240 h 4248240"/>
                <a:gd name="connsiteX312" fmla="*/ 1266687 w 4246481"/>
                <a:gd name="connsiteY312" fmla="*/ 4078909 h 4248240"/>
                <a:gd name="connsiteX313" fmla="*/ 1245575 w 4246481"/>
                <a:gd name="connsiteY313" fmla="*/ 4078909 h 4248240"/>
                <a:gd name="connsiteX314" fmla="*/ 1297475 w 4246481"/>
                <a:gd name="connsiteY314" fmla="*/ 4003260 h 4248240"/>
                <a:gd name="connsiteX315" fmla="*/ 1275923 w 4246481"/>
                <a:gd name="connsiteY315" fmla="*/ 3997542 h 4248240"/>
                <a:gd name="connsiteX316" fmla="*/ 1352452 w 4246481"/>
                <a:gd name="connsiteY316" fmla="*/ 3917934 h 4248240"/>
                <a:gd name="connsiteX317" fmla="*/ 1314188 w 4246481"/>
                <a:gd name="connsiteY317" fmla="*/ 3907818 h 4248240"/>
                <a:gd name="connsiteX318" fmla="*/ 1412708 w 4246481"/>
                <a:gd name="connsiteY318" fmla="*/ 3839646 h 4248240"/>
                <a:gd name="connsiteX319" fmla="*/ 1366087 w 4246481"/>
                <a:gd name="connsiteY319" fmla="*/ 3825571 h 4248240"/>
                <a:gd name="connsiteX320" fmla="*/ 1461088 w 4246481"/>
                <a:gd name="connsiteY320" fmla="*/ 3767515 h 4248240"/>
                <a:gd name="connsiteX321" fmla="*/ 1421944 w 4246481"/>
                <a:gd name="connsiteY321" fmla="*/ 3751681 h 4248240"/>
                <a:gd name="connsiteX322" fmla="*/ 1421064 w 4246481"/>
                <a:gd name="connsiteY322" fmla="*/ 3747283 h 4248240"/>
                <a:gd name="connsiteX323" fmla="*/ 1528821 w 4246481"/>
                <a:gd name="connsiteY323" fmla="*/ 3698023 h 4248240"/>
                <a:gd name="connsiteX324" fmla="*/ 1487478 w 4246481"/>
                <a:gd name="connsiteY324" fmla="*/ 3682190 h 4248240"/>
                <a:gd name="connsiteX325" fmla="*/ 1503311 w 4246481"/>
                <a:gd name="connsiteY325" fmla="*/ 3664597 h 4248240"/>
                <a:gd name="connsiteX326" fmla="*/ 1577201 w 4246481"/>
                <a:gd name="connsiteY326" fmla="*/ 3641726 h 4248240"/>
                <a:gd name="connsiteX327" fmla="*/ 1588197 w 4246481"/>
                <a:gd name="connsiteY327" fmla="*/ 3641286 h 4248240"/>
                <a:gd name="connsiteX328" fmla="*/ 1589956 w 4246481"/>
                <a:gd name="connsiteY328" fmla="*/ 3639087 h 4248240"/>
                <a:gd name="connsiteX329" fmla="*/ 1568845 w 4246481"/>
                <a:gd name="connsiteY329" fmla="*/ 3623253 h 4248240"/>
                <a:gd name="connsiteX330" fmla="*/ 1557409 w 4246481"/>
                <a:gd name="connsiteY330" fmla="*/ 3625453 h 4248240"/>
                <a:gd name="connsiteX331" fmla="*/ 1540696 w 4246481"/>
                <a:gd name="connsiteY331" fmla="*/ 3615337 h 4248240"/>
                <a:gd name="connsiteX332" fmla="*/ 1538937 w 4246481"/>
                <a:gd name="connsiteY332" fmla="*/ 3603461 h 4248240"/>
                <a:gd name="connsiteX333" fmla="*/ 1537617 w 4246481"/>
                <a:gd name="connsiteY333" fmla="*/ 3590707 h 4248240"/>
                <a:gd name="connsiteX334" fmla="*/ 1528821 w 4246481"/>
                <a:gd name="connsiteY334" fmla="*/ 3597304 h 4248240"/>
                <a:gd name="connsiteX335" fmla="*/ 1421064 w 4246481"/>
                <a:gd name="connsiteY335" fmla="*/ 3650962 h 4248240"/>
                <a:gd name="connsiteX336" fmla="*/ 1413587 w 4246481"/>
                <a:gd name="connsiteY336" fmla="*/ 3652282 h 4248240"/>
                <a:gd name="connsiteX337" fmla="*/ 1396434 w 4246481"/>
                <a:gd name="connsiteY337" fmla="*/ 3647444 h 4248240"/>
                <a:gd name="connsiteX338" fmla="*/ 1399073 w 4246481"/>
                <a:gd name="connsiteY338" fmla="*/ 3630291 h 4248240"/>
                <a:gd name="connsiteX339" fmla="*/ 1409189 w 4246481"/>
                <a:gd name="connsiteY339" fmla="*/ 3609179 h 4248240"/>
                <a:gd name="connsiteX340" fmla="*/ 1406990 w 4246481"/>
                <a:gd name="connsiteY340" fmla="*/ 3607420 h 4248240"/>
                <a:gd name="connsiteX341" fmla="*/ 1361688 w 4246481"/>
                <a:gd name="connsiteY341" fmla="*/ 3632490 h 4248240"/>
                <a:gd name="connsiteX342" fmla="*/ 1301433 w 4246481"/>
                <a:gd name="connsiteY342" fmla="*/ 3656680 h 4248240"/>
                <a:gd name="connsiteX343" fmla="*/ 1288238 w 4246481"/>
                <a:gd name="connsiteY343" fmla="*/ 3658879 h 4248240"/>
                <a:gd name="connsiteX344" fmla="*/ 1276803 w 4246481"/>
                <a:gd name="connsiteY344" fmla="*/ 3646124 h 4248240"/>
                <a:gd name="connsiteX345" fmla="*/ 1280321 w 4246481"/>
                <a:gd name="connsiteY345" fmla="*/ 3608300 h 4248240"/>
                <a:gd name="connsiteX346" fmla="*/ 1263608 w 4246481"/>
                <a:gd name="connsiteY346" fmla="*/ 3623693 h 4248240"/>
                <a:gd name="connsiteX347" fmla="*/ 1169047 w 4246481"/>
                <a:gd name="connsiteY347" fmla="*/ 3668995 h 4248240"/>
                <a:gd name="connsiteX348" fmla="*/ 1141778 w 4246481"/>
                <a:gd name="connsiteY348" fmla="*/ 3668115 h 4248240"/>
                <a:gd name="connsiteX349" fmla="*/ 1136060 w 4246481"/>
                <a:gd name="connsiteY349" fmla="*/ 3655360 h 4248240"/>
                <a:gd name="connsiteX350" fmla="*/ 1151893 w 4246481"/>
                <a:gd name="connsiteY350" fmla="*/ 3627212 h 4248240"/>
                <a:gd name="connsiteX351" fmla="*/ 1159810 w 4246481"/>
                <a:gd name="connsiteY351" fmla="*/ 3608739 h 4248240"/>
                <a:gd name="connsiteX352" fmla="*/ 1150134 w 4246481"/>
                <a:gd name="connsiteY352" fmla="*/ 3614017 h 4248240"/>
                <a:gd name="connsiteX353" fmla="*/ 1020387 w 4246481"/>
                <a:gd name="connsiteY353" fmla="*/ 3661958 h 4248240"/>
                <a:gd name="connsiteX354" fmla="*/ 995317 w 4246481"/>
                <a:gd name="connsiteY354" fmla="*/ 3659759 h 4248240"/>
                <a:gd name="connsiteX355" fmla="*/ 1002794 w 4246481"/>
                <a:gd name="connsiteY355" fmla="*/ 3636448 h 4248240"/>
                <a:gd name="connsiteX356" fmla="*/ 1016868 w 4246481"/>
                <a:gd name="connsiteY356" fmla="*/ 3605221 h 4248240"/>
                <a:gd name="connsiteX357" fmla="*/ 864690 w 4246481"/>
                <a:gd name="connsiteY357" fmla="*/ 3636008 h 4248240"/>
                <a:gd name="connsiteX358" fmla="*/ 861611 w 4246481"/>
                <a:gd name="connsiteY358" fmla="*/ 3632050 h 4248240"/>
                <a:gd name="connsiteX359" fmla="*/ 897237 w 4246481"/>
                <a:gd name="connsiteY359" fmla="*/ 3573114 h 4248240"/>
                <a:gd name="connsiteX360" fmla="*/ 889320 w 4246481"/>
                <a:gd name="connsiteY360" fmla="*/ 3576192 h 4248240"/>
                <a:gd name="connsiteX361" fmla="*/ 739780 w 4246481"/>
                <a:gd name="connsiteY361" fmla="*/ 3601262 h 4248240"/>
                <a:gd name="connsiteX362" fmla="*/ 731864 w 4246481"/>
                <a:gd name="connsiteY362" fmla="*/ 3586309 h 4248240"/>
                <a:gd name="connsiteX363" fmla="*/ 755614 w 4246481"/>
                <a:gd name="connsiteY363" fmla="*/ 3549803 h 4248240"/>
                <a:gd name="connsiteX364" fmla="*/ 595079 w 4246481"/>
                <a:gd name="connsiteY364" fmla="*/ 3541447 h 4248240"/>
                <a:gd name="connsiteX365" fmla="*/ 612232 w 4246481"/>
                <a:gd name="connsiteY365" fmla="*/ 3512418 h 4248240"/>
                <a:gd name="connsiteX366" fmla="*/ 482924 w 4246481"/>
                <a:gd name="connsiteY366" fmla="*/ 3483390 h 4248240"/>
                <a:gd name="connsiteX367" fmla="*/ 503156 w 4246481"/>
                <a:gd name="connsiteY367" fmla="*/ 3464478 h 4248240"/>
                <a:gd name="connsiteX368" fmla="*/ 211994 w 4246481"/>
                <a:gd name="connsiteY368" fmla="*/ 3403342 h 4248240"/>
                <a:gd name="connsiteX369" fmla="*/ 211554 w 4246481"/>
                <a:gd name="connsiteY369" fmla="*/ 3398505 h 4248240"/>
                <a:gd name="connsiteX370" fmla="*/ 241902 w 4246481"/>
                <a:gd name="connsiteY370" fmla="*/ 3385310 h 4248240"/>
                <a:gd name="connsiteX371" fmla="*/ 425748 w 4246481"/>
                <a:gd name="connsiteY371" fmla="*/ 3338689 h 4248240"/>
                <a:gd name="connsiteX372" fmla="*/ 500517 w 4246481"/>
                <a:gd name="connsiteY372" fmla="*/ 3325054 h 4248240"/>
                <a:gd name="connsiteX373" fmla="*/ 479846 w 4246481"/>
                <a:gd name="connsiteY373" fmla="*/ 3305262 h 4248240"/>
                <a:gd name="connsiteX374" fmla="*/ 607834 w 4246481"/>
                <a:gd name="connsiteY374" fmla="*/ 3272715 h 4248240"/>
                <a:gd name="connsiteX375" fmla="*/ 589801 w 4246481"/>
                <a:gd name="connsiteY375" fmla="*/ 3245007 h 4248240"/>
                <a:gd name="connsiteX376" fmla="*/ 748577 w 4246481"/>
                <a:gd name="connsiteY376" fmla="*/ 3230932 h 4248240"/>
                <a:gd name="connsiteX377" fmla="*/ 718669 w 4246481"/>
                <a:gd name="connsiteY377" fmla="*/ 3185631 h 4248240"/>
                <a:gd name="connsiteX378" fmla="*/ 720868 w 4246481"/>
                <a:gd name="connsiteY378" fmla="*/ 3181672 h 4248240"/>
                <a:gd name="connsiteX379" fmla="*/ 890639 w 4246481"/>
                <a:gd name="connsiteY379" fmla="*/ 3202784 h 4248240"/>
                <a:gd name="connsiteX380" fmla="*/ 852375 w 4246481"/>
                <a:gd name="connsiteY380" fmla="*/ 3143408 h 4248240"/>
                <a:gd name="connsiteX381" fmla="*/ 934182 w 4246481"/>
                <a:gd name="connsiteY381" fmla="*/ 3142088 h 4248240"/>
                <a:gd name="connsiteX382" fmla="*/ 1006752 w 4246481"/>
                <a:gd name="connsiteY382" fmla="*/ 3168038 h 4248240"/>
                <a:gd name="connsiteX383" fmla="*/ 1008951 w 4246481"/>
                <a:gd name="connsiteY383" fmla="*/ 3165839 h 4248240"/>
                <a:gd name="connsiteX384" fmla="*/ 998835 w 4246481"/>
                <a:gd name="connsiteY384" fmla="*/ 3144288 h 4248240"/>
                <a:gd name="connsiteX385" fmla="*/ 986960 w 4246481"/>
                <a:gd name="connsiteY385" fmla="*/ 3124056 h 4248240"/>
                <a:gd name="connsiteX386" fmla="*/ 996196 w 4246481"/>
                <a:gd name="connsiteY386" fmla="*/ 3109102 h 4248240"/>
                <a:gd name="connsiteX387" fmla="*/ 1061290 w 4246481"/>
                <a:gd name="connsiteY387" fmla="*/ 3120097 h 4248240"/>
                <a:gd name="connsiteX388" fmla="*/ 1149255 w 4246481"/>
                <a:gd name="connsiteY388" fmla="*/ 3153524 h 4248240"/>
                <a:gd name="connsiteX389" fmla="*/ 1145296 w 4246481"/>
                <a:gd name="connsiteY389" fmla="*/ 3142968 h 4248240"/>
                <a:gd name="connsiteX390" fmla="*/ 1128143 w 4246481"/>
                <a:gd name="connsiteY390" fmla="*/ 3114379 h 4248240"/>
                <a:gd name="connsiteX391" fmla="*/ 1135620 w 4246481"/>
                <a:gd name="connsiteY391" fmla="*/ 3098546 h 4248240"/>
                <a:gd name="connsiteX392" fmla="*/ 1182681 w 4246481"/>
                <a:gd name="connsiteY392" fmla="*/ 3102064 h 4248240"/>
                <a:gd name="connsiteX393" fmla="*/ 1261849 w 4246481"/>
                <a:gd name="connsiteY393" fmla="*/ 3144727 h 4248240"/>
                <a:gd name="connsiteX394" fmla="*/ 1275483 w 4246481"/>
                <a:gd name="connsiteY394" fmla="*/ 3152644 h 4248240"/>
                <a:gd name="connsiteX395" fmla="*/ 1269326 w 4246481"/>
                <a:gd name="connsiteY395" fmla="*/ 3123176 h 4248240"/>
                <a:gd name="connsiteX396" fmla="*/ 1288678 w 4246481"/>
                <a:gd name="connsiteY396" fmla="*/ 3103824 h 4248240"/>
                <a:gd name="connsiteX397" fmla="*/ 1376642 w 4246481"/>
                <a:gd name="connsiteY397" fmla="*/ 3138570 h 4248240"/>
                <a:gd name="connsiteX398" fmla="*/ 1393356 w 4246481"/>
                <a:gd name="connsiteY398" fmla="*/ 3135491 h 4248240"/>
                <a:gd name="connsiteX399" fmla="*/ 1361688 w 4246481"/>
                <a:gd name="connsiteY399" fmla="*/ 3105583 h 4248240"/>
                <a:gd name="connsiteX400" fmla="*/ 1255252 w 4246481"/>
                <a:gd name="connsiteY400" fmla="*/ 3073036 h 4248240"/>
                <a:gd name="connsiteX401" fmla="*/ 1238099 w 4246481"/>
                <a:gd name="connsiteY401" fmla="*/ 3065999 h 4248240"/>
                <a:gd name="connsiteX402" fmla="*/ 1231061 w 4246481"/>
                <a:gd name="connsiteY402" fmla="*/ 3041809 h 4248240"/>
                <a:gd name="connsiteX403" fmla="*/ 1253492 w 4246481"/>
                <a:gd name="connsiteY403" fmla="*/ 3009702 h 4248240"/>
                <a:gd name="connsiteX404" fmla="*/ 1216987 w 4246481"/>
                <a:gd name="connsiteY404" fmla="*/ 3006623 h 4248240"/>
                <a:gd name="connsiteX405" fmla="*/ 1065249 w 4246481"/>
                <a:gd name="connsiteY405" fmla="*/ 2956044 h 4248240"/>
                <a:gd name="connsiteX406" fmla="*/ 1048095 w 4246481"/>
                <a:gd name="connsiteY406" fmla="*/ 2941970 h 4248240"/>
                <a:gd name="connsiteX407" fmla="*/ 1053813 w 4246481"/>
                <a:gd name="connsiteY407" fmla="*/ 2914261 h 4248240"/>
                <a:gd name="connsiteX408" fmla="*/ 1078883 w 4246481"/>
                <a:gd name="connsiteY408" fmla="*/ 2905904 h 4248240"/>
                <a:gd name="connsiteX409" fmla="*/ 1098235 w 4246481"/>
                <a:gd name="connsiteY409" fmla="*/ 2895788 h 4248240"/>
                <a:gd name="connsiteX410" fmla="*/ 1024785 w 4246481"/>
                <a:gd name="connsiteY410" fmla="*/ 2877755 h 4248240"/>
                <a:gd name="connsiteX411" fmla="*/ 926705 w 4246481"/>
                <a:gd name="connsiteY411" fmla="*/ 2839051 h 4248240"/>
                <a:gd name="connsiteX412" fmla="*/ 924945 w 4246481"/>
                <a:gd name="connsiteY412" fmla="*/ 2797708 h 4248240"/>
                <a:gd name="connsiteX413" fmla="*/ 954853 w 4246481"/>
                <a:gd name="connsiteY413" fmla="*/ 2774837 h 4248240"/>
                <a:gd name="connsiteX414" fmla="*/ 961451 w 4246481"/>
                <a:gd name="connsiteY414" fmla="*/ 2767360 h 4248240"/>
                <a:gd name="connsiteX415" fmla="*/ 946057 w 4246481"/>
                <a:gd name="connsiteY415" fmla="*/ 2767360 h 4248240"/>
                <a:gd name="connsiteX416" fmla="*/ 797397 w 4246481"/>
                <a:gd name="connsiteY416" fmla="*/ 2733494 h 4248240"/>
                <a:gd name="connsiteX417" fmla="*/ 749017 w 4246481"/>
                <a:gd name="connsiteY417" fmla="*/ 2694350 h 4248240"/>
                <a:gd name="connsiteX418" fmla="*/ 755174 w 4246481"/>
                <a:gd name="connsiteY418" fmla="*/ 2671039 h 4248240"/>
                <a:gd name="connsiteX419" fmla="*/ 805314 w 4246481"/>
                <a:gd name="connsiteY419" fmla="*/ 2654326 h 4248240"/>
                <a:gd name="connsiteX420" fmla="*/ 822907 w 4246481"/>
                <a:gd name="connsiteY420" fmla="*/ 2642891 h 4248240"/>
                <a:gd name="connsiteX421" fmla="*/ 777605 w 4246481"/>
                <a:gd name="connsiteY421" fmla="*/ 2631895 h 4248240"/>
                <a:gd name="connsiteX422" fmla="*/ 608274 w 4246481"/>
                <a:gd name="connsiteY422" fmla="*/ 2550528 h 4248240"/>
                <a:gd name="connsiteX423" fmla="*/ 595959 w 4246481"/>
                <a:gd name="connsiteY423" fmla="*/ 2532055 h 4248240"/>
                <a:gd name="connsiteX424" fmla="*/ 613551 w 4246481"/>
                <a:gd name="connsiteY424" fmla="*/ 2517981 h 4248240"/>
                <a:gd name="connsiteX425" fmla="*/ 650936 w 4246481"/>
                <a:gd name="connsiteY425" fmla="*/ 2505226 h 4248240"/>
                <a:gd name="connsiteX426" fmla="*/ 676006 w 4246481"/>
                <a:gd name="connsiteY426" fmla="*/ 2492032 h 4248240"/>
                <a:gd name="connsiteX427" fmla="*/ 489082 w 4246481"/>
                <a:gd name="connsiteY427" fmla="*/ 2388233 h 4248240"/>
                <a:gd name="connsiteX428" fmla="*/ 496119 w 4246481"/>
                <a:gd name="connsiteY428" fmla="*/ 2359644 h 4248240"/>
                <a:gd name="connsiteX429" fmla="*/ 562532 w 4246481"/>
                <a:gd name="connsiteY429" fmla="*/ 2341612 h 4248240"/>
                <a:gd name="connsiteX430" fmla="*/ 573528 w 4246481"/>
                <a:gd name="connsiteY430" fmla="*/ 2336773 h 4248240"/>
                <a:gd name="connsiteX431" fmla="*/ 489522 w 4246481"/>
                <a:gd name="connsiteY431" fmla="*/ 2301148 h 4248240"/>
                <a:gd name="connsiteX432" fmla="*/ 376488 w 4246481"/>
                <a:gd name="connsiteY432" fmla="*/ 2211424 h 4248240"/>
                <a:gd name="connsiteX433" fmla="*/ 384844 w 4246481"/>
                <a:gd name="connsiteY433" fmla="*/ 2181516 h 4248240"/>
                <a:gd name="connsiteX434" fmla="*/ 444220 w 4246481"/>
                <a:gd name="connsiteY434" fmla="*/ 2167002 h 4248240"/>
                <a:gd name="connsiteX435" fmla="*/ 318871 w 4246481"/>
                <a:gd name="connsiteY435" fmla="*/ 2051769 h 4248240"/>
                <a:gd name="connsiteX436" fmla="*/ 282366 w 4246481"/>
                <a:gd name="connsiteY436" fmla="*/ 2004268 h 4248240"/>
                <a:gd name="connsiteX437" fmla="*/ 277088 w 4246481"/>
                <a:gd name="connsiteY437" fmla="*/ 1994152 h 4248240"/>
                <a:gd name="connsiteX438" fmla="*/ 323709 w 4246481"/>
                <a:gd name="connsiteY438" fmla="*/ 1981837 h 4248240"/>
                <a:gd name="connsiteX439" fmla="*/ 210675 w 4246481"/>
                <a:gd name="connsiteY439" fmla="*/ 1819103 h 4248240"/>
                <a:gd name="connsiteX440" fmla="*/ 255976 w 4246481"/>
                <a:gd name="connsiteY440" fmla="*/ 1819103 h 4248240"/>
                <a:gd name="connsiteX441" fmla="*/ 208036 w 4246481"/>
                <a:gd name="connsiteY441" fmla="*/ 1762366 h 4248240"/>
                <a:gd name="connsiteX442" fmla="*/ 29908 w 4246481"/>
                <a:gd name="connsiteY442" fmla="*/ 1512547 h 4248240"/>
                <a:gd name="connsiteX443" fmla="*/ 0 w 4246481"/>
                <a:gd name="connsiteY443" fmla="*/ 1453611 h 4248240"/>
                <a:gd name="connsiteX444" fmla="*/ 0 w 4246481"/>
                <a:gd name="connsiteY444" fmla="*/ 1449213 h 4248240"/>
                <a:gd name="connsiteX445" fmla="*/ 113034 w 4246481"/>
                <a:gd name="connsiteY445" fmla="*/ 1495834 h 4248240"/>
                <a:gd name="connsiteX446" fmla="*/ 377807 w 4246481"/>
                <a:gd name="connsiteY446" fmla="*/ 1655489 h 4248240"/>
                <a:gd name="connsiteX447" fmla="*/ 393641 w 4246481"/>
                <a:gd name="connsiteY447" fmla="*/ 1666925 h 4248240"/>
                <a:gd name="connsiteX448" fmla="*/ 389682 w 4246481"/>
                <a:gd name="connsiteY448" fmla="*/ 1622503 h 4248240"/>
                <a:gd name="connsiteX449" fmla="*/ 563412 w 4246481"/>
                <a:gd name="connsiteY449" fmla="*/ 1717504 h 4248240"/>
                <a:gd name="connsiteX450" fmla="*/ 571768 w 4246481"/>
                <a:gd name="connsiteY450" fmla="*/ 1668244 h 4248240"/>
                <a:gd name="connsiteX451" fmla="*/ 762211 w 4246481"/>
                <a:gd name="connsiteY451" fmla="*/ 1816904 h 4248240"/>
                <a:gd name="connsiteX452" fmla="*/ 763971 w 4246481"/>
                <a:gd name="connsiteY452" fmla="*/ 1805029 h 4248240"/>
                <a:gd name="connsiteX453" fmla="*/ 769688 w 4246481"/>
                <a:gd name="connsiteY453" fmla="*/ 1762366 h 4248240"/>
                <a:gd name="connsiteX454" fmla="*/ 803994 w 4246481"/>
                <a:gd name="connsiteY454" fmla="*/ 1749172 h 4248240"/>
                <a:gd name="connsiteX455" fmla="*/ 854134 w 4246481"/>
                <a:gd name="connsiteY455" fmla="*/ 1794473 h 4248240"/>
                <a:gd name="connsiteX456" fmla="*/ 933302 w 4246481"/>
                <a:gd name="connsiteY456" fmla="*/ 1903989 h 4248240"/>
                <a:gd name="connsiteX457" fmla="*/ 945617 w 4246481"/>
                <a:gd name="connsiteY457" fmla="*/ 1929059 h 4248240"/>
                <a:gd name="connsiteX458" fmla="*/ 950455 w 4246481"/>
                <a:gd name="connsiteY458" fmla="*/ 1902230 h 4248240"/>
                <a:gd name="connsiteX459" fmla="*/ 961451 w 4246481"/>
                <a:gd name="connsiteY459" fmla="*/ 1837576 h 4248240"/>
                <a:gd name="connsiteX460" fmla="*/ 974645 w 4246481"/>
                <a:gd name="connsiteY460" fmla="*/ 1831418 h 4248240"/>
                <a:gd name="connsiteX461" fmla="*/ 1103953 w 4246481"/>
                <a:gd name="connsiteY461" fmla="*/ 1996791 h 4248240"/>
                <a:gd name="connsiteX462" fmla="*/ 1109671 w 4246481"/>
                <a:gd name="connsiteY462" fmla="*/ 2012625 h 4248240"/>
                <a:gd name="connsiteX463" fmla="*/ 1119347 w 4246481"/>
                <a:gd name="connsiteY463" fmla="*/ 1987115 h 4248240"/>
                <a:gd name="connsiteX464" fmla="*/ 1128583 w 4246481"/>
                <a:gd name="connsiteY464" fmla="*/ 1947091 h 4248240"/>
                <a:gd name="connsiteX465" fmla="*/ 1133421 w 4246481"/>
                <a:gd name="connsiteY465" fmla="*/ 1934776 h 4248240"/>
                <a:gd name="connsiteX466" fmla="*/ 1149694 w 4246481"/>
                <a:gd name="connsiteY466" fmla="*/ 1931258 h 4248240"/>
                <a:gd name="connsiteX467" fmla="*/ 1176963 w 4246481"/>
                <a:gd name="connsiteY467" fmla="*/ 1958527 h 4248240"/>
                <a:gd name="connsiteX468" fmla="*/ 1271525 w 4246481"/>
                <a:gd name="connsiteY468" fmla="*/ 2138854 h 4248240"/>
                <a:gd name="connsiteX469" fmla="*/ 1274164 w 4246481"/>
                <a:gd name="connsiteY469" fmla="*/ 2147210 h 4248240"/>
                <a:gd name="connsiteX470" fmla="*/ 1281201 w 4246481"/>
                <a:gd name="connsiteY470" fmla="*/ 2131377 h 4248240"/>
                <a:gd name="connsiteX471" fmla="*/ 1294836 w 4246481"/>
                <a:gd name="connsiteY471" fmla="*/ 2072001 h 4248240"/>
                <a:gd name="connsiteX472" fmla="*/ 1313748 w 4246481"/>
                <a:gd name="connsiteY472" fmla="*/ 2063644 h 4248240"/>
                <a:gd name="connsiteX473" fmla="*/ 1358170 w 4246481"/>
                <a:gd name="connsiteY473" fmla="*/ 2105867 h 4248240"/>
                <a:gd name="connsiteX474" fmla="*/ 1409629 w 4246481"/>
                <a:gd name="connsiteY474" fmla="*/ 2254527 h 4248240"/>
                <a:gd name="connsiteX475" fmla="*/ 1412708 w 4246481"/>
                <a:gd name="connsiteY475" fmla="*/ 2268601 h 4248240"/>
                <a:gd name="connsiteX476" fmla="*/ 1424583 w 4246481"/>
                <a:gd name="connsiteY476" fmla="*/ 2252768 h 4248240"/>
                <a:gd name="connsiteX477" fmla="*/ 1444815 w 4246481"/>
                <a:gd name="connsiteY477" fmla="*/ 2218461 h 4248240"/>
                <a:gd name="connsiteX478" fmla="*/ 1465926 w 4246481"/>
                <a:gd name="connsiteY478" fmla="*/ 2215383 h 4248240"/>
                <a:gd name="connsiteX479" fmla="*/ 1490996 w 4246481"/>
                <a:gd name="connsiteY479" fmla="*/ 2247490 h 4248240"/>
                <a:gd name="connsiteX480" fmla="*/ 1546414 w 4246481"/>
                <a:gd name="connsiteY480" fmla="*/ 2376357 h 4248240"/>
                <a:gd name="connsiteX481" fmla="*/ 1550812 w 4246481"/>
                <a:gd name="connsiteY481" fmla="*/ 2389112 h 4248240"/>
                <a:gd name="connsiteX482" fmla="*/ 1553011 w 4246481"/>
                <a:gd name="connsiteY482" fmla="*/ 2391751 h 4248240"/>
                <a:gd name="connsiteX483" fmla="*/ 1559608 w 4246481"/>
                <a:gd name="connsiteY483" fmla="*/ 2377677 h 4248240"/>
                <a:gd name="connsiteX484" fmla="*/ 1564006 w 4246481"/>
                <a:gd name="connsiteY484" fmla="*/ 2358325 h 4248240"/>
                <a:gd name="connsiteX485" fmla="*/ 1575882 w 4246481"/>
                <a:gd name="connsiteY485" fmla="*/ 2335014 h 4248240"/>
                <a:gd name="connsiteX486" fmla="*/ 1600952 w 4246481"/>
                <a:gd name="connsiteY486" fmla="*/ 2347769 h 4248240"/>
                <a:gd name="connsiteX487" fmla="*/ 1755296 w 4246481"/>
                <a:gd name="connsiteY487" fmla="*/ 2522520 h 4248240"/>
                <a:gd name="connsiteX488" fmla="*/ 1698591 w 4246481"/>
                <a:gd name="connsiteY488" fmla="*/ 2332376 h 4248240"/>
                <a:gd name="connsiteX489" fmla="*/ 1730259 w 4246481"/>
                <a:gd name="connsiteY489" fmla="*/ 2328858 h 4248240"/>
                <a:gd name="connsiteX490" fmla="*/ 1748731 w 4246481"/>
                <a:gd name="connsiteY490" fmla="*/ 2326659 h 4248240"/>
                <a:gd name="connsiteX491" fmla="*/ 1739935 w 4246481"/>
                <a:gd name="connsiteY491" fmla="*/ 2316103 h 4248240"/>
                <a:gd name="connsiteX492" fmla="*/ 1648012 w 4246481"/>
                <a:gd name="connsiteY492" fmla="*/ 2131818 h 4248240"/>
                <a:gd name="connsiteX493" fmla="*/ 1644493 w 4246481"/>
                <a:gd name="connsiteY493" fmla="*/ 2092234 h 4248240"/>
                <a:gd name="connsiteX494" fmla="*/ 1671762 w 4246481"/>
                <a:gd name="connsiteY494" fmla="*/ 2076400 h 4248240"/>
                <a:gd name="connsiteX495" fmla="*/ 1698591 w 4246481"/>
                <a:gd name="connsiteY495" fmla="*/ 2092234 h 4248240"/>
                <a:gd name="connsiteX496" fmla="*/ 1720582 w 4246481"/>
                <a:gd name="connsiteY496" fmla="*/ 2100590 h 4248240"/>
                <a:gd name="connsiteX497" fmla="*/ 1722782 w 4246481"/>
                <a:gd name="connsiteY497" fmla="*/ 2097951 h 4248240"/>
                <a:gd name="connsiteX498" fmla="*/ 1713985 w 4246481"/>
                <a:gd name="connsiteY498" fmla="*/ 2083437 h 4248240"/>
                <a:gd name="connsiteX499" fmla="*/ 1640975 w 4246481"/>
                <a:gd name="connsiteY499" fmla="*/ 1921583 h 4248240"/>
                <a:gd name="connsiteX500" fmla="*/ 1635697 w 4246481"/>
                <a:gd name="connsiteY500" fmla="*/ 1885517 h 4248240"/>
                <a:gd name="connsiteX501" fmla="*/ 1655049 w 4246481"/>
                <a:gd name="connsiteY501" fmla="*/ 1869244 h 4248240"/>
                <a:gd name="connsiteX502" fmla="*/ 1700351 w 4246481"/>
                <a:gd name="connsiteY502" fmla="*/ 1878920 h 4248240"/>
                <a:gd name="connsiteX503" fmla="*/ 1725421 w 4246481"/>
                <a:gd name="connsiteY503" fmla="*/ 1878920 h 4248240"/>
                <a:gd name="connsiteX504" fmla="*/ 1717943 w 4246481"/>
                <a:gd name="connsiteY504" fmla="*/ 1870563 h 4248240"/>
                <a:gd name="connsiteX505" fmla="*/ 1623382 w 4246481"/>
                <a:gd name="connsiteY505" fmla="*/ 1693755 h 4248240"/>
                <a:gd name="connsiteX506" fmla="*/ 1622502 w 4246481"/>
                <a:gd name="connsiteY506" fmla="*/ 1636578 h 4248240"/>
                <a:gd name="connsiteX507" fmla="*/ 1648012 w 4246481"/>
                <a:gd name="connsiteY507" fmla="*/ 1623823 h 4248240"/>
                <a:gd name="connsiteX508" fmla="*/ 1706508 w 4246481"/>
                <a:gd name="connsiteY508" fmla="*/ 1657690 h 4248240"/>
                <a:gd name="connsiteX509" fmla="*/ 1727180 w 4246481"/>
                <a:gd name="connsiteY509" fmla="*/ 1664727 h 4248240"/>
                <a:gd name="connsiteX510" fmla="*/ 1724101 w 4246481"/>
                <a:gd name="connsiteY510" fmla="*/ 1656810 h 4248240"/>
                <a:gd name="connsiteX511" fmla="*/ 1638336 w 4246481"/>
                <a:gd name="connsiteY511" fmla="*/ 1420186 h 4248240"/>
                <a:gd name="connsiteX512" fmla="*/ 1637456 w 4246481"/>
                <a:gd name="connsiteY512" fmla="*/ 1386759 h 4248240"/>
                <a:gd name="connsiteX513" fmla="*/ 1656808 w 4246481"/>
                <a:gd name="connsiteY513" fmla="*/ 1373565 h 4248240"/>
                <a:gd name="connsiteX514" fmla="*/ 1683637 w 4246481"/>
                <a:gd name="connsiteY514" fmla="*/ 1386759 h 4248240"/>
                <a:gd name="connsiteX515" fmla="*/ 1732018 w 4246481"/>
                <a:gd name="connsiteY515" fmla="*/ 1410949 h 4248240"/>
                <a:gd name="connsiteX516" fmla="*/ 1742134 w 4246481"/>
                <a:gd name="connsiteY516" fmla="*/ 1412709 h 4248240"/>
                <a:gd name="connsiteX517" fmla="*/ 1737735 w 4246481"/>
                <a:gd name="connsiteY517" fmla="*/ 1405672 h 4248240"/>
                <a:gd name="connsiteX518" fmla="*/ 1696392 w 4246481"/>
                <a:gd name="connsiteY518" fmla="*/ 1304073 h 4248240"/>
                <a:gd name="connsiteX519" fmla="*/ 1688475 w 4246481"/>
                <a:gd name="connsiteY519" fmla="*/ 1154533 h 4248240"/>
                <a:gd name="connsiteX520" fmla="*/ 1704749 w 4246481"/>
                <a:gd name="connsiteY520" fmla="*/ 1145297 h 4248240"/>
                <a:gd name="connsiteX521" fmla="*/ 1782157 w 4246481"/>
                <a:gd name="connsiteY521" fmla="*/ 1194557 h 4248240"/>
                <a:gd name="connsiteX522" fmla="*/ 1796672 w 4246481"/>
                <a:gd name="connsiteY522" fmla="*/ 1203354 h 4248240"/>
                <a:gd name="connsiteX523" fmla="*/ 1770282 w 4246481"/>
                <a:gd name="connsiteY523" fmla="*/ 1131663 h 4248240"/>
                <a:gd name="connsiteX524" fmla="*/ 1750930 w 4246481"/>
                <a:gd name="connsiteY524" fmla="*/ 940780 h 4248240"/>
                <a:gd name="connsiteX525" fmla="*/ 1755328 w 4246481"/>
                <a:gd name="connsiteY525" fmla="*/ 914830 h 4248240"/>
                <a:gd name="connsiteX526" fmla="*/ 1772042 w 4246481"/>
                <a:gd name="connsiteY526" fmla="*/ 907354 h 4248240"/>
                <a:gd name="connsiteX527" fmla="*/ 1834936 w 4246481"/>
                <a:gd name="connsiteY527" fmla="*/ 948697 h 4248240"/>
                <a:gd name="connsiteX528" fmla="*/ 1844612 w 4246481"/>
                <a:gd name="connsiteY528" fmla="*/ 955294 h 4248240"/>
                <a:gd name="connsiteX529" fmla="*/ 1863525 w 4246481"/>
                <a:gd name="connsiteY529" fmla="*/ 670288 h 4248240"/>
                <a:gd name="connsiteX530" fmla="*/ 1913664 w 4246481"/>
                <a:gd name="connsiteY530" fmla="*/ 703715 h 4248240"/>
                <a:gd name="connsiteX531" fmla="*/ 1922900 w 4246481"/>
                <a:gd name="connsiteY531" fmla="*/ 586283 h 4248240"/>
                <a:gd name="connsiteX532" fmla="*/ 1967323 w 4246481"/>
                <a:gd name="connsiteY532" fmla="*/ 477207 h 4248240"/>
                <a:gd name="connsiteX533" fmla="*/ 2001189 w 4246481"/>
                <a:gd name="connsiteY533" fmla="*/ 514592 h 4248240"/>
                <a:gd name="connsiteX534" fmla="*/ 2013504 w 4246481"/>
                <a:gd name="connsiteY534" fmla="*/ 424428 h 4248240"/>
                <a:gd name="connsiteX535" fmla="*/ 2093551 w 4246481"/>
                <a:gd name="connsiteY535" fmla="*/ 65533 h 4248240"/>
                <a:gd name="connsiteX536" fmla="*/ 2118622 w 4246481"/>
                <a:gd name="connsiteY536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03712 w 4246481"/>
                <a:gd name="connsiteY51" fmla="*/ 2513290 h 4248240"/>
                <a:gd name="connsiteX52" fmla="*/ 2646408 w 4246481"/>
                <a:gd name="connsiteY52" fmla="*/ 2347769 h 4248240"/>
                <a:gd name="connsiteX53" fmla="*/ 2667960 w 4246481"/>
                <a:gd name="connsiteY53" fmla="*/ 2336334 h 4248240"/>
                <a:gd name="connsiteX54" fmla="*/ 2681595 w 4246481"/>
                <a:gd name="connsiteY54" fmla="*/ 2357005 h 4248240"/>
                <a:gd name="connsiteX55" fmla="*/ 2691711 w 4246481"/>
                <a:gd name="connsiteY55" fmla="*/ 2392191 h 4248240"/>
                <a:gd name="connsiteX56" fmla="*/ 2695229 w 4246481"/>
                <a:gd name="connsiteY56" fmla="*/ 2391751 h 4248240"/>
                <a:gd name="connsiteX57" fmla="*/ 2705785 w 4246481"/>
                <a:gd name="connsiteY57" fmla="*/ 2359644 h 4248240"/>
                <a:gd name="connsiteX58" fmla="*/ 2756804 w 4246481"/>
                <a:gd name="connsiteY58" fmla="*/ 2245730 h 4248240"/>
                <a:gd name="connsiteX59" fmla="*/ 2780995 w 4246481"/>
                <a:gd name="connsiteY59" fmla="*/ 2215822 h 4248240"/>
                <a:gd name="connsiteX60" fmla="*/ 2801666 w 4246481"/>
                <a:gd name="connsiteY60" fmla="*/ 2218461 h 4248240"/>
                <a:gd name="connsiteX61" fmla="*/ 2824977 w 4246481"/>
                <a:gd name="connsiteY61" fmla="*/ 2257166 h 4248240"/>
                <a:gd name="connsiteX62" fmla="*/ 2834653 w 4246481"/>
                <a:gd name="connsiteY62" fmla="*/ 2269041 h 4248240"/>
                <a:gd name="connsiteX63" fmla="*/ 2848287 w 4246481"/>
                <a:gd name="connsiteY63" fmla="*/ 2194711 h 4248240"/>
                <a:gd name="connsiteX64" fmla="*/ 2919539 w 4246481"/>
                <a:gd name="connsiteY64" fmla="*/ 2072880 h 4248240"/>
                <a:gd name="connsiteX65" fmla="*/ 2937131 w 4246481"/>
                <a:gd name="connsiteY65" fmla="*/ 2062325 h 4248240"/>
                <a:gd name="connsiteX66" fmla="*/ 2951206 w 4246481"/>
                <a:gd name="connsiteY66" fmla="*/ 2069802 h 4248240"/>
                <a:gd name="connsiteX67" fmla="*/ 2962641 w 4246481"/>
                <a:gd name="connsiteY67" fmla="*/ 2123020 h 4248240"/>
                <a:gd name="connsiteX68" fmla="*/ 2972757 w 4246481"/>
                <a:gd name="connsiteY68" fmla="*/ 2145011 h 4248240"/>
                <a:gd name="connsiteX69" fmla="*/ 2975396 w 4246481"/>
                <a:gd name="connsiteY69" fmla="*/ 2138854 h 4248240"/>
                <a:gd name="connsiteX70" fmla="*/ 3078314 w 4246481"/>
                <a:gd name="connsiteY70" fmla="*/ 1948411 h 4248240"/>
                <a:gd name="connsiteX71" fmla="*/ 3093268 w 4246481"/>
                <a:gd name="connsiteY71" fmla="*/ 1933897 h 4248240"/>
                <a:gd name="connsiteX72" fmla="*/ 3115259 w 4246481"/>
                <a:gd name="connsiteY72" fmla="*/ 1939614 h 4248240"/>
                <a:gd name="connsiteX73" fmla="*/ 3123176 w 4246481"/>
                <a:gd name="connsiteY73" fmla="*/ 1971721 h 4248240"/>
                <a:gd name="connsiteX74" fmla="*/ 3135051 w 4246481"/>
                <a:gd name="connsiteY74" fmla="*/ 2013065 h 4248240"/>
                <a:gd name="connsiteX75" fmla="*/ 3139449 w 4246481"/>
                <a:gd name="connsiteY75" fmla="*/ 2010866 h 4248240"/>
                <a:gd name="connsiteX76" fmla="*/ 3237530 w 4246481"/>
                <a:gd name="connsiteY76" fmla="*/ 1859127 h 4248240"/>
                <a:gd name="connsiteX77" fmla="*/ 3270956 w 4246481"/>
                <a:gd name="connsiteY77" fmla="*/ 1832298 h 4248240"/>
                <a:gd name="connsiteX78" fmla="*/ 3284591 w 4246481"/>
                <a:gd name="connsiteY78" fmla="*/ 1828779 h 4248240"/>
                <a:gd name="connsiteX79" fmla="*/ 3301304 w 4246481"/>
                <a:gd name="connsiteY79" fmla="*/ 1933457 h 4248240"/>
                <a:gd name="connsiteX80" fmla="*/ 3435889 w 4246481"/>
                <a:gd name="connsiteY80" fmla="*/ 1754449 h 4248240"/>
                <a:gd name="connsiteX81" fmla="*/ 3451283 w 4246481"/>
                <a:gd name="connsiteY81" fmla="*/ 1743454 h 4248240"/>
                <a:gd name="connsiteX82" fmla="*/ 3474154 w 4246481"/>
                <a:gd name="connsiteY82" fmla="*/ 1752250 h 4248240"/>
                <a:gd name="connsiteX83" fmla="*/ 3481631 w 4246481"/>
                <a:gd name="connsiteY83" fmla="*/ 1805029 h 4248240"/>
                <a:gd name="connsiteX84" fmla="*/ 3483390 w 4246481"/>
                <a:gd name="connsiteY84" fmla="*/ 1819983 h 4248240"/>
                <a:gd name="connsiteX85" fmla="*/ 3674273 w 4246481"/>
                <a:gd name="connsiteY85" fmla="*/ 1672203 h 4248240"/>
                <a:gd name="connsiteX86" fmla="*/ 3682190 w 4246481"/>
                <a:gd name="connsiteY86" fmla="*/ 1718384 h 4248240"/>
                <a:gd name="connsiteX87" fmla="*/ 3855919 w 4246481"/>
                <a:gd name="connsiteY87" fmla="*/ 1624262 h 4248240"/>
                <a:gd name="connsiteX88" fmla="*/ 3851521 w 4246481"/>
                <a:gd name="connsiteY88" fmla="*/ 1666485 h 4248240"/>
                <a:gd name="connsiteX89" fmla="*/ 3856799 w 4246481"/>
                <a:gd name="connsiteY89" fmla="*/ 1664286 h 4248240"/>
                <a:gd name="connsiteX90" fmla="*/ 4189304 w 4246481"/>
                <a:gd name="connsiteY90" fmla="*/ 1469445 h 4248240"/>
                <a:gd name="connsiteX91" fmla="*/ 4233726 w 4246481"/>
                <a:gd name="connsiteY91" fmla="*/ 1452732 h 4248240"/>
                <a:gd name="connsiteX92" fmla="*/ 4244282 w 4246481"/>
                <a:gd name="connsiteY92" fmla="*/ 1450972 h 4248240"/>
                <a:gd name="connsiteX93" fmla="*/ 4246481 w 4246481"/>
                <a:gd name="connsiteY93" fmla="*/ 1453171 h 4248240"/>
                <a:gd name="connsiteX94" fmla="*/ 4218332 w 4246481"/>
                <a:gd name="connsiteY94" fmla="*/ 1507709 h 4248240"/>
                <a:gd name="connsiteX95" fmla="*/ 3991824 w 4246481"/>
                <a:gd name="connsiteY95" fmla="*/ 1816024 h 4248240"/>
                <a:gd name="connsiteX96" fmla="*/ 3988306 w 4246481"/>
                <a:gd name="connsiteY96" fmla="*/ 1821302 h 4248240"/>
                <a:gd name="connsiteX97" fmla="*/ 4033167 w 4246481"/>
                <a:gd name="connsiteY97" fmla="*/ 1821302 h 4248240"/>
                <a:gd name="connsiteX98" fmla="*/ 3920133 w 4246481"/>
                <a:gd name="connsiteY98" fmla="*/ 1984476 h 4248240"/>
                <a:gd name="connsiteX99" fmla="*/ 3965435 w 4246481"/>
                <a:gd name="connsiteY99" fmla="*/ 1995472 h 4248240"/>
                <a:gd name="connsiteX100" fmla="*/ 3798303 w 4246481"/>
                <a:gd name="connsiteY100" fmla="*/ 2169201 h 4248240"/>
                <a:gd name="connsiteX101" fmla="*/ 3810617 w 4246481"/>
                <a:gd name="connsiteY101" fmla="*/ 2171840 h 4248240"/>
                <a:gd name="connsiteX102" fmla="*/ 3870433 w 4246481"/>
                <a:gd name="connsiteY102" fmla="*/ 2187674 h 4248240"/>
                <a:gd name="connsiteX103" fmla="*/ 3875271 w 4246481"/>
                <a:gd name="connsiteY103" fmla="*/ 2203507 h 4248240"/>
                <a:gd name="connsiteX104" fmla="*/ 3833049 w 4246481"/>
                <a:gd name="connsiteY104" fmla="*/ 2247050 h 4248240"/>
                <a:gd name="connsiteX105" fmla="*/ 3727931 w 4246481"/>
                <a:gd name="connsiteY105" fmla="*/ 2317861 h 4248240"/>
                <a:gd name="connsiteX106" fmla="*/ 3670754 w 4246481"/>
                <a:gd name="connsiteY106" fmla="*/ 2339852 h 4248240"/>
                <a:gd name="connsiteX107" fmla="*/ 3683949 w 4246481"/>
                <a:gd name="connsiteY107" fmla="*/ 2344250 h 4248240"/>
                <a:gd name="connsiteX108" fmla="*/ 3755200 w 4246481"/>
                <a:gd name="connsiteY108" fmla="*/ 2364042 h 4248240"/>
                <a:gd name="connsiteX109" fmla="*/ 3760918 w 4246481"/>
                <a:gd name="connsiteY109" fmla="*/ 2383395 h 4248240"/>
                <a:gd name="connsiteX110" fmla="*/ 3620175 w 4246481"/>
                <a:gd name="connsiteY110" fmla="*/ 2481036 h 4248240"/>
                <a:gd name="connsiteX111" fmla="*/ 3570475 w 4246481"/>
                <a:gd name="connsiteY111" fmla="*/ 2494231 h 4248240"/>
                <a:gd name="connsiteX112" fmla="*/ 3585869 w 4246481"/>
                <a:gd name="connsiteY112" fmla="*/ 2503907 h 4248240"/>
                <a:gd name="connsiteX113" fmla="*/ 3618416 w 4246481"/>
                <a:gd name="connsiteY113" fmla="*/ 2514902 h 4248240"/>
                <a:gd name="connsiteX114" fmla="*/ 3634249 w 4246481"/>
                <a:gd name="connsiteY114" fmla="*/ 2520180 h 4248240"/>
                <a:gd name="connsiteX115" fmla="*/ 3639527 w 4246481"/>
                <a:gd name="connsiteY115" fmla="*/ 2550088 h 4248240"/>
                <a:gd name="connsiteX116" fmla="*/ 3557280 w 4246481"/>
                <a:gd name="connsiteY116" fmla="*/ 2599788 h 4248240"/>
                <a:gd name="connsiteX117" fmla="*/ 3427972 w 4246481"/>
                <a:gd name="connsiteY117" fmla="*/ 2642891 h 4248240"/>
                <a:gd name="connsiteX118" fmla="*/ 3419616 w 4246481"/>
                <a:gd name="connsiteY118" fmla="*/ 2645090 h 4248240"/>
                <a:gd name="connsiteX119" fmla="*/ 3436769 w 4246481"/>
                <a:gd name="connsiteY119" fmla="*/ 2655206 h 4248240"/>
                <a:gd name="connsiteX120" fmla="*/ 3492187 w 4246481"/>
                <a:gd name="connsiteY120" fmla="*/ 2673678 h 4248240"/>
                <a:gd name="connsiteX121" fmla="*/ 3497904 w 4246481"/>
                <a:gd name="connsiteY121" fmla="*/ 2693470 h 4248240"/>
                <a:gd name="connsiteX122" fmla="*/ 3453042 w 4246481"/>
                <a:gd name="connsiteY122" fmla="*/ 2732174 h 4248240"/>
                <a:gd name="connsiteX123" fmla="*/ 3296026 w 4246481"/>
                <a:gd name="connsiteY123" fmla="*/ 2769119 h 4248240"/>
                <a:gd name="connsiteX124" fmla="*/ 3287229 w 4246481"/>
                <a:gd name="connsiteY124" fmla="*/ 2768680 h 4248240"/>
                <a:gd name="connsiteX125" fmla="*/ 3283271 w 4246481"/>
                <a:gd name="connsiteY125" fmla="*/ 2770439 h 4248240"/>
                <a:gd name="connsiteX126" fmla="*/ 3299545 w 4246481"/>
                <a:gd name="connsiteY126" fmla="*/ 2784953 h 4248240"/>
                <a:gd name="connsiteX127" fmla="*/ 3328133 w 4246481"/>
                <a:gd name="connsiteY127" fmla="*/ 2806064 h 4248240"/>
                <a:gd name="connsiteX128" fmla="*/ 3328133 w 4246481"/>
                <a:gd name="connsiteY128" fmla="*/ 2832893 h 4248240"/>
                <a:gd name="connsiteX129" fmla="*/ 3274915 w 4246481"/>
                <a:gd name="connsiteY129" fmla="*/ 2861042 h 4248240"/>
                <a:gd name="connsiteX130" fmla="*/ 3158362 w 4246481"/>
                <a:gd name="connsiteY130" fmla="*/ 2894909 h 4248240"/>
                <a:gd name="connsiteX131" fmla="*/ 3148686 w 4246481"/>
                <a:gd name="connsiteY131" fmla="*/ 2899746 h 4248240"/>
                <a:gd name="connsiteX132" fmla="*/ 3166278 w 4246481"/>
                <a:gd name="connsiteY132" fmla="*/ 2908983 h 4248240"/>
                <a:gd name="connsiteX133" fmla="*/ 3189149 w 4246481"/>
                <a:gd name="connsiteY133" fmla="*/ 2916460 h 4248240"/>
                <a:gd name="connsiteX134" fmla="*/ 3194867 w 4246481"/>
                <a:gd name="connsiteY134" fmla="*/ 2945488 h 4248240"/>
                <a:gd name="connsiteX135" fmla="*/ 3146047 w 4246481"/>
                <a:gd name="connsiteY135" fmla="*/ 2976715 h 4248240"/>
                <a:gd name="connsiteX136" fmla="*/ 2990790 w 4246481"/>
                <a:gd name="connsiteY136" fmla="*/ 3011021 h 4248240"/>
                <a:gd name="connsiteX137" fmla="*/ 2999586 w 4246481"/>
                <a:gd name="connsiteY137" fmla="*/ 3024656 h 4248240"/>
                <a:gd name="connsiteX138" fmla="*/ 3014540 w 4246481"/>
                <a:gd name="connsiteY138" fmla="*/ 3046647 h 4248240"/>
                <a:gd name="connsiteX139" fmla="*/ 3007503 w 4246481"/>
                <a:gd name="connsiteY139" fmla="*/ 3068198 h 4248240"/>
                <a:gd name="connsiteX140" fmla="*/ 2959122 w 4246481"/>
                <a:gd name="connsiteY140" fmla="*/ 3086231 h 4248240"/>
                <a:gd name="connsiteX141" fmla="*/ 2887871 w 4246481"/>
                <a:gd name="connsiteY141" fmla="*/ 3106903 h 4248240"/>
                <a:gd name="connsiteX142" fmla="*/ 2851366 w 4246481"/>
                <a:gd name="connsiteY142" fmla="*/ 3139010 h 4248240"/>
                <a:gd name="connsiteX143" fmla="*/ 2867200 w 4246481"/>
                <a:gd name="connsiteY143" fmla="*/ 3141209 h 4248240"/>
                <a:gd name="connsiteX144" fmla="*/ 2957363 w 4246481"/>
                <a:gd name="connsiteY144" fmla="*/ 3105583 h 4248240"/>
                <a:gd name="connsiteX145" fmla="*/ 2967039 w 4246481"/>
                <a:gd name="connsiteY145" fmla="*/ 3104704 h 4248240"/>
                <a:gd name="connsiteX146" fmla="*/ 2977155 w 4246481"/>
                <a:gd name="connsiteY146" fmla="*/ 3118338 h 4248240"/>
                <a:gd name="connsiteX147" fmla="*/ 2971437 w 4246481"/>
                <a:gd name="connsiteY147" fmla="*/ 3156163 h 4248240"/>
                <a:gd name="connsiteX148" fmla="*/ 2980234 w 4246481"/>
                <a:gd name="connsiteY148" fmla="*/ 3148686 h 4248240"/>
                <a:gd name="connsiteX149" fmla="*/ 3085791 w 4246481"/>
                <a:gd name="connsiteY149" fmla="*/ 3098986 h 4248240"/>
                <a:gd name="connsiteX150" fmla="*/ 3109981 w 4246481"/>
                <a:gd name="connsiteY150" fmla="*/ 3100305 h 4248240"/>
                <a:gd name="connsiteX151" fmla="*/ 3116579 w 4246481"/>
                <a:gd name="connsiteY151" fmla="*/ 3115259 h 4248240"/>
                <a:gd name="connsiteX152" fmla="*/ 3100305 w 4246481"/>
                <a:gd name="connsiteY152" fmla="*/ 3142968 h 4248240"/>
                <a:gd name="connsiteX153" fmla="*/ 3093268 w 4246481"/>
                <a:gd name="connsiteY153" fmla="*/ 3159681 h 4248240"/>
                <a:gd name="connsiteX154" fmla="*/ 3102944 w 4246481"/>
                <a:gd name="connsiteY154" fmla="*/ 3154843 h 4248240"/>
                <a:gd name="connsiteX155" fmla="*/ 3238849 w 4246481"/>
                <a:gd name="connsiteY155" fmla="*/ 3111301 h 4248240"/>
                <a:gd name="connsiteX156" fmla="*/ 3259081 w 4246481"/>
                <a:gd name="connsiteY156" fmla="*/ 3114379 h 4248240"/>
                <a:gd name="connsiteX157" fmla="*/ 3253363 w 4246481"/>
                <a:gd name="connsiteY157" fmla="*/ 3134611 h 4248240"/>
                <a:gd name="connsiteX158" fmla="*/ 3237090 w 4246481"/>
                <a:gd name="connsiteY158" fmla="*/ 3168478 h 4248240"/>
                <a:gd name="connsiteX159" fmla="*/ 3312299 w 4246481"/>
                <a:gd name="connsiteY159" fmla="*/ 3143848 h 4248240"/>
                <a:gd name="connsiteX160" fmla="*/ 3392787 w 4246481"/>
                <a:gd name="connsiteY160" fmla="*/ 3145167 h 4248240"/>
                <a:gd name="connsiteX161" fmla="*/ 3354082 w 4246481"/>
                <a:gd name="connsiteY161" fmla="*/ 3204543 h 4248240"/>
                <a:gd name="connsiteX162" fmla="*/ 3523854 w 4246481"/>
                <a:gd name="connsiteY162" fmla="*/ 3183872 h 4248240"/>
                <a:gd name="connsiteX163" fmla="*/ 3526053 w 4246481"/>
                <a:gd name="connsiteY163" fmla="*/ 3187830 h 4248240"/>
                <a:gd name="connsiteX164" fmla="*/ 3495705 w 4246481"/>
                <a:gd name="connsiteY164" fmla="*/ 3233131 h 4248240"/>
                <a:gd name="connsiteX165" fmla="*/ 3654921 w 4246481"/>
                <a:gd name="connsiteY165" fmla="*/ 3247206 h 4248240"/>
                <a:gd name="connsiteX166" fmla="*/ 3636888 w 4246481"/>
                <a:gd name="connsiteY166" fmla="*/ 3275354 h 4248240"/>
                <a:gd name="connsiteX167" fmla="*/ 3765316 w 4246481"/>
                <a:gd name="connsiteY167" fmla="*/ 3307901 h 4248240"/>
                <a:gd name="connsiteX168" fmla="*/ 3745524 w 4246481"/>
                <a:gd name="connsiteY168" fmla="*/ 3326374 h 4248240"/>
                <a:gd name="connsiteX169" fmla="*/ 3891985 w 4246481"/>
                <a:gd name="connsiteY169" fmla="*/ 3356281 h 4248240"/>
                <a:gd name="connsiteX170" fmla="*/ 4033607 w 4246481"/>
                <a:gd name="connsiteY170" fmla="*/ 3400264 h 4248240"/>
                <a:gd name="connsiteX171" fmla="*/ 4034047 w 4246481"/>
                <a:gd name="connsiteY171" fmla="*/ 3403782 h 4248240"/>
                <a:gd name="connsiteX172" fmla="*/ 3996222 w 4246481"/>
                <a:gd name="connsiteY172" fmla="*/ 3417857 h 4248240"/>
                <a:gd name="connsiteX173" fmla="*/ 3747723 w 4246481"/>
                <a:gd name="connsiteY173" fmla="*/ 3464478 h 4248240"/>
                <a:gd name="connsiteX174" fmla="*/ 3742005 w 4246481"/>
                <a:gd name="connsiteY174" fmla="*/ 3465357 h 4248240"/>
                <a:gd name="connsiteX175" fmla="*/ 3762677 w 4246481"/>
                <a:gd name="connsiteY175" fmla="*/ 3485149 h 4248240"/>
                <a:gd name="connsiteX176" fmla="*/ 3633369 w 4246481"/>
                <a:gd name="connsiteY176" fmla="*/ 3513738 h 4248240"/>
                <a:gd name="connsiteX177" fmla="*/ 3650522 w 4246481"/>
                <a:gd name="connsiteY177" fmla="*/ 3542326 h 4248240"/>
                <a:gd name="connsiteX178" fmla="*/ 3489988 w 4246481"/>
                <a:gd name="connsiteY178" fmla="*/ 3551123 h 4248240"/>
                <a:gd name="connsiteX179" fmla="*/ 3511099 w 4246481"/>
                <a:gd name="connsiteY179" fmla="*/ 3583230 h 4248240"/>
                <a:gd name="connsiteX180" fmla="*/ 3501423 w 4246481"/>
                <a:gd name="connsiteY180" fmla="*/ 3603461 h 4248240"/>
                <a:gd name="connsiteX181" fmla="*/ 3347485 w 4246481"/>
                <a:gd name="connsiteY181" fmla="*/ 3573993 h 4248240"/>
                <a:gd name="connsiteX182" fmla="*/ 3383551 w 4246481"/>
                <a:gd name="connsiteY182" fmla="*/ 3633369 h 4248240"/>
                <a:gd name="connsiteX183" fmla="*/ 3380912 w 4246481"/>
                <a:gd name="connsiteY183" fmla="*/ 3637328 h 4248240"/>
                <a:gd name="connsiteX184" fmla="*/ 3228733 w 4246481"/>
                <a:gd name="connsiteY184" fmla="*/ 3606540 h 4248240"/>
                <a:gd name="connsiteX185" fmla="*/ 3238409 w 4246481"/>
                <a:gd name="connsiteY185" fmla="*/ 3628531 h 4248240"/>
                <a:gd name="connsiteX186" fmla="*/ 3250724 w 4246481"/>
                <a:gd name="connsiteY186" fmla="*/ 3651842 h 4248240"/>
                <a:gd name="connsiteX187" fmla="*/ 3242368 w 4246481"/>
                <a:gd name="connsiteY187" fmla="*/ 3664157 h 4248240"/>
                <a:gd name="connsiteX188" fmla="*/ 3211580 w 4246481"/>
                <a:gd name="connsiteY188" fmla="*/ 3661078 h 4248240"/>
                <a:gd name="connsiteX189" fmla="*/ 3089310 w 4246481"/>
                <a:gd name="connsiteY189" fmla="*/ 3611378 h 4248240"/>
                <a:gd name="connsiteX190" fmla="*/ 3086231 w 4246481"/>
                <a:gd name="connsiteY190" fmla="*/ 3613138 h 4248240"/>
                <a:gd name="connsiteX191" fmla="*/ 3113940 w 4246481"/>
                <a:gd name="connsiteY191" fmla="*/ 3666796 h 4248240"/>
                <a:gd name="connsiteX192" fmla="*/ 3089750 w 4246481"/>
                <a:gd name="connsiteY192" fmla="*/ 3671194 h 4248240"/>
                <a:gd name="connsiteX193" fmla="*/ 2986391 w 4246481"/>
                <a:gd name="connsiteY193" fmla="*/ 3628971 h 4248240"/>
                <a:gd name="connsiteX194" fmla="*/ 2963081 w 4246481"/>
                <a:gd name="connsiteY194" fmla="*/ 3610938 h 4248240"/>
                <a:gd name="connsiteX195" fmla="*/ 2967479 w 4246481"/>
                <a:gd name="connsiteY195" fmla="*/ 3639087 h 4248240"/>
                <a:gd name="connsiteX196" fmla="*/ 2948127 w 4246481"/>
                <a:gd name="connsiteY196" fmla="*/ 3658879 h 4248240"/>
                <a:gd name="connsiteX197" fmla="*/ 2849607 w 4246481"/>
                <a:gd name="connsiteY197" fmla="*/ 3614897 h 4248240"/>
                <a:gd name="connsiteX198" fmla="*/ 2840810 w 4246481"/>
                <a:gd name="connsiteY198" fmla="*/ 3609619 h 4248240"/>
                <a:gd name="connsiteX199" fmla="*/ 2835972 w 4246481"/>
                <a:gd name="connsiteY199" fmla="*/ 3609619 h 4248240"/>
                <a:gd name="connsiteX200" fmla="*/ 2847848 w 4246481"/>
                <a:gd name="connsiteY200" fmla="*/ 3632490 h 4248240"/>
                <a:gd name="connsiteX201" fmla="*/ 2835533 w 4246481"/>
                <a:gd name="connsiteY201" fmla="*/ 3652722 h 4248240"/>
                <a:gd name="connsiteX202" fmla="*/ 2785393 w 4246481"/>
                <a:gd name="connsiteY202" fmla="*/ 3639967 h 4248240"/>
                <a:gd name="connsiteX203" fmla="*/ 2715901 w 4246481"/>
                <a:gd name="connsiteY203" fmla="*/ 3597744 h 4248240"/>
                <a:gd name="connsiteX204" fmla="*/ 2708864 w 4246481"/>
                <a:gd name="connsiteY204" fmla="*/ 3592466 h 4248240"/>
                <a:gd name="connsiteX205" fmla="*/ 2705345 w 4246481"/>
                <a:gd name="connsiteY205" fmla="*/ 3618416 h 4248240"/>
                <a:gd name="connsiteX206" fmla="*/ 2693030 w 4246481"/>
                <a:gd name="connsiteY206" fmla="*/ 3627212 h 4248240"/>
                <a:gd name="connsiteX207" fmla="*/ 2656525 w 4246481"/>
                <a:gd name="connsiteY207" fmla="*/ 3641726 h 4248240"/>
                <a:gd name="connsiteX208" fmla="*/ 2692151 w 4246481"/>
                <a:gd name="connsiteY208" fmla="*/ 3644805 h 4248240"/>
                <a:gd name="connsiteX209" fmla="*/ 2748888 w 4246481"/>
                <a:gd name="connsiteY209" fmla="*/ 3669875 h 4248240"/>
                <a:gd name="connsiteX210" fmla="*/ 2757244 w 4246481"/>
                <a:gd name="connsiteY210" fmla="*/ 3682629 h 4248240"/>
                <a:gd name="connsiteX211" fmla="*/ 2745369 w 4246481"/>
                <a:gd name="connsiteY211" fmla="*/ 3689227 h 4248240"/>
                <a:gd name="connsiteX212" fmla="*/ 2723378 w 4246481"/>
                <a:gd name="connsiteY212" fmla="*/ 3697143 h 4248240"/>
                <a:gd name="connsiteX213" fmla="*/ 2798148 w 4246481"/>
                <a:gd name="connsiteY213" fmla="*/ 3727491 h 4248240"/>
                <a:gd name="connsiteX214" fmla="*/ 2820139 w 4246481"/>
                <a:gd name="connsiteY214" fmla="*/ 3741566 h 4248240"/>
                <a:gd name="connsiteX215" fmla="*/ 2817500 w 4246481"/>
                <a:gd name="connsiteY215" fmla="*/ 3756519 h 4248240"/>
                <a:gd name="connsiteX216" fmla="*/ 2791110 w 4246481"/>
                <a:gd name="connsiteY216" fmla="*/ 3767075 h 4248240"/>
                <a:gd name="connsiteX217" fmla="*/ 2883033 w 4246481"/>
                <a:gd name="connsiteY217" fmla="*/ 3825571 h 4248240"/>
                <a:gd name="connsiteX218" fmla="*/ 2836412 w 4246481"/>
                <a:gd name="connsiteY218" fmla="*/ 3839646 h 4248240"/>
                <a:gd name="connsiteX219" fmla="*/ 2934493 w 4246481"/>
                <a:gd name="connsiteY219" fmla="*/ 3908258 h 4248240"/>
                <a:gd name="connsiteX220" fmla="*/ 2896228 w 4246481"/>
                <a:gd name="connsiteY220" fmla="*/ 3918374 h 4248240"/>
                <a:gd name="connsiteX221" fmla="*/ 2971877 w 4246481"/>
                <a:gd name="connsiteY221" fmla="*/ 3997542 h 4248240"/>
                <a:gd name="connsiteX222" fmla="*/ 2950766 w 4246481"/>
                <a:gd name="connsiteY222" fmla="*/ 4003699 h 4248240"/>
                <a:gd name="connsiteX223" fmla="*/ 3000906 w 4246481"/>
                <a:gd name="connsiteY223" fmla="*/ 4078029 h 4248240"/>
                <a:gd name="connsiteX224" fmla="*/ 2981993 w 4246481"/>
                <a:gd name="connsiteY224" fmla="*/ 4078909 h 4248240"/>
                <a:gd name="connsiteX225" fmla="*/ 3098106 w 4246481"/>
                <a:gd name="connsiteY225" fmla="*/ 4248240 h 4248240"/>
                <a:gd name="connsiteX226" fmla="*/ 2918219 w 4246481"/>
                <a:gd name="connsiteY226" fmla="*/ 4150600 h 4248240"/>
                <a:gd name="connsiteX227" fmla="*/ 2919978 w 4246481"/>
                <a:gd name="connsiteY227" fmla="*/ 4169952 h 4248240"/>
                <a:gd name="connsiteX228" fmla="*/ 2840810 w 4246481"/>
                <a:gd name="connsiteY228" fmla="*/ 4127289 h 4248240"/>
                <a:gd name="connsiteX229" fmla="*/ 2837292 w 4246481"/>
                <a:gd name="connsiteY229" fmla="*/ 4148841 h 4248240"/>
                <a:gd name="connsiteX230" fmla="*/ 2751087 w 4246481"/>
                <a:gd name="connsiteY230" fmla="*/ 4081988 h 4248240"/>
                <a:gd name="connsiteX231" fmla="*/ 2744489 w 4246481"/>
                <a:gd name="connsiteY231" fmla="*/ 4121572 h 4248240"/>
                <a:gd name="connsiteX232" fmla="*/ 2666201 w 4246481"/>
                <a:gd name="connsiteY232" fmla="*/ 4029649 h 4248240"/>
                <a:gd name="connsiteX233" fmla="*/ 2657845 w 4246481"/>
                <a:gd name="connsiteY233" fmla="*/ 4078469 h 4248240"/>
                <a:gd name="connsiteX234" fmla="*/ 2590552 w 4246481"/>
                <a:gd name="connsiteY234" fmla="*/ 3990065 h 4248240"/>
                <a:gd name="connsiteX235" fmla="*/ 2579116 w 4246481"/>
                <a:gd name="connsiteY235" fmla="*/ 4029649 h 4248240"/>
                <a:gd name="connsiteX236" fmla="*/ 2575158 w 4246481"/>
                <a:gd name="connsiteY236" fmla="*/ 4030968 h 4248240"/>
                <a:gd name="connsiteX237" fmla="*/ 2513142 w 4246481"/>
                <a:gd name="connsiteY237" fmla="*/ 3931129 h 4248240"/>
                <a:gd name="connsiteX238" fmla="*/ 2506986 w 4246481"/>
                <a:gd name="connsiteY238" fmla="*/ 3957518 h 4248240"/>
                <a:gd name="connsiteX239" fmla="*/ 2490712 w 4246481"/>
                <a:gd name="connsiteY239" fmla="*/ 3962796 h 4248240"/>
                <a:gd name="connsiteX240" fmla="*/ 2454646 w 4246481"/>
                <a:gd name="connsiteY240" fmla="*/ 3894624 h 4248240"/>
                <a:gd name="connsiteX241" fmla="*/ 2451568 w 4246481"/>
                <a:gd name="connsiteY241" fmla="*/ 3871753 h 4248240"/>
                <a:gd name="connsiteX242" fmla="*/ 2439692 w 4246481"/>
                <a:gd name="connsiteY242" fmla="*/ 3891105 h 4248240"/>
                <a:gd name="connsiteX243" fmla="*/ 2421660 w 4246481"/>
                <a:gd name="connsiteY243" fmla="*/ 3892424 h 4248240"/>
                <a:gd name="connsiteX244" fmla="*/ 2399228 w 4246481"/>
                <a:gd name="connsiteY244" fmla="*/ 3849322 h 4248240"/>
                <a:gd name="connsiteX245" fmla="*/ 2386914 w 4246481"/>
                <a:gd name="connsiteY245" fmla="*/ 3815895 h 4248240"/>
                <a:gd name="connsiteX246" fmla="*/ 2380756 w 4246481"/>
                <a:gd name="connsiteY246" fmla="*/ 3836127 h 4248240"/>
                <a:gd name="connsiteX247" fmla="*/ 2367122 w 4246481"/>
                <a:gd name="connsiteY247" fmla="*/ 3839206 h 4248240"/>
                <a:gd name="connsiteX248" fmla="*/ 2353928 w 4246481"/>
                <a:gd name="connsiteY248" fmla="*/ 3822933 h 4248240"/>
                <a:gd name="connsiteX249" fmla="*/ 2328418 w 4246481"/>
                <a:gd name="connsiteY249" fmla="*/ 3750362 h 4248240"/>
                <a:gd name="connsiteX250" fmla="*/ 2322260 w 4246481"/>
                <a:gd name="connsiteY250" fmla="*/ 3755200 h 4248240"/>
                <a:gd name="connsiteX251" fmla="*/ 2296750 w 4246481"/>
                <a:gd name="connsiteY251" fmla="*/ 3749482 h 4248240"/>
                <a:gd name="connsiteX252" fmla="*/ 2280916 w 4246481"/>
                <a:gd name="connsiteY252" fmla="*/ 3709019 h 4248240"/>
                <a:gd name="connsiteX253" fmla="*/ 2270362 w 4246481"/>
                <a:gd name="connsiteY253" fmla="*/ 3685268 h 4248240"/>
                <a:gd name="connsiteX254" fmla="*/ 2267282 w 4246481"/>
                <a:gd name="connsiteY254" fmla="*/ 3686588 h 4248240"/>
                <a:gd name="connsiteX255" fmla="*/ 2255846 w 4246481"/>
                <a:gd name="connsiteY255" fmla="*/ 3696704 h 4248240"/>
                <a:gd name="connsiteX256" fmla="*/ 2243972 w 4246481"/>
                <a:gd name="connsiteY256" fmla="*/ 3683949 h 4248240"/>
                <a:gd name="connsiteX257" fmla="*/ 2228138 w 4246481"/>
                <a:gd name="connsiteY257" fmla="*/ 3606980 h 4248240"/>
                <a:gd name="connsiteX258" fmla="*/ 2225938 w 4246481"/>
                <a:gd name="connsiteY258" fmla="*/ 3592906 h 4248240"/>
                <a:gd name="connsiteX259" fmla="*/ 2214944 w 4246481"/>
                <a:gd name="connsiteY259" fmla="*/ 3606540 h 4248240"/>
                <a:gd name="connsiteX260" fmla="*/ 2204388 w 4246481"/>
                <a:gd name="connsiteY260" fmla="*/ 3606101 h 4248240"/>
                <a:gd name="connsiteX261" fmla="*/ 2190754 w 4246481"/>
                <a:gd name="connsiteY261" fmla="*/ 3579711 h 4248240"/>
                <a:gd name="connsiteX262" fmla="*/ 2143252 w 4246481"/>
                <a:gd name="connsiteY262" fmla="*/ 3418297 h 4248240"/>
                <a:gd name="connsiteX263" fmla="*/ 2139734 w 4246481"/>
                <a:gd name="connsiteY263" fmla="*/ 3412139 h 4248240"/>
                <a:gd name="connsiteX264" fmla="*/ 2135776 w 4246481"/>
                <a:gd name="connsiteY264" fmla="*/ 3445126 h 4248240"/>
                <a:gd name="connsiteX265" fmla="*/ 2120822 w 4246481"/>
                <a:gd name="connsiteY265" fmla="*/ 3767075 h 4248240"/>
                <a:gd name="connsiteX266" fmla="*/ 2137974 w 4246481"/>
                <a:gd name="connsiteY266" fmla="*/ 3936846 h 4248240"/>
                <a:gd name="connsiteX267" fmla="*/ 2145452 w 4246481"/>
                <a:gd name="connsiteY267" fmla="*/ 4173471 h 4248240"/>
                <a:gd name="connsiteX268" fmla="*/ 2134016 w 4246481"/>
                <a:gd name="connsiteY268" fmla="*/ 4184466 h 4248240"/>
                <a:gd name="connsiteX269" fmla="*/ 2104108 w 4246481"/>
                <a:gd name="connsiteY269" fmla="*/ 4184466 h 4248240"/>
                <a:gd name="connsiteX270" fmla="*/ 2103228 w 4246481"/>
                <a:gd name="connsiteY270" fmla="*/ 4177869 h 4248240"/>
                <a:gd name="connsiteX271" fmla="*/ 2086076 w 4246481"/>
                <a:gd name="connsiteY271" fmla="*/ 3859438 h 4248240"/>
                <a:gd name="connsiteX272" fmla="*/ 2090034 w 4246481"/>
                <a:gd name="connsiteY272" fmla="*/ 3478112 h 4248240"/>
                <a:gd name="connsiteX273" fmla="*/ 2094872 w 4246481"/>
                <a:gd name="connsiteY273" fmla="*/ 3433690 h 4248240"/>
                <a:gd name="connsiteX274" fmla="*/ 2092234 w 4246481"/>
                <a:gd name="connsiteY274" fmla="*/ 3432811 h 4248240"/>
                <a:gd name="connsiteX275" fmla="*/ 2073760 w 4246481"/>
                <a:gd name="connsiteY275" fmla="*/ 3496145 h 4248240"/>
                <a:gd name="connsiteX276" fmla="*/ 2051770 w 4246481"/>
                <a:gd name="connsiteY276" fmla="*/ 3585429 h 4248240"/>
                <a:gd name="connsiteX277" fmla="*/ 2050010 w 4246481"/>
                <a:gd name="connsiteY277" fmla="*/ 3590707 h 4248240"/>
                <a:gd name="connsiteX278" fmla="*/ 2039894 w 4246481"/>
                <a:gd name="connsiteY278" fmla="*/ 3608300 h 4248240"/>
                <a:gd name="connsiteX279" fmla="*/ 2027140 w 4246481"/>
                <a:gd name="connsiteY279" fmla="*/ 3595545 h 4248240"/>
                <a:gd name="connsiteX280" fmla="*/ 2023182 w 4246481"/>
                <a:gd name="connsiteY280" fmla="*/ 3592906 h 4248240"/>
                <a:gd name="connsiteX281" fmla="*/ 2016584 w 4246481"/>
                <a:gd name="connsiteY281" fmla="*/ 3638207 h 4248240"/>
                <a:gd name="connsiteX282" fmla="*/ 2006468 w 4246481"/>
                <a:gd name="connsiteY282" fmla="*/ 3679991 h 4248240"/>
                <a:gd name="connsiteX283" fmla="*/ 1980078 w 4246481"/>
                <a:gd name="connsiteY283" fmla="*/ 3683069 h 4248240"/>
                <a:gd name="connsiteX284" fmla="*/ 1972162 w 4246481"/>
                <a:gd name="connsiteY284" fmla="*/ 3697143 h 4248240"/>
                <a:gd name="connsiteX285" fmla="*/ 1953250 w 4246481"/>
                <a:gd name="connsiteY285" fmla="*/ 3744204 h 4248240"/>
                <a:gd name="connsiteX286" fmla="*/ 1925540 w 4246481"/>
                <a:gd name="connsiteY286" fmla="*/ 3751242 h 4248240"/>
                <a:gd name="connsiteX287" fmla="*/ 1923342 w 4246481"/>
                <a:gd name="connsiteY287" fmla="*/ 3749922 h 4248240"/>
                <a:gd name="connsiteX288" fmla="*/ 1901790 w 4246481"/>
                <a:gd name="connsiteY288" fmla="*/ 3808858 h 4248240"/>
                <a:gd name="connsiteX289" fmla="*/ 1883318 w 4246481"/>
                <a:gd name="connsiteY289" fmla="*/ 3835687 h 4248240"/>
                <a:gd name="connsiteX290" fmla="*/ 1868364 w 4246481"/>
                <a:gd name="connsiteY290" fmla="*/ 3831289 h 4248240"/>
                <a:gd name="connsiteX291" fmla="*/ 1862646 w 4246481"/>
                <a:gd name="connsiteY291" fmla="*/ 3812377 h 4248240"/>
                <a:gd name="connsiteX292" fmla="*/ 1841974 w 4246481"/>
                <a:gd name="connsiteY292" fmla="*/ 3861197 h 4248240"/>
                <a:gd name="connsiteX293" fmla="*/ 1823501 w 4246481"/>
                <a:gd name="connsiteY293" fmla="*/ 3892424 h 4248240"/>
                <a:gd name="connsiteX294" fmla="*/ 1807228 w 4246481"/>
                <a:gd name="connsiteY294" fmla="*/ 3891105 h 4248240"/>
                <a:gd name="connsiteX295" fmla="*/ 1795353 w 4246481"/>
                <a:gd name="connsiteY295" fmla="*/ 3871753 h 4248240"/>
                <a:gd name="connsiteX296" fmla="*/ 1789635 w 4246481"/>
                <a:gd name="connsiteY296" fmla="*/ 3905179 h 4248240"/>
                <a:gd name="connsiteX297" fmla="*/ 1756649 w 4246481"/>
                <a:gd name="connsiteY297" fmla="*/ 3962796 h 4248240"/>
                <a:gd name="connsiteX298" fmla="*/ 1740375 w 4246481"/>
                <a:gd name="connsiteY298" fmla="*/ 3957078 h 4248240"/>
                <a:gd name="connsiteX299" fmla="*/ 1734218 w 4246481"/>
                <a:gd name="connsiteY299" fmla="*/ 3929370 h 4248240"/>
                <a:gd name="connsiteX300" fmla="*/ 1707829 w 4246481"/>
                <a:gd name="connsiteY300" fmla="*/ 3984787 h 4248240"/>
                <a:gd name="connsiteX301" fmla="*/ 1669125 w 4246481"/>
                <a:gd name="connsiteY301" fmla="*/ 4031848 h 4248240"/>
                <a:gd name="connsiteX302" fmla="*/ 1657250 w 4246481"/>
                <a:gd name="connsiteY302" fmla="*/ 3989625 h 4248240"/>
                <a:gd name="connsiteX303" fmla="*/ 1589956 w 4246481"/>
                <a:gd name="connsiteY303" fmla="*/ 4078909 h 4248240"/>
                <a:gd name="connsiteX304" fmla="*/ 1581160 w 4246481"/>
                <a:gd name="connsiteY304" fmla="*/ 4030968 h 4248240"/>
                <a:gd name="connsiteX305" fmla="*/ 1503311 w 4246481"/>
                <a:gd name="connsiteY305" fmla="*/ 4121132 h 4248240"/>
                <a:gd name="connsiteX306" fmla="*/ 1497154 w 4246481"/>
                <a:gd name="connsiteY306" fmla="*/ 4082428 h 4248240"/>
                <a:gd name="connsiteX307" fmla="*/ 1410509 w 4246481"/>
                <a:gd name="connsiteY307" fmla="*/ 4149281 h 4248240"/>
                <a:gd name="connsiteX308" fmla="*/ 1407430 w 4246481"/>
                <a:gd name="connsiteY308" fmla="*/ 4127289 h 4248240"/>
                <a:gd name="connsiteX309" fmla="*/ 1328262 w 4246481"/>
                <a:gd name="connsiteY309" fmla="*/ 4169952 h 4248240"/>
                <a:gd name="connsiteX310" fmla="*/ 1330021 w 4246481"/>
                <a:gd name="connsiteY310" fmla="*/ 4150160 h 4248240"/>
                <a:gd name="connsiteX311" fmla="*/ 1149255 w 4246481"/>
                <a:gd name="connsiteY311" fmla="*/ 4248240 h 4248240"/>
                <a:gd name="connsiteX312" fmla="*/ 1266687 w 4246481"/>
                <a:gd name="connsiteY312" fmla="*/ 4078909 h 4248240"/>
                <a:gd name="connsiteX313" fmla="*/ 1245575 w 4246481"/>
                <a:gd name="connsiteY313" fmla="*/ 4078909 h 4248240"/>
                <a:gd name="connsiteX314" fmla="*/ 1297475 w 4246481"/>
                <a:gd name="connsiteY314" fmla="*/ 4003260 h 4248240"/>
                <a:gd name="connsiteX315" fmla="*/ 1275923 w 4246481"/>
                <a:gd name="connsiteY315" fmla="*/ 3997542 h 4248240"/>
                <a:gd name="connsiteX316" fmla="*/ 1352452 w 4246481"/>
                <a:gd name="connsiteY316" fmla="*/ 3917934 h 4248240"/>
                <a:gd name="connsiteX317" fmla="*/ 1314188 w 4246481"/>
                <a:gd name="connsiteY317" fmla="*/ 3907818 h 4248240"/>
                <a:gd name="connsiteX318" fmla="*/ 1412708 w 4246481"/>
                <a:gd name="connsiteY318" fmla="*/ 3839646 h 4248240"/>
                <a:gd name="connsiteX319" fmla="*/ 1366087 w 4246481"/>
                <a:gd name="connsiteY319" fmla="*/ 3825571 h 4248240"/>
                <a:gd name="connsiteX320" fmla="*/ 1461088 w 4246481"/>
                <a:gd name="connsiteY320" fmla="*/ 3767515 h 4248240"/>
                <a:gd name="connsiteX321" fmla="*/ 1421944 w 4246481"/>
                <a:gd name="connsiteY321" fmla="*/ 3751681 h 4248240"/>
                <a:gd name="connsiteX322" fmla="*/ 1421064 w 4246481"/>
                <a:gd name="connsiteY322" fmla="*/ 3747283 h 4248240"/>
                <a:gd name="connsiteX323" fmla="*/ 1528821 w 4246481"/>
                <a:gd name="connsiteY323" fmla="*/ 3698023 h 4248240"/>
                <a:gd name="connsiteX324" fmla="*/ 1487478 w 4246481"/>
                <a:gd name="connsiteY324" fmla="*/ 3682190 h 4248240"/>
                <a:gd name="connsiteX325" fmla="*/ 1503311 w 4246481"/>
                <a:gd name="connsiteY325" fmla="*/ 3664597 h 4248240"/>
                <a:gd name="connsiteX326" fmla="*/ 1577201 w 4246481"/>
                <a:gd name="connsiteY326" fmla="*/ 3641726 h 4248240"/>
                <a:gd name="connsiteX327" fmla="*/ 1588197 w 4246481"/>
                <a:gd name="connsiteY327" fmla="*/ 3641286 h 4248240"/>
                <a:gd name="connsiteX328" fmla="*/ 1589956 w 4246481"/>
                <a:gd name="connsiteY328" fmla="*/ 3639087 h 4248240"/>
                <a:gd name="connsiteX329" fmla="*/ 1568845 w 4246481"/>
                <a:gd name="connsiteY329" fmla="*/ 3623253 h 4248240"/>
                <a:gd name="connsiteX330" fmla="*/ 1557409 w 4246481"/>
                <a:gd name="connsiteY330" fmla="*/ 3625453 h 4248240"/>
                <a:gd name="connsiteX331" fmla="*/ 1540696 w 4246481"/>
                <a:gd name="connsiteY331" fmla="*/ 3615337 h 4248240"/>
                <a:gd name="connsiteX332" fmla="*/ 1538937 w 4246481"/>
                <a:gd name="connsiteY332" fmla="*/ 3603461 h 4248240"/>
                <a:gd name="connsiteX333" fmla="*/ 1537617 w 4246481"/>
                <a:gd name="connsiteY333" fmla="*/ 3590707 h 4248240"/>
                <a:gd name="connsiteX334" fmla="*/ 1528821 w 4246481"/>
                <a:gd name="connsiteY334" fmla="*/ 3597304 h 4248240"/>
                <a:gd name="connsiteX335" fmla="*/ 1421064 w 4246481"/>
                <a:gd name="connsiteY335" fmla="*/ 3650962 h 4248240"/>
                <a:gd name="connsiteX336" fmla="*/ 1413587 w 4246481"/>
                <a:gd name="connsiteY336" fmla="*/ 3652282 h 4248240"/>
                <a:gd name="connsiteX337" fmla="*/ 1396434 w 4246481"/>
                <a:gd name="connsiteY337" fmla="*/ 3647444 h 4248240"/>
                <a:gd name="connsiteX338" fmla="*/ 1399073 w 4246481"/>
                <a:gd name="connsiteY338" fmla="*/ 3630291 h 4248240"/>
                <a:gd name="connsiteX339" fmla="*/ 1409189 w 4246481"/>
                <a:gd name="connsiteY339" fmla="*/ 3609179 h 4248240"/>
                <a:gd name="connsiteX340" fmla="*/ 1406990 w 4246481"/>
                <a:gd name="connsiteY340" fmla="*/ 3607420 h 4248240"/>
                <a:gd name="connsiteX341" fmla="*/ 1361688 w 4246481"/>
                <a:gd name="connsiteY341" fmla="*/ 3632490 h 4248240"/>
                <a:gd name="connsiteX342" fmla="*/ 1301433 w 4246481"/>
                <a:gd name="connsiteY342" fmla="*/ 3656680 h 4248240"/>
                <a:gd name="connsiteX343" fmla="*/ 1288238 w 4246481"/>
                <a:gd name="connsiteY343" fmla="*/ 3658879 h 4248240"/>
                <a:gd name="connsiteX344" fmla="*/ 1276803 w 4246481"/>
                <a:gd name="connsiteY344" fmla="*/ 3646124 h 4248240"/>
                <a:gd name="connsiteX345" fmla="*/ 1280321 w 4246481"/>
                <a:gd name="connsiteY345" fmla="*/ 3608300 h 4248240"/>
                <a:gd name="connsiteX346" fmla="*/ 1263608 w 4246481"/>
                <a:gd name="connsiteY346" fmla="*/ 3623693 h 4248240"/>
                <a:gd name="connsiteX347" fmla="*/ 1169047 w 4246481"/>
                <a:gd name="connsiteY347" fmla="*/ 3668995 h 4248240"/>
                <a:gd name="connsiteX348" fmla="*/ 1141778 w 4246481"/>
                <a:gd name="connsiteY348" fmla="*/ 3668115 h 4248240"/>
                <a:gd name="connsiteX349" fmla="*/ 1136060 w 4246481"/>
                <a:gd name="connsiteY349" fmla="*/ 3655360 h 4248240"/>
                <a:gd name="connsiteX350" fmla="*/ 1151893 w 4246481"/>
                <a:gd name="connsiteY350" fmla="*/ 3627212 h 4248240"/>
                <a:gd name="connsiteX351" fmla="*/ 1159810 w 4246481"/>
                <a:gd name="connsiteY351" fmla="*/ 3608739 h 4248240"/>
                <a:gd name="connsiteX352" fmla="*/ 1150134 w 4246481"/>
                <a:gd name="connsiteY352" fmla="*/ 3614017 h 4248240"/>
                <a:gd name="connsiteX353" fmla="*/ 1020387 w 4246481"/>
                <a:gd name="connsiteY353" fmla="*/ 3661958 h 4248240"/>
                <a:gd name="connsiteX354" fmla="*/ 995317 w 4246481"/>
                <a:gd name="connsiteY354" fmla="*/ 3659759 h 4248240"/>
                <a:gd name="connsiteX355" fmla="*/ 1002794 w 4246481"/>
                <a:gd name="connsiteY355" fmla="*/ 3636448 h 4248240"/>
                <a:gd name="connsiteX356" fmla="*/ 1016868 w 4246481"/>
                <a:gd name="connsiteY356" fmla="*/ 3605221 h 4248240"/>
                <a:gd name="connsiteX357" fmla="*/ 864690 w 4246481"/>
                <a:gd name="connsiteY357" fmla="*/ 3636008 h 4248240"/>
                <a:gd name="connsiteX358" fmla="*/ 861611 w 4246481"/>
                <a:gd name="connsiteY358" fmla="*/ 3632050 h 4248240"/>
                <a:gd name="connsiteX359" fmla="*/ 897237 w 4246481"/>
                <a:gd name="connsiteY359" fmla="*/ 3573114 h 4248240"/>
                <a:gd name="connsiteX360" fmla="*/ 889320 w 4246481"/>
                <a:gd name="connsiteY360" fmla="*/ 3576192 h 4248240"/>
                <a:gd name="connsiteX361" fmla="*/ 739780 w 4246481"/>
                <a:gd name="connsiteY361" fmla="*/ 3601262 h 4248240"/>
                <a:gd name="connsiteX362" fmla="*/ 731864 w 4246481"/>
                <a:gd name="connsiteY362" fmla="*/ 3586309 h 4248240"/>
                <a:gd name="connsiteX363" fmla="*/ 755614 w 4246481"/>
                <a:gd name="connsiteY363" fmla="*/ 3549803 h 4248240"/>
                <a:gd name="connsiteX364" fmla="*/ 595079 w 4246481"/>
                <a:gd name="connsiteY364" fmla="*/ 3541447 h 4248240"/>
                <a:gd name="connsiteX365" fmla="*/ 612232 w 4246481"/>
                <a:gd name="connsiteY365" fmla="*/ 3512418 h 4248240"/>
                <a:gd name="connsiteX366" fmla="*/ 482924 w 4246481"/>
                <a:gd name="connsiteY366" fmla="*/ 3483390 h 4248240"/>
                <a:gd name="connsiteX367" fmla="*/ 503156 w 4246481"/>
                <a:gd name="connsiteY367" fmla="*/ 3464478 h 4248240"/>
                <a:gd name="connsiteX368" fmla="*/ 211994 w 4246481"/>
                <a:gd name="connsiteY368" fmla="*/ 3403342 h 4248240"/>
                <a:gd name="connsiteX369" fmla="*/ 211554 w 4246481"/>
                <a:gd name="connsiteY369" fmla="*/ 3398505 h 4248240"/>
                <a:gd name="connsiteX370" fmla="*/ 241902 w 4246481"/>
                <a:gd name="connsiteY370" fmla="*/ 3385310 h 4248240"/>
                <a:gd name="connsiteX371" fmla="*/ 425748 w 4246481"/>
                <a:gd name="connsiteY371" fmla="*/ 3338689 h 4248240"/>
                <a:gd name="connsiteX372" fmla="*/ 500517 w 4246481"/>
                <a:gd name="connsiteY372" fmla="*/ 3325054 h 4248240"/>
                <a:gd name="connsiteX373" fmla="*/ 479846 w 4246481"/>
                <a:gd name="connsiteY373" fmla="*/ 3305262 h 4248240"/>
                <a:gd name="connsiteX374" fmla="*/ 607834 w 4246481"/>
                <a:gd name="connsiteY374" fmla="*/ 3272715 h 4248240"/>
                <a:gd name="connsiteX375" fmla="*/ 589801 w 4246481"/>
                <a:gd name="connsiteY375" fmla="*/ 3245007 h 4248240"/>
                <a:gd name="connsiteX376" fmla="*/ 748577 w 4246481"/>
                <a:gd name="connsiteY376" fmla="*/ 3230932 h 4248240"/>
                <a:gd name="connsiteX377" fmla="*/ 718669 w 4246481"/>
                <a:gd name="connsiteY377" fmla="*/ 3185631 h 4248240"/>
                <a:gd name="connsiteX378" fmla="*/ 720868 w 4246481"/>
                <a:gd name="connsiteY378" fmla="*/ 3181672 h 4248240"/>
                <a:gd name="connsiteX379" fmla="*/ 890639 w 4246481"/>
                <a:gd name="connsiteY379" fmla="*/ 3202784 h 4248240"/>
                <a:gd name="connsiteX380" fmla="*/ 852375 w 4246481"/>
                <a:gd name="connsiteY380" fmla="*/ 3143408 h 4248240"/>
                <a:gd name="connsiteX381" fmla="*/ 934182 w 4246481"/>
                <a:gd name="connsiteY381" fmla="*/ 3142088 h 4248240"/>
                <a:gd name="connsiteX382" fmla="*/ 1006752 w 4246481"/>
                <a:gd name="connsiteY382" fmla="*/ 3168038 h 4248240"/>
                <a:gd name="connsiteX383" fmla="*/ 1008951 w 4246481"/>
                <a:gd name="connsiteY383" fmla="*/ 3165839 h 4248240"/>
                <a:gd name="connsiteX384" fmla="*/ 998835 w 4246481"/>
                <a:gd name="connsiteY384" fmla="*/ 3144288 h 4248240"/>
                <a:gd name="connsiteX385" fmla="*/ 986960 w 4246481"/>
                <a:gd name="connsiteY385" fmla="*/ 3124056 h 4248240"/>
                <a:gd name="connsiteX386" fmla="*/ 996196 w 4246481"/>
                <a:gd name="connsiteY386" fmla="*/ 3109102 h 4248240"/>
                <a:gd name="connsiteX387" fmla="*/ 1061290 w 4246481"/>
                <a:gd name="connsiteY387" fmla="*/ 3120097 h 4248240"/>
                <a:gd name="connsiteX388" fmla="*/ 1149255 w 4246481"/>
                <a:gd name="connsiteY388" fmla="*/ 3153524 h 4248240"/>
                <a:gd name="connsiteX389" fmla="*/ 1145296 w 4246481"/>
                <a:gd name="connsiteY389" fmla="*/ 3142968 h 4248240"/>
                <a:gd name="connsiteX390" fmla="*/ 1128143 w 4246481"/>
                <a:gd name="connsiteY390" fmla="*/ 3114379 h 4248240"/>
                <a:gd name="connsiteX391" fmla="*/ 1135620 w 4246481"/>
                <a:gd name="connsiteY391" fmla="*/ 3098546 h 4248240"/>
                <a:gd name="connsiteX392" fmla="*/ 1182681 w 4246481"/>
                <a:gd name="connsiteY392" fmla="*/ 3102064 h 4248240"/>
                <a:gd name="connsiteX393" fmla="*/ 1261849 w 4246481"/>
                <a:gd name="connsiteY393" fmla="*/ 3144727 h 4248240"/>
                <a:gd name="connsiteX394" fmla="*/ 1275483 w 4246481"/>
                <a:gd name="connsiteY394" fmla="*/ 3152644 h 4248240"/>
                <a:gd name="connsiteX395" fmla="*/ 1269326 w 4246481"/>
                <a:gd name="connsiteY395" fmla="*/ 3123176 h 4248240"/>
                <a:gd name="connsiteX396" fmla="*/ 1288678 w 4246481"/>
                <a:gd name="connsiteY396" fmla="*/ 3103824 h 4248240"/>
                <a:gd name="connsiteX397" fmla="*/ 1376642 w 4246481"/>
                <a:gd name="connsiteY397" fmla="*/ 3138570 h 4248240"/>
                <a:gd name="connsiteX398" fmla="*/ 1393356 w 4246481"/>
                <a:gd name="connsiteY398" fmla="*/ 3135491 h 4248240"/>
                <a:gd name="connsiteX399" fmla="*/ 1361688 w 4246481"/>
                <a:gd name="connsiteY399" fmla="*/ 3105583 h 4248240"/>
                <a:gd name="connsiteX400" fmla="*/ 1255252 w 4246481"/>
                <a:gd name="connsiteY400" fmla="*/ 3073036 h 4248240"/>
                <a:gd name="connsiteX401" fmla="*/ 1238099 w 4246481"/>
                <a:gd name="connsiteY401" fmla="*/ 3065999 h 4248240"/>
                <a:gd name="connsiteX402" fmla="*/ 1231061 w 4246481"/>
                <a:gd name="connsiteY402" fmla="*/ 3041809 h 4248240"/>
                <a:gd name="connsiteX403" fmla="*/ 1253492 w 4246481"/>
                <a:gd name="connsiteY403" fmla="*/ 3009702 h 4248240"/>
                <a:gd name="connsiteX404" fmla="*/ 1216987 w 4246481"/>
                <a:gd name="connsiteY404" fmla="*/ 3006623 h 4248240"/>
                <a:gd name="connsiteX405" fmla="*/ 1065249 w 4246481"/>
                <a:gd name="connsiteY405" fmla="*/ 2956044 h 4248240"/>
                <a:gd name="connsiteX406" fmla="*/ 1048095 w 4246481"/>
                <a:gd name="connsiteY406" fmla="*/ 2941970 h 4248240"/>
                <a:gd name="connsiteX407" fmla="*/ 1053813 w 4246481"/>
                <a:gd name="connsiteY407" fmla="*/ 2914261 h 4248240"/>
                <a:gd name="connsiteX408" fmla="*/ 1078883 w 4246481"/>
                <a:gd name="connsiteY408" fmla="*/ 2905904 h 4248240"/>
                <a:gd name="connsiteX409" fmla="*/ 1098235 w 4246481"/>
                <a:gd name="connsiteY409" fmla="*/ 2895788 h 4248240"/>
                <a:gd name="connsiteX410" fmla="*/ 1024785 w 4246481"/>
                <a:gd name="connsiteY410" fmla="*/ 2877755 h 4248240"/>
                <a:gd name="connsiteX411" fmla="*/ 926705 w 4246481"/>
                <a:gd name="connsiteY411" fmla="*/ 2839051 h 4248240"/>
                <a:gd name="connsiteX412" fmla="*/ 924945 w 4246481"/>
                <a:gd name="connsiteY412" fmla="*/ 2797708 h 4248240"/>
                <a:gd name="connsiteX413" fmla="*/ 954853 w 4246481"/>
                <a:gd name="connsiteY413" fmla="*/ 2774837 h 4248240"/>
                <a:gd name="connsiteX414" fmla="*/ 961451 w 4246481"/>
                <a:gd name="connsiteY414" fmla="*/ 2767360 h 4248240"/>
                <a:gd name="connsiteX415" fmla="*/ 946057 w 4246481"/>
                <a:gd name="connsiteY415" fmla="*/ 2767360 h 4248240"/>
                <a:gd name="connsiteX416" fmla="*/ 797397 w 4246481"/>
                <a:gd name="connsiteY416" fmla="*/ 2733494 h 4248240"/>
                <a:gd name="connsiteX417" fmla="*/ 749017 w 4246481"/>
                <a:gd name="connsiteY417" fmla="*/ 2694350 h 4248240"/>
                <a:gd name="connsiteX418" fmla="*/ 755174 w 4246481"/>
                <a:gd name="connsiteY418" fmla="*/ 2671039 h 4248240"/>
                <a:gd name="connsiteX419" fmla="*/ 805314 w 4246481"/>
                <a:gd name="connsiteY419" fmla="*/ 2654326 h 4248240"/>
                <a:gd name="connsiteX420" fmla="*/ 822907 w 4246481"/>
                <a:gd name="connsiteY420" fmla="*/ 2642891 h 4248240"/>
                <a:gd name="connsiteX421" fmla="*/ 777605 w 4246481"/>
                <a:gd name="connsiteY421" fmla="*/ 2631895 h 4248240"/>
                <a:gd name="connsiteX422" fmla="*/ 608274 w 4246481"/>
                <a:gd name="connsiteY422" fmla="*/ 2550528 h 4248240"/>
                <a:gd name="connsiteX423" fmla="*/ 595959 w 4246481"/>
                <a:gd name="connsiteY423" fmla="*/ 2532055 h 4248240"/>
                <a:gd name="connsiteX424" fmla="*/ 613551 w 4246481"/>
                <a:gd name="connsiteY424" fmla="*/ 2517981 h 4248240"/>
                <a:gd name="connsiteX425" fmla="*/ 650936 w 4246481"/>
                <a:gd name="connsiteY425" fmla="*/ 2505226 h 4248240"/>
                <a:gd name="connsiteX426" fmla="*/ 676006 w 4246481"/>
                <a:gd name="connsiteY426" fmla="*/ 2492032 h 4248240"/>
                <a:gd name="connsiteX427" fmla="*/ 489082 w 4246481"/>
                <a:gd name="connsiteY427" fmla="*/ 2388233 h 4248240"/>
                <a:gd name="connsiteX428" fmla="*/ 496119 w 4246481"/>
                <a:gd name="connsiteY428" fmla="*/ 2359644 h 4248240"/>
                <a:gd name="connsiteX429" fmla="*/ 562532 w 4246481"/>
                <a:gd name="connsiteY429" fmla="*/ 2341612 h 4248240"/>
                <a:gd name="connsiteX430" fmla="*/ 573528 w 4246481"/>
                <a:gd name="connsiteY430" fmla="*/ 2336773 h 4248240"/>
                <a:gd name="connsiteX431" fmla="*/ 489522 w 4246481"/>
                <a:gd name="connsiteY431" fmla="*/ 2301148 h 4248240"/>
                <a:gd name="connsiteX432" fmla="*/ 376488 w 4246481"/>
                <a:gd name="connsiteY432" fmla="*/ 2211424 h 4248240"/>
                <a:gd name="connsiteX433" fmla="*/ 384844 w 4246481"/>
                <a:gd name="connsiteY433" fmla="*/ 2181516 h 4248240"/>
                <a:gd name="connsiteX434" fmla="*/ 444220 w 4246481"/>
                <a:gd name="connsiteY434" fmla="*/ 2167002 h 4248240"/>
                <a:gd name="connsiteX435" fmla="*/ 318871 w 4246481"/>
                <a:gd name="connsiteY435" fmla="*/ 2051769 h 4248240"/>
                <a:gd name="connsiteX436" fmla="*/ 282366 w 4246481"/>
                <a:gd name="connsiteY436" fmla="*/ 2004268 h 4248240"/>
                <a:gd name="connsiteX437" fmla="*/ 277088 w 4246481"/>
                <a:gd name="connsiteY437" fmla="*/ 1994152 h 4248240"/>
                <a:gd name="connsiteX438" fmla="*/ 323709 w 4246481"/>
                <a:gd name="connsiteY438" fmla="*/ 1981837 h 4248240"/>
                <a:gd name="connsiteX439" fmla="*/ 210675 w 4246481"/>
                <a:gd name="connsiteY439" fmla="*/ 1819103 h 4248240"/>
                <a:gd name="connsiteX440" fmla="*/ 255976 w 4246481"/>
                <a:gd name="connsiteY440" fmla="*/ 1819103 h 4248240"/>
                <a:gd name="connsiteX441" fmla="*/ 208036 w 4246481"/>
                <a:gd name="connsiteY441" fmla="*/ 1762366 h 4248240"/>
                <a:gd name="connsiteX442" fmla="*/ 29908 w 4246481"/>
                <a:gd name="connsiteY442" fmla="*/ 1512547 h 4248240"/>
                <a:gd name="connsiteX443" fmla="*/ 0 w 4246481"/>
                <a:gd name="connsiteY443" fmla="*/ 1453611 h 4248240"/>
                <a:gd name="connsiteX444" fmla="*/ 0 w 4246481"/>
                <a:gd name="connsiteY444" fmla="*/ 1449213 h 4248240"/>
                <a:gd name="connsiteX445" fmla="*/ 113034 w 4246481"/>
                <a:gd name="connsiteY445" fmla="*/ 1495834 h 4248240"/>
                <a:gd name="connsiteX446" fmla="*/ 377807 w 4246481"/>
                <a:gd name="connsiteY446" fmla="*/ 1655489 h 4248240"/>
                <a:gd name="connsiteX447" fmla="*/ 393641 w 4246481"/>
                <a:gd name="connsiteY447" fmla="*/ 1666925 h 4248240"/>
                <a:gd name="connsiteX448" fmla="*/ 389682 w 4246481"/>
                <a:gd name="connsiteY448" fmla="*/ 1622503 h 4248240"/>
                <a:gd name="connsiteX449" fmla="*/ 563412 w 4246481"/>
                <a:gd name="connsiteY449" fmla="*/ 1717504 h 4248240"/>
                <a:gd name="connsiteX450" fmla="*/ 571768 w 4246481"/>
                <a:gd name="connsiteY450" fmla="*/ 1668244 h 4248240"/>
                <a:gd name="connsiteX451" fmla="*/ 762211 w 4246481"/>
                <a:gd name="connsiteY451" fmla="*/ 1816904 h 4248240"/>
                <a:gd name="connsiteX452" fmla="*/ 763971 w 4246481"/>
                <a:gd name="connsiteY452" fmla="*/ 1805029 h 4248240"/>
                <a:gd name="connsiteX453" fmla="*/ 769688 w 4246481"/>
                <a:gd name="connsiteY453" fmla="*/ 1762366 h 4248240"/>
                <a:gd name="connsiteX454" fmla="*/ 803994 w 4246481"/>
                <a:gd name="connsiteY454" fmla="*/ 1749172 h 4248240"/>
                <a:gd name="connsiteX455" fmla="*/ 854134 w 4246481"/>
                <a:gd name="connsiteY455" fmla="*/ 1794473 h 4248240"/>
                <a:gd name="connsiteX456" fmla="*/ 933302 w 4246481"/>
                <a:gd name="connsiteY456" fmla="*/ 1903989 h 4248240"/>
                <a:gd name="connsiteX457" fmla="*/ 945617 w 4246481"/>
                <a:gd name="connsiteY457" fmla="*/ 1929059 h 4248240"/>
                <a:gd name="connsiteX458" fmla="*/ 950455 w 4246481"/>
                <a:gd name="connsiteY458" fmla="*/ 1902230 h 4248240"/>
                <a:gd name="connsiteX459" fmla="*/ 961451 w 4246481"/>
                <a:gd name="connsiteY459" fmla="*/ 1837576 h 4248240"/>
                <a:gd name="connsiteX460" fmla="*/ 974645 w 4246481"/>
                <a:gd name="connsiteY460" fmla="*/ 1831418 h 4248240"/>
                <a:gd name="connsiteX461" fmla="*/ 1103953 w 4246481"/>
                <a:gd name="connsiteY461" fmla="*/ 1996791 h 4248240"/>
                <a:gd name="connsiteX462" fmla="*/ 1109671 w 4246481"/>
                <a:gd name="connsiteY462" fmla="*/ 2012625 h 4248240"/>
                <a:gd name="connsiteX463" fmla="*/ 1119347 w 4246481"/>
                <a:gd name="connsiteY463" fmla="*/ 1987115 h 4248240"/>
                <a:gd name="connsiteX464" fmla="*/ 1128583 w 4246481"/>
                <a:gd name="connsiteY464" fmla="*/ 1947091 h 4248240"/>
                <a:gd name="connsiteX465" fmla="*/ 1133421 w 4246481"/>
                <a:gd name="connsiteY465" fmla="*/ 1934776 h 4248240"/>
                <a:gd name="connsiteX466" fmla="*/ 1149694 w 4246481"/>
                <a:gd name="connsiteY466" fmla="*/ 1931258 h 4248240"/>
                <a:gd name="connsiteX467" fmla="*/ 1176963 w 4246481"/>
                <a:gd name="connsiteY467" fmla="*/ 1958527 h 4248240"/>
                <a:gd name="connsiteX468" fmla="*/ 1271525 w 4246481"/>
                <a:gd name="connsiteY468" fmla="*/ 2138854 h 4248240"/>
                <a:gd name="connsiteX469" fmla="*/ 1274164 w 4246481"/>
                <a:gd name="connsiteY469" fmla="*/ 2147210 h 4248240"/>
                <a:gd name="connsiteX470" fmla="*/ 1281201 w 4246481"/>
                <a:gd name="connsiteY470" fmla="*/ 2131377 h 4248240"/>
                <a:gd name="connsiteX471" fmla="*/ 1294836 w 4246481"/>
                <a:gd name="connsiteY471" fmla="*/ 2072001 h 4248240"/>
                <a:gd name="connsiteX472" fmla="*/ 1313748 w 4246481"/>
                <a:gd name="connsiteY472" fmla="*/ 2063644 h 4248240"/>
                <a:gd name="connsiteX473" fmla="*/ 1358170 w 4246481"/>
                <a:gd name="connsiteY473" fmla="*/ 2105867 h 4248240"/>
                <a:gd name="connsiteX474" fmla="*/ 1409629 w 4246481"/>
                <a:gd name="connsiteY474" fmla="*/ 2254527 h 4248240"/>
                <a:gd name="connsiteX475" fmla="*/ 1412708 w 4246481"/>
                <a:gd name="connsiteY475" fmla="*/ 2268601 h 4248240"/>
                <a:gd name="connsiteX476" fmla="*/ 1424583 w 4246481"/>
                <a:gd name="connsiteY476" fmla="*/ 2252768 h 4248240"/>
                <a:gd name="connsiteX477" fmla="*/ 1444815 w 4246481"/>
                <a:gd name="connsiteY477" fmla="*/ 2218461 h 4248240"/>
                <a:gd name="connsiteX478" fmla="*/ 1465926 w 4246481"/>
                <a:gd name="connsiteY478" fmla="*/ 2215383 h 4248240"/>
                <a:gd name="connsiteX479" fmla="*/ 1490996 w 4246481"/>
                <a:gd name="connsiteY479" fmla="*/ 2247490 h 4248240"/>
                <a:gd name="connsiteX480" fmla="*/ 1546414 w 4246481"/>
                <a:gd name="connsiteY480" fmla="*/ 2376357 h 4248240"/>
                <a:gd name="connsiteX481" fmla="*/ 1550812 w 4246481"/>
                <a:gd name="connsiteY481" fmla="*/ 2389112 h 4248240"/>
                <a:gd name="connsiteX482" fmla="*/ 1553011 w 4246481"/>
                <a:gd name="connsiteY482" fmla="*/ 2391751 h 4248240"/>
                <a:gd name="connsiteX483" fmla="*/ 1559608 w 4246481"/>
                <a:gd name="connsiteY483" fmla="*/ 2377677 h 4248240"/>
                <a:gd name="connsiteX484" fmla="*/ 1564006 w 4246481"/>
                <a:gd name="connsiteY484" fmla="*/ 2358325 h 4248240"/>
                <a:gd name="connsiteX485" fmla="*/ 1575882 w 4246481"/>
                <a:gd name="connsiteY485" fmla="*/ 2335014 h 4248240"/>
                <a:gd name="connsiteX486" fmla="*/ 1600952 w 4246481"/>
                <a:gd name="connsiteY486" fmla="*/ 2347769 h 4248240"/>
                <a:gd name="connsiteX487" fmla="*/ 1755296 w 4246481"/>
                <a:gd name="connsiteY487" fmla="*/ 2522520 h 4248240"/>
                <a:gd name="connsiteX488" fmla="*/ 1698591 w 4246481"/>
                <a:gd name="connsiteY488" fmla="*/ 2332376 h 4248240"/>
                <a:gd name="connsiteX489" fmla="*/ 1730259 w 4246481"/>
                <a:gd name="connsiteY489" fmla="*/ 2328858 h 4248240"/>
                <a:gd name="connsiteX490" fmla="*/ 1748731 w 4246481"/>
                <a:gd name="connsiteY490" fmla="*/ 2326659 h 4248240"/>
                <a:gd name="connsiteX491" fmla="*/ 1739935 w 4246481"/>
                <a:gd name="connsiteY491" fmla="*/ 2316103 h 4248240"/>
                <a:gd name="connsiteX492" fmla="*/ 1648012 w 4246481"/>
                <a:gd name="connsiteY492" fmla="*/ 2131818 h 4248240"/>
                <a:gd name="connsiteX493" fmla="*/ 1644493 w 4246481"/>
                <a:gd name="connsiteY493" fmla="*/ 2092234 h 4248240"/>
                <a:gd name="connsiteX494" fmla="*/ 1671762 w 4246481"/>
                <a:gd name="connsiteY494" fmla="*/ 2076400 h 4248240"/>
                <a:gd name="connsiteX495" fmla="*/ 1698591 w 4246481"/>
                <a:gd name="connsiteY495" fmla="*/ 2092234 h 4248240"/>
                <a:gd name="connsiteX496" fmla="*/ 1720582 w 4246481"/>
                <a:gd name="connsiteY496" fmla="*/ 2100590 h 4248240"/>
                <a:gd name="connsiteX497" fmla="*/ 1722782 w 4246481"/>
                <a:gd name="connsiteY497" fmla="*/ 2097951 h 4248240"/>
                <a:gd name="connsiteX498" fmla="*/ 1713985 w 4246481"/>
                <a:gd name="connsiteY498" fmla="*/ 2083437 h 4248240"/>
                <a:gd name="connsiteX499" fmla="*/ 1640975 w 4246481"/>
                <a:gd name="connsiteY499" fmla="*/ 1921583 h 4248240"/>
                <a:gd name="connsiteX500" fmla="*/ 1635697 w 4246481"/>
                <a:gd name="connsiteY500" fmla="*/ 1885517 h 4248240"/>
                <a:gd name="connsiteX501" fmla="*/ 1655049 w 4246481"/>
                <a:gd name="connsiteY501" fmla="*/ 1869244 h 4248240"/>
                <a:gd name="connsiteX502" fmla="*/ 1700351 w 4246481"/>
                <a:gd name="connsiteY502" fmla="*/ 1878920 h 4248240"/>
                <a:gd name="connsiteX503" fmla="*/ 1725421 w 4246481"/>
                <a:gd name="connsiteY503" fmla="*/ 1878920 h 4248240"/>
                <a:gd name="connsiteX504" fmla="*/ 1717943 w 4246481"/>
                <a:gd name="connsiteY504" fmla="*/ 1870563 h 4248240"/>
                <a:gd name="connsiteX505" fmla="*/ 1623382 w 4246481"/>
                <a:gd name="connsiteY505" fmla="*/ 1693755 h 4248240"/>
                <a:gd name="connsiteX506" fmla="*/ 1622502 w 4246481"/>
                <a:gd name="connsiteY506" fmla="*/ 1636578 h 4248240"/>
                <a:gd name="connsiteX507" fmla="*/ 1648012 w 4246481"/>
                <a:gd name="connsiteY507" fmla="*/ 1623823 h 4248240"/>
                <a:gd name="connsiteX508" fmla="*/ 1706508 w 4246481"/>
                <a:gd name="connsiteY508" fmla="*/ 1657690 h 4248240"/>
                <a:gd name="connsiteX509" fmla="*/ 1727180 w 4246481"/>
                <a:gd name="connsiteY509" fmla="*/ 1664727 h 4248240"/>
                <a:gd name="connsiteX510" fmla="*/ 1724101 w 4246481"/>
                <a:gd name="connsiteY510" fmla="*/ 1656810 h 4248240"/>
                <a:gd name="connsiteX511" fmla="*/ 1638336 w 4246481"/>
                <a:gd name="connsiteY511" fmla="*/ 1420186 h 4248240"/>
                <a:gd name="connsiteX512" fmla="*/ 1637456 w 4246481"/>
                <a:gd name="connsiteY512" fmla="*/ 1386759 h 4248240"/>
                <a:gd name="connsiteX513" fmla="*/ 1656808 w 4246481"/>
                <a:gd name="connsiteY513" fmla="*/ 1373565 h 4248240"/>
                <a:gd name="connsiteX514" fmla="*/ 1683637 w 4246481"/>
                <a:gd name="connsiteY514" fmla="*/ 1386759 h 4248240"/>
                <a:gd name="connsiteX515" fmla="*/ 1732018 w 4246481"/>
                <a:gd name="connsiteY515" fmla="*/ 1410949 h 4248240"/>
                <a:gd name="connsiteX516" fmla="*/ 1742134 w 4246481"/>
                <a:gd name="connsiteY516" fmla="*/ 1412709 h 4248240"/>
                <a:gd name="connsiteX517" fmla="*/ 1737735 w 4246481"/>
                <a:gd name="connsiteY517" fmla="*/ 1405672 h 4248240"/>
                <a:gd name="connsiteX518" fmla="*/ 1696392 w 4246481"/>
                <a:gd name="connsiteY518" fmla="*/ 1304073 h 4248240"/>
                <a:gd name="connsiteX519" fmla="*/ 1688475 w 4246481"/>
                <a:gd name="connsiteY519" fmla="*/ 1154533 h 4248240"/>
                <a:gd name="connsiteX520" fmla="*/ 1704749 w 4246481"/>
                <a:gd name="connsiteY520" fmla="*/ 1145297 h 4248240"/>
                <a:gd name="connsiteX521" fmla="*/ 1782157 w 4246481"/>
                <a:gd name="connsiteY521" fmla="*/ 1194557 h 4248240"/>
                <a:gd name="connsiteX522" fmla="*/ 1796672 w 4246481"/>
                <a:gd name="connsiteY522" fmla="*/ 1203354 h 4248240"/>
                <a:gd name="connsiteX523" fmla="*/ 1770282 w 4246481"/>
                <a:gd name="connsiteY523" fmla="*/ 1131663 h 4248240"/>
                <a:gd name="connsiteX524" fmla="*/ 1750930 w 4246481"/>
                <a:gd name="connsiteY524" fmla="*/ 940780 h 4248240"/>
                <a:gd name="connsiteX525" fmla="*/ 1755328 w 4246481"/>
                <a:gd name="connsiteY525" fmla="*/ 914830 h 4248240"/>
                <a:gd name="connsiteX526" fmla="*/ 1772042 w 4246481"/>
                <a:gd name="connsiteY526" fmla="*/ 907354 h 4248240"/>
                <a:gd name="connsiteX527" fmla="*/ 1834936 w 4246481"/>
                <a:gd name="connsiteY527" fmla="*/ 948697 h 4248240"/>
                <a:gd name="connsiteX528" fmla="*/ 1844612 w 4246481"/>
                <a:gd name="connsiteY528" fmla="*/ 955294 h 4248240"/>
                <a:gd name="connsiteX529" fmla="*/ 1863525 w 4246481"/>
                <a:gd name="connsiteY529" fmla="*/ 670288 h 4248240"/>
                <a:gd name="connsiteX530" fmla="*/ 1913664 w 4246481"/>
                <a:gd name="connsiteY530" fmla="*/ 703715 h 4248240"/>
                <a:gd name="connsiteX531" fmla="*/ 1922900 w 4246481"/>
                <a:gd name="connsiteY531" fmla="*/ 586283 h 4248240"/>
                <a:gd name="connsiteX532" fmla="*/ 1967323 w 4246481"/>
                <a:gd name="connsiteY532" fmla="*/ 477207 h 4248240"/>
                <a:gd name="connsiteX533" fmla="*/ 2001189 w 4246481"/>
                <a:gd name="connsiteY533" fmla="*/ 514592 h 4248240"/>
                <a:gd name="connsiteX534" fmla="*/ 2013504 w 4246481"/>
                <a:gd name="connsiteY534" fmla="*/ 424428 h 4248240"/>
                <a:gd name="connsiteX535" fmla="*/ 2093551 w 4246481"/>
                <a:gd name="connsiteY535" fmla="*/ 65533 h 4248240"/>
                <a:gd name="connsiteX536" fmla="*/ 2118622 w 4246481"/>
                <a:gd name="connsiteY536" fmla="*/ 0 h 424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</a:cxnLst>
              <a:rect l="l" t="t" r="r" b="b"/>
              <a:pathLst>
                <a:path w="4246481" h="4248240">
                  <a:moveTo>
                    <a:pt x="2118622" y="0"/>
                  </a:moveTo>
                  <a:cubicBezTo>
                    <a:pt x="2120380" y="0"/>
                    <a:pt x="2121260" y="0"/>
                    <a:pt x="2123020" y="440"/>
                  </a:cubicBezTo>
                  <a:cubicBezTo>
                    <a:pt x="2126978" y="7477"/>
                    <a:pt x="2131816" y="14514"/>
                    <a:pt x="2134456" y="22431"/>
                  </a:cubicBezTo>
                  <a:cubicBezTo>
                    <a:pt x="2146330" y="57177"/>
                    <a:pt x="2159086" y="91923"/>
                    <a:pt x="2168322" y="127548"/>
                  </a:cubicBezTo>
                  <a:cubicBezTo>
                    <a:pt x="2199110" y="244541"/>
                    <a:pt x="2222860" y="362413"/>
                    <a:pt x="2238694" y="482045"/>
                  </a:cubicBezTo>
                  <a:cubicBezTo>
                    <a:pt x="2240453" y="492600"/>
                    <a:pt x="2240893" y="503596"/>
                    <a:pt x="2242212" y="515911"/>
                  </a:cubicBezTo>
                  <a:cubicBezTo>
                    <a:pt x="2254087" y="503156"/>
                    <a:pt x="2264643" y="491281"/>
                    <a:pt x="2276958" y="478086"/>
                  </a:cubicBezTo>
                  <a:cubicBezTo>
                    <a:pt x="2282236" y="485563"/>
                    <a:pt x="2287074" y="492161"/>
                    <a:pt x="2290593" y="498758"/>
                  </a:cubicBezTo>
                  <a:cubicBezTo>
                    <a:pt x="2321380" y="560773"/>
                    <a:pt x="2335014" y="626746"/>
                    <a:pt x="2331496" y="696238"/>
                  </a:cubicBezTo>
                  <a:cubicBezTo>
                    <a:pt x="2331496" y="698437"/>
                    <a:pt x="2331056" y="701516"/>
                    <a:pt x="2330616" y="704595"/>
                  </a:cubicBezTo>
                  <a:cubicBezTo>
                    <a:pt x="2346890" y="694039"/>
                    <a:pt x="2362284" y="683483"/>
                    <a:pt x="2377677" y="673367"/>
                  </a:cubicBezTo>
                  <a:cubicBezTo>
                    <a:pt x="2398789" y="705034"/>
                    <a:pt x="2411544" y="877885"/>
                    <a:pt x="2398789" y="957053"/>
                  </a:cubicBezTo>
                  <a:cubicBezTo>
                    <a:pt x="2410664" y="948257"/>
                    <a:pt x="2421220" y="940340"/>
                    <a:pt x="2432215" y="932863"/>
                  </a:cubicBezTo>
                  <a:cubicBezTo>
                    <a:pt x="2444970" y="924507"/>
                    <a:pt x="2457285" y="915710"/>
                    <a:pt x="2470480" y="908673"/>
                  </a:cubicBezTo>
                  <a:cubicBezTo>
                    <a:pt x="2484114" y="901196"/>
                    <a:pt x="2488073" y="902515"/>
                    <a:pt x="2490712" y="918789"/>
                  </a:cubicBezTo>
                  <a:cubicBezTo>
                    <a:pt x="2492911" y="934622"/>
                    <a:pt x="2494230" y="950456"/>
                    <a:pt x="2494670" y="966290"/>
                  </a:cubicBezTo>
                  <a:cubicBezTo>
                    <a:pt x="2495110" y="1037101"/>
                    <a:pt x="2487193" y="1106593"/>
                    <a:pt x="2460364" y="1172566"/>
                  </a:cubicBezTo>
                  <a:cubicBezTo>
                    <a:pt x="2455966" y="1183122"/>
                    <a:pt x="2450688" y="1193238"/>
                    <a:pt x="2444091" y="1206432"/>
                  </a:cubicBezTo>
                  <a:cubicBezTo>
                    <a:pt x="2456405" y="1198955"/>
                    <a:pt x="2466082" y="1192798"/>
                    <a:pt x="2475757" y="1186640"/>
                  </a:cubicBezTo>
                  <a:cubicBezTo>
                    <a:pt x="2495989" y="1173446"/>
                    <a:pt x="2515781" y="1160251"/>
                    <a:pt x="2536013" y="1147936"/>
                  </a:cubicBezTo>
                  <a:cubicBezTo>
                    <a:pt x="2550967" y="1139140"/>
                    <a:pt x="2554486" y="1141339"/>
                    <a:pt x="2556245" y="1158052"/>
                  </a:cubicBezTo>
                  <a:cubicBezTo>
                    <a:pt x="2562402" y="1231062"/>
                    <a:pt x="2555805" y="1301874"/>
                    <a:pt x="2527217" y="1370046"/>
                  </a:cubicBezTo>
                  <a:cubicBezTo>
                    <a:pt x="2524138" y="1377963"/>
                    <a:pt x="2519740" y="1385440"/>
                    <a:pt x="2515341" y="1392477"/>
                  </a:cubicBezTo>
                  <a:cubicBezTo>
                    <a:pt x="2511383" y="1399074"/>
                    <a:pt x="2506105" y="1406112"/>
                    <a:pt x="2503026" y="1414468"/>
                  </a:cubicBezTo>
                  <a:cubicBezTo>
                    <a:pt x="2512703" y="1410949"/>
                    <a:pt x="2522379" y="1408311"/>
                    <a:pt x="2531615" y="1404352"/>
                  </a:cubicBezTo>
                  <a:cubicBezTo>
                    <a:pt x="2545689" y="1397315"/>
                    <a:pt x="2558884" y="1388079"/>
                    <a:pt x="2572518" y="1380602"/>
                  </a:cubicBezTo>
                  <a:cubicBezTo>
                    <a:pt x="2598908" y="1366528"/>
                    <a:pt x="2607704" y="1370926"/>
                    <a:pt x="2606385" y="1401273"/>
                  </a:cubicBezTo>
                  <a:cubicBezTo>
                    <a:pt x="2604626" y="1447455"/>
                    <a:pt x="2591431" y="1491437"/>
                    <a:pt x="2576477" y="1534539"/>
                  </a:cubicBezTo>
                  <a:cubicBezTo>
                    <a:pt x="2561963" y="1578082"/>
                    <a:pt x="2543930" y="1619865"/>
                    <a:pt x="2518420" y="1658569"/>
                  </a:cubicBezTo>
                  <a:cubicBezTo>
                    <a:pt x="2517541" y="1659889"/>
                    <a:pt x="2517101" y="1661208"/>
                    <a:pt x="2517981" y="1665167"/>
                  </a:cubicBezTo>
                  <a:cubicBezTo>
                    <a:pt x="2527217" y="1661648"/>
                    <a:pt x="2536893" y="1658569"/>
                    <a:pt x="2545689" y="1653731"/>
                  </a:cubicBezTo>
                  <a:cubicBezTo>
                    <a:pt x="2563282" y="1644055"/>
                    <a:pt x="2580875" y="1633060"/>
                    <a:pt x="2598028" y="1623384"/>
                  </a:cubicBezTo>
                  <a:cubicBezTo>
                    <a:pt x="2610783" y="1616346"/>
                    <a:pt x="2615181" y="1617666"/>
                    <a:pt x="2619579" y="1632180"/>
                  </a:cubicBezTo>
                  <a:cubicBezTo>
                    <a:pt x="2625737" y="1652851"/>
                    <a:pt x="2623978" y="1673963"/>
                    <a:pt x="2620019" y="1694635"/>
                  </a:cubicBezTo>
                  <a:cubicBezTo>
                    <a:pt x="2606825" y="1764127"/>
                    <a:pt x="2572518" y="1821303"/>
                    <a:pt x="2525018" y="1871003"/>
                  </a:cubicBezTo>
                  <a:cubicBezTo>
                    <a:pt x="2522818" y="1873642"/>
                    <a:pt x="2520180" y="1876281"/>
                    <a:pt x="2518860" y="1881559"/>
                  </a:cubicBezTo>
                  <a:cubicBezTo>
                    <a:pt x="2529416" y="1879800"/>
                    <a:pt x="2539972" y="1879360"/>
                    <a:pt x="2550527" y="1877161"/>
                  </a:cubicBezTo>
                  <a:cubicBezTo>
                    <a:pt x="2561523" y="1875401"/>
                    <a:pt x="2572518" y="1871443"/>
                    <a:pt x="2583954" y="1869684"/>
                  </a:cubicBezTo>
                  <a:cubicBezTo>
                    <a:pt x="2602426" y="1866165"/>
                    <a:pt x="2610343" y="1871883"/>
                    <a:pt x="2607704" y="1891235"/>
                  </a:cubicBezTo>
                  <a:cubicBezTo>
                    <a:pt x="2605505" y="1909268"/>
                    <a:pt x="2601107" y="1927740"/>
                    <a:pt x="2595389" y="1944893"/>
                  </a:cubicBezTo>
                  <a:cubicBezTo>
                    <a:pt x="2579116" y="1994593"/>
                    <a:pt x="2554925" y="2040774"/>
                    <a:pt x="2528536" y="2085636"/>
                  </a:cubicBezTo>
                  <a:cubicBezTo>
                    <a:pt x="2526337" y="2089595"/>
                    <a:pt x="2523698" y="2093993"/>
                    <a:pt x="2521499" y="2097951"/>
                  </a:cubicBezTo>
                  <a:cubicBezTo>
                    <a:pt x="2521939" y="2098831"/>
                    <a:pt x="2522379" y="2100150"/>
                    <a:pt x="2523258" y="2100590"/>
                  </a:cubicBezTo>
                  <a:cubicBezTo>
                    <a:pt x="2529856" y="2098391"/>
                    <a:pt x="2536893" y="2096192"/>
                    <a:pt x="2543490" y="2093113"/>
                  </a:cubicBezTo>
                  <a:cubicBezTo>
                    <a:pt x="2553166" y="2088275"/>
                    <a:pt x="2561523" y="2082118"/>
                    <a:pt x="2571199" y="2077280"/>
                  </a:cubicBezTo>
                  <a:cubicBezTo>
                    <a:pt x="2587472" y="2068923"/>
                    <a:pt x="2598908" y="2075960"/>
                    <a:pt x="2599787" y="2094433"/>
                  </a:cubicBezTo>
                  <a:cubicBezTo>
                    <a:pt x="2601107" y="2124341"/>
                    <a:pt x="2592750" y="2152049"/>
                    <a:pt x="2582634" y="2179758"/>
                  </a:cubicBezTo>
                  <a:cubicBezTo>
                    <a:pt x="2564602" y="2230778"/>
                    <a:pt x="2537773" y="2277399"/>
                    <a:pt x="2502587" y="2319182"/>
                  </a:cubicBezTo>
                  <a:cubicBezTo>
                    <a:pt x="2500827" y="2321381"/>
                    <a:pt x="2499068" y="2324020"/>
                    <a:pt x="2495549" y="2328418"/>
                  </a:cubicBezTo>
                  <a:cubicBezTo>
                    <a:pt x="2504786" y="2329297"/>
                    <a:pt x="2511823" y="2329297"/>
                    <a:pt x="2518860" y="2330177"/>
                  </a:cubicBezTo>
                  <a:cubicBezTo>
                    <a:pt x="2528096" y="2331497"/>
                    <a:pt x="2537333" y="2331937"/>
                    <a:pt x="2546129" y="2334136"/>
                  </a:cubicBezTo>
                  <a:cubicBezTo>
                    <a:pt x="2558444" y="2337654"/>
                    <a:pt x="2508110" y="2501415"/>
                    <a:pt x="2503712" y="2513290"/>
                  </a:cubicBezTo>
                  <a:lnTo>
                    <a:pt x="2646408" y="2347769"/>
                  </a:lnTo>
                  <a:cubicBezTo>
                    <a:pt x="2652126" y="2341612"/>
                    <a:pt x="2662243" y="2335014"/>
                    <a:pt x="2667960" y="2336334"/>
                  </a:cubicBezTo>
                  <a:cubicBezTo>
                    <a:pt x="2673678" y="2337653"/>
                    <a:pt x="2678076" y="2349088"/>
                    <a:pt x="2681595" y="2357005"/>
                  </a:cubicBezTo>
                  <a:cubicBezTo>
                    <a:pt x="2685993" y="2368441"/>
                    <a:pt x="2688632" y="2380316"/>
                    <a:pt x="2691711" y="2392191"/>
                  </a:cubicBezTo>
                  <a:cubicBezTo>
                    <a:pt x="2693030" y="2392191"/>
                    <a:pt x="2693910" y="2391751"/>
                    <a:pt x="2695229" y="2391751"/>
                  </a:cubicBezTo>
                  <a:cubicBezTo>
                    <a:pt x="2698748" y="2381196"/>
                    <a:pt x="2701827" y="2370200"/>
                    <a:pt x="2705785" y="2359644"/>
                  </a:cubicBezTo>
                  <a:cubicBezTo>
                    <a:pt x="2719420" y="2320060"/>
                    <a:pt x="2734374" y="2281356"/>
                    <a:pt x="2756804" y="2245730"/>
                  </a:cubicBezTo>
                  <a:cubicBezTo>
                    <a:pt x="2763402" y="2235175"/>
                    <a:pt x="2771758" y="2224619"/>
                    <a:pt x="2780995" y="2215822"/>
                  </a:cubicBezTo>
                  <a:cubicBezTo>
                    <a:pt x="2789351" y="2207466"/>
                    <a:pt x="2795069" y="2208785"/>
                    <a:pt x="2801666" y="2218461"/>
                  </a:cubicBezTo>
                  <a:cubicBezTo>
                    <a:pt x="2810023" y="2231216"/>
                    <a:pt x="2817060" y="2244411"/>
                    <a:pt x="2824977" y="2257166"/>
                  </a:cubicBezTo>
                  <a:cubicBezTo>
                    <a:pt x="2827616" y="2261564"/>
                    <a:pt x="2831134" y="2265083"/>
                    <a:pt x="2834653" y="2269041"/>
                  </a:cubicBezTo>
                  <a:cubicBezTo>
                    <a:pt x="2839051" y="2243531"/>
                    <a:pt x="2842130" y="2218901"/>
                    <a:pt x="2848287" y="2194711"/>
                  </a:cubicBezTo>
                  <a:cubicBezTo>
                    <a:pt x="2860602" y="2147210"/>
                    <a:pt x="2881714" y="2104987"/>
                    <a:pt x="2919539" y="2072880"/>
                  </a:cubicBezTo>
                  <a:cubicBezTo>
                    <a:pt x="2924816" y="2068482"/>
                    <a:pt x="2930974" y="2064964"/>
                    <a:pt x="2937131" y="2062325"/>
                  </a:cubicBezTo>
                  <a:cubicBezTo>
                    <a:pt x="2944608" y="2058806"/>
                    <a:pt x="2949886" y="2061005"/>
                    <a:pt x="2951206" y="2069802"/>
                  </a:cubicBezTo>
                  <a:cubicBezTo>
                    <a:pt x="2954724" y="2087834"/>
                    <a:pt x="2958243" y="2105427"/>
                    <a:pt x="2962641" y="2123020"/>
                  </a:cubicBezTo>
                  <a:cubicBezTo>
                    <a:pt x="2964400" y="2130497"/>
                    <a:pt x="2967919" y="2137974"/>
                    <a:pt x="2972757" y="2145011"/>
                  </a:cubicBezTo>
                  <a:cubicBezTo>
                    <a:pt x="2973637" y="2143252"/>
                    <a:pt x="2974516" y="2141053"/>
                    <a:pt x="2975396" y="2138854"/>
                  </a:cubicBezTo>
                  <a:cubicBezTo>
                    <a:pt x="2996507" y="2068482"/>
                    <a:pt x="3031253" y="2004708"/>
                    <a:pt x="3078314" y="1948411"/>
                  </a:cubicBezTo>
                  <a:cubicBezTo>
                    <a:pt x="3082712" y="1943133"/>
                    <a:pt x="3087990" y="1938295"/>
                    <a:pt x="3093268" y="1933897"/>
                  </a:cubicBezTo>
                  <a:cubicBezTo>
                    <a:pt x="3103384" y="1925540"/>
                    <a:pt x="3110421" y="1926860"/>
                    <a:pt x="3115259" y="1939614"/>
                  </a:cubicBezTo>
                  <a:cubicBezTo>
                    <a:pt x="3119218" y="1949730"/>
                    <a:pt x="3120537" y="1961166"/>
                    <a:pt x="3123176" y="1971721"/>
                  </a:cubicBezTo>
                  <a:cubicBezTo>
                    <a:pt x="3126694" y="1985796"/>
                    <a:pt x="3131093" y="1998990"/>
                    <a:pt x="3135051" y="2013065"/>
                  </a:cubicBezTo>
                  <a:cubicBezTo>
                    <a:pt x="3138130" y="2011305"/>
                    <a:pt x="3139449" y="2010866"/>
                    <a:pt x="3139449" y="2010866"/>
                  </a:cubicBezTo>
                  <a:cubicBezTo>
                    <a:pt x="3153084" y="1947971"/>
                    <a:pt x="3193108" y="1901790"/>
                    <a:pt x="3237530" y="1859127"/>
                  </a:cubicBezTo>
                  <a:cubicBezTo>
                    <a:pt x="3247646" y="1849011"/>
                    <a:pt x="3259521" y="1840654"/>
                    <a:pt x="3270956" y="1832298"/>
                  </a:cubicBezTo>
                  <a:cubicBezTo>
                    <a:pt x="3274915" y="1829659"/>
                    <a:pt x="3280632" y="1829659"/>
                    <a:pt x="3284591" y="1828779"/>
                  </a:cubicBezTo>
                  <a:cubicBezTo>
                    <a:pt x="3290308" y="1864405"/>
                    <a:pt x="3295146" y="1897391"/>
                    <a:pt x="3301304" y="1933457"/>
                  </a:cubicBezTo>
                  <a:cubicBezTo>
                    <a:pt x="3329453" y="1858247"/>
                    <a:pt x="3378713" y="1803270"/>
                    <a:pt x="3435889" y="1754449"/>
                  </a:cubicBezTo>
                  <a:cubicBezTo>
                    <a:pt x="3440727" y="1750491"/>
                    <a:pt x="3445565" y="1746972"/>
                    <a:pt x="3451283" y="1743454"/>
                  </a:cubicBezTo>
                  <a:cubicBezTo>
                    <a:pt x="3466677" y="1733338"/>
                    <a:pt x="3470635" y="1734218"/>
                    <a:pt x="3474154" y="1752250"/>
                  </a:cubicBezTo>
                  <a:cubicBezTo>
                    <a:pt x="3477673" y="1769843"/>
                    <a:pt x="3479432" y="1787436"/>
                    <a:pt x="3481631" y="1805029"/>
                  </a:cubicBezTo>
                  <a:cubicBezTo>
                    <a:pt x="3482510" y="1809867"/>
                    <a:pt x="3482950" y="1814265"/>
                    <a:pt x="3483390" y="1819983"/>
                  </a:cubicBezTo>
                  <a:cubicBezTo>
                    <a:pt x="3531331" y="1763686"/>
                    <a:pt x="3636888" y="1681439"/>
                    <a:pt x="3674273" y="1672203"/>
                  </a:cubicBezTo>
                  <a:cubicBezTo>
                    <a:pt x="3676472" y="1687157"/>
                    <a:pt x="3679551" y="1702111"/>
                    <a:pt x="3682190" y="1718384"/>
                  </a:cubicBezTo>
                  <a:cubicBezTo>
                    <a:pt x="3731010" y="1671763"/>
                    <a:pt x="3786427" y="1637017"/>
                    <a:pt x="3855919" y="1624262"/>
                  </a:cubicBezTo>
                  <a:cubicBezTo>
                    <a:pt x="3854160" y="1640096"/>
                    <a:pt x="3853280" y="1652850"/>
                    <a:pt x="3851521" y="1666485"/>
                  </a:cubicBezTo>
                  <a:cubicBezTo>
                    <a:pt x="3853720" y="1665605"/>
                    <a:pt x="3855479" y="1664726"/>
                    <a:pt x="3856799" y="1664286"/>
                  </a:cubicBezTo>
                  <a:cubicBezTo>
                    <a:pt x="3961916" y="1589516"/>
                    <a:pt x="4072311" y="1524423"/>
                    <a:pt x="4189304" y="1469445"/>
                  </a:cubicBezTo>
                  <a:cubicBezTo>
                    <a:pt x="4203379" y="1462848"/>
                    <a:pt x="4218772" y="1458449"/>
                    <a:pt x="4233726" y="1452732"/>
                  </a:cubicBezTo>
                  <a:cubicBezTo>
                    <a:pt x="4236805" y="1451412"/>
                    <a:pt x="4240764" y="1451412"/>
                    <a:pt x="4244282" y="1450972"/>
                  </a:cubicBezTo>
                  <a:lnTo>
                    <a:pt x="4246481" y="1453171"/>
                  </a:lnTo>
                  <a:cubicBezTo>
                    <a:pt x="4237245" y="1471204"/>
                    <a:pt x="4229328" y="1490556"/>
                    <a:pt x="4218332" y="1507709"/>
                  </a:cubicBezTo>
                  <a:cubicBezTo>
                    <a:pt x="4151919" y="1617225"/>
                    <a:pt x="4076710" y="1720143"/>
                    <a:pt x="3991824" y="1816024"/>
                  </a:cubicBezTo>
                  <a:cubicBezTo>
                    <a:pt x="3990944" y="1817344"/>
                    <a:pt x="3990065" y="1818224"/>
                    <a:pt x="3988306" y="1821302"/>
                  </a:cubicBezTo>
                  <a:lnTo>
                    <a:pt x="4033167" y="1821302"/>
                  </a:lnTo>
                  <a:cubicBezTo>
                    <a:pt x="4012496" y="1889475"/>
                    <a:pt x="3973352" y="1940934"/>
                    <a:pt x="3920133" y="1984476"/>
                  </a:cubicBezTo>
                  <a:lnTo>
                    <a:pt x="3965435" y="1995472"/>
                  </a:lnTo>
                  <a:cubicBezTo>
                    <a:pt x="3959717" y="2024940"/>
                    <a:pt x="3850641" y="2138854"/>
                    <a:pt x="3798303" y="2169201"/>
                  </a:cubicBezTo>
                  <a:cubicBezTo>
                    <a:pt x="3803580" y="2170521"/>
                    <a:pt x="3807099" y="2171401"/>
                    <a:pt x="3810617" y="2171840"/>
                  </a:cubicBezTo>
                  <a:cubicBezTo>
                    <a:pt x="3830849" y="2177118"/>
                    <a:pt x="3850641" y="2181956"/>
                    <a:pt x="3870433" y="2187674"/>
                  </a:cubicBezTo>
                  <a:cubicBezTo>
                    <a:pt x="3881429" y="2191193"/>
                    <a:pt x="3882748" y="2194711"/>
                    <a:pt x="3875271" y="2203507"/>
                  </a:cubicBezTo>
                  <a:cubicBezTo>
                    <a:pt x="3861637" y="2218461"/>
                    <a:pt x="3848002" y="2233415"/>
                    <a:pt x="3833049" y="2247050"/>
                  </a:cubicBezTo>
                  <a:cubicBezTo>
                    <a:pt x="3801381" y="2275638"/>
                    <a:pt x="3766196" y="2299829"/>
                    <a:pt x="3727931" y="2317861"/>
                  </a:cubicBezTo>
                  <a:cubicBezTo>
                    <a:pt x="3709898" y="2326658"/>
                    <a:pt x="3690546" y="2332375"/>
                    <a:pt x="3670754" y="2339852"/>
                  </a:cubicBezTo>
                  <a:cubicBezTo>
                    <a:pt x="3674713" y="2341612"/>
                    <a:pt x="3679111" y="2342931"/>
                    <a:pt x="3683949" y="2344250"/>
                  </a:cubicBezTo>
                  <a:cubicBezTo>
                    <a:pt x="3707699" y="2350848"/>
                    <a:pt x="3731890" y="2357005"/>
                    <a:pt x="3755200" y="2364042"/>
                  </a:cubicBezTo>
                  <a:cubicBezTo>
                    <a:pt x="3770154" y="2368441"/>
                    <a:pt x="3771033" y="2372399"/>
                    <a:pt x="3760918" y="2383395"/>
                  </a:cubicBezTo>
                  <a:cubicBezTo>
                    <a:pt x="3720894" y="2425619"/>
                    <a:pt x="3674713" y="2459925"/>
                    <a:pt x="3620175" y="2481036"/>
                  </a:cubicBezTo>
                  <a:cubicBezTo>
                    <a:pt x="3604781" y="2487194"/>
                    <a:pt x="3588068" y="2489832"/>
                    <a:pt x="3570475" y="2494231"/>
                  </a:cubicBezTo>
                  <a:cubicBezTo>
                    <a:pt x="3576192" y="2497749"/>
                    <a:pt x="3580591" y="2501268"/>
                    <a:pt x="3585869" y="2503907"/>
                  </a:cubicBezTo>
                  <a:cubicBezTo>
                    <a:pt x="3596424" y="2508305"/>
                    <a:pt x="3606980" y="2511384"/>
                    <a:pt x="3618416" y="2514902"/>
                  </a:cubicBezTo>
                  <a:cubicBezTo>
                    <a:pt x="3623693" y="2516662"/>
                    <a:pt x="3628971" y="2517981"/>
                    <a:pt x="3634249" y="2520180"/>
                  </a:cubicBezTo>
                  <a:cubicBezTo>
                    <a:pt x="3653601" y="2528097"/>
                    <a:pt x="3656240" y="2538213"/>
                    <a:pt x="3639527" y="2550088"/>
                  </a:cubicBezTo>
                  <a:cubicBezTo>
                    <a:pt x="3613138" y="2568121"/>
                    <a:pt x="3585869" y="2584834"/>
                    <a:pt x="3557280" y="2599788"/>
                  </a:cubicBezTo>
                  <a:cubicBezTo>
                    <a:pt x="3516817" y="2620460"/>
                    <a:pt x="3473274" y="2635414"/>
                    <a:pt x="3427972" y="2642891"/>
                  </a:cubicBezTo>
                  <a:cubicBezTo>
                    <a:pt x="3426213" y="2643330"/>
                    <a:pt x="3424454" y="2644210"/>
                    <a:pt x="3419616" y="2645090"/>
                  </a:cubicBezTo>
                  <a:cubicBezTo>
                    <a:pt x="3426653" y="2649048"/>
                    <a:pt x="3431931" y="2653006"/>
                    <a:pt x="3436769" y="2655206"/>
                  </a:cubicBezTo>
                  <a:cubicBezTo>
                    <a:pt x="3454802" y="2661803"/>
                    <a:pt x="3473714" y="2667521"/>
                    <a:pt x="3492187" y="2673678"/>
                  </a:cubicBezTo>
                  <a:cubicBezTo>
                    <a:pt x="3504941" y="2678076"/>
                    <a:pt x="3507580" y="2683794"/>
                    <a:pt x="3497904" y="2693470"/>
                  </a:cubicBezTo>
                  <a:cubicBezTo>
                    <a:pt x="3484270" y="2707544"/>
                    <a:pt x="3469756" y="2722059"/>
                    <a:pt x="3453042" y="2732174"/>
                  </a:cubicBezTo>
                  <a:cubicBezTo>
                    <a:pt x="3404662" y="2761643"/>
                    <a:pt x="3351444" y="2770439"/>
                    <a:pt x="3296026" y="2769119"/>
                  </a:cubicBezTo>
                  <a:cubicBezTo>
                    <a:pt x="3293387" y="2769119"/>
                    <a:pt x="3290308" y="2768680"/>
                    <a:pt x="3287229" y="2768680"/>
                  </a:cubicBezTo>
                  <a:cubicBezTo>
                    <a:pt x="3286350" y="2768680"/>
                    <a:pt x="3285910" y="2769119"/>
                    <a:pt x="3283271" y="2770439"/>
                  </a:cubicBezTo>
                  <a:cubicBezTo>
                    <a:pt x="3288989" y="2776157"/>
                    <a:pt x="3293827" y="2780555"/>
                    <a:pt x="3299545" y="2784953"/>
                  </a:cubicBezTo>
                  <a:cubicBezTo>
                    <a:pt x="3309221" y="2791990"/>
                    <a:pt x="3318457" y="2799027"/>
                    <a:pt x="3328133" y="2806064"/>
                  </a:cubicBezTo>
                  <a:cubicBezTo>
                    <a:pt x="3341328" y="2816180"/>
                    <a:pt x="3341767" y="2824097"/>
                    <a:pt x="3328133" y="2832893"/>
                  </a:cubicBezTo>
                  <a:cubicBezTo>
                    <a:pt x="3310980" y="2843889"/>
                    <a:pt x="3293827" y="2854885"/>
                    <a:pt x="3274915" y="2861042"/>
                  </a:cubicBezTo>
                  <a:cubicBezTo>
                    <a:pt x="3236650" y="2873797"/>
                    <a:pt x="3197066" y="2883473"/>
                    <a:pt x="3158362" y="2894909"/>
                  </a:cubicBezTo>
                  <a:cubicBezTo>
                    <a:pt x="3155723" y="2895788"/>
                    <a:pt x="3152644" y="2896668"/>
                    <a:pt x="3148686" y="2899746"/>
                  </a:cubicBezTo>
                  <a:cubicBezTo>
                    <a:pt x="3154403" y="2902825"/>
                    <a:pt x="3160121" y="2905904"/>
                    <a:pt x="3166278" y="2908983"/>
                  </a:cubicBezTo>
                  <a:cubicBezTo>
                    <a:pt x="3173755" y="2912061"/>
                    <a:pt x="3181672" y="2913821"/>
                    <a:pt x="3189149" y="2916460"/>
                  </a:cubicBezTo>
                  <a:cubicBezTo>
                    <a:pt x="3205423" y="2922617"/>
                    <a:pt x="3208502" y="2934492"/>
                    <a:pt x="3194867" y="2945488"/>
                  </a:cubicBezTo>
                  <a:cubicBezTo>
                    <a:pt x="3179913" y="2957363"/>
                    <a:pt x="3163200" y="2968359"/>
                    <a:pt x="3146047" y="2976715"/>
                  </a:cubicBezTo>
                  <a:cubicBezTo>
                    <a:pt x="3097666" y="2999586"/>
                    <a:pt x="3047087" y="3011021"/>
                    <a:pt x="2990790" y="3011021"/>
                  </a:cubicBezTo>
                  <a:cubicBezTo>
                    <a:pt x="2993869" y="3016299"/>
                    <a:pt x="2996507" y="3020697"/>
                    <a:pt x="2999586" y="3024656"/>
                  </a:cubicBezTo>
                  <a:cubicBezTo>
                    <a:pt x="3004864" y="3031693"/>
                    <a:pt x="3010582" y="3038730"/>
                    <a:pt x="3014540" y="3046647"/>
                  </a:cubicBezTo>
                  <a:cubicBezTo>
                    <a:pt x="3020258" y="3057203"/>
                    <a:pt x="3018938" y="3063360"/>
                    <a:pt x="3007503" y="3068198"/>
                  </a:cubicBezTo>
                  <a:cubicBezTo>
                    <a:pt x="2991669" y="3074795"/>
                    <a:pt x="2975396" y="3080953"/>
                    <a:pt x="2959122" y="3086231"/>
                  </a:cubicBezTo>
                  <a:cubicBezTo>
                    <a:pt x="2935372" y="3093708"/>
                    <a:pt x="2912061" y="3100745"/>
                    <a:pt x="2887871" y="3106903"/>
                  </a:cubicBezTo>
                  <a:cubicBezTo>
                    <a:pt x="2870278" y="3111301"/>
                    <a:pt x="2856204" y="3119218"/>
                    <a:pt x="2851366" y="3139010"/>
                  </a:cubicBezTo>
                  <a:cubicBezTo>
                    <a:pt x="2854885" y="3145167"/>
                    <a:pt x="2860163" y="3145167"/>
                    <a:pt x="2867200" y="3141209"/>
                  </a:cubicBezTo>
                  <a:cubicBezTo>
                    <a:pt x="2895788" y="3125815"/>
                    <a:pt x="2924816" y="3111301"/>
                    <a:pt x="2957363" y="3105583"/>
                  </a:cubicBezTo>
                  <a:cubicBezTo>
                    <a:pt x="2960442" y="3105143"/>
                    <a:pt x="2963960" y="3104264"/>
                    <a:pt x="2967039" y="3104704"/>
                  </a:cubicBezTo>
                  <a:cubicBezTo>
                    <a:pt x="2975836" y="3105143"/>
                    <a:pt x="2979794" y="3109102"/>
                    <a:pt x="2977155" y="3118338"/>
                  </a:cubicBezTo>
                  <a:cubicBezTo>
                    <a:pt x="2974077" y="3130213"/>
                    <a:pt x="2971437" y="3142528"/>
                    <a:pt x="2971437" y="3156163"/>
                  </a:cubicBezTo>
                  <a:cubicBezTo>
                    <a:pt x="2974077" y="3153963"/>
                    <a:pt x="2977155" y="3150885"/>
                    <a:pt x="2980234" y="3148686"/>
                  </a:cubicBezTo>
                  <a:cubicBezTo>
                    <a:pt x="3010582" y="3122296"/>
                    <a:pt x="3044448" y="3102944"/>
                    <a:pt x="3085791" y="3098986"/>
                  </a:cubicBezTo>
                  <a:cubicBezTo>
                    <a:pt x="3093708" y="3098106"/>
                    <a:pt x="3102065" y="3098546"/>
                    <a:pt x="3109981" y="3100305"/>
                  </a:cubicBezTo>
                  <a:cubicBezTo>
                    <a:pt x="3120977" y="3102064"/>
                    <a:pt x="3122296" y="3106023"/>
                    <a:pt x="3116579" y="3115259"/>
                  </a:cubicBezTo>
                  <a:cubicBezTo>
                    <a:pt x="3110861" y="3124496"/>
                    <a:pt x="3105583" y="3133292"/>
                    <a:pt x="3100305" y="3142968"/>
                  </a:cubicBezTo>
                  <a:cubicBezTo>
                    <a:pt x="3098106" y="3147366"/>
                    <a:pt x="3096347" y="3152204"/>
                    <a:pt x="3093268" y="3159681"/>
                  </a:cubicBezTo>
                  <a:cubicBezTo>
                    <a:pt x="3098546" y="3157482"/>
                    <a:pt x="3101185" y="3156163"/>
                    <a:pt x="3102944" y="3154843"/>
                  </a:cubicBezTo>
                  <a:cubicBezTo>
                    <a:pt x="3145167" y="3131093"/>
                    <a:pt x="3190029" y="3115699"/>
                    <a:pt x="3238849" y="3111301"/>
                  </a:cubicBezTo>
                  <a:cubicBezTo>
                    <a:pt x="3245007" y="3110421"/>
                    <a:pt x="3252484" y="3113060"/>
                    <a:pt x="3259081" y="3114379"/>
                  </a:cubicBezTo>
                  <a:cubicBezTo>
                    <a:pt x="3257322" y="3120977"/>
                    <a:pt x="3256442" y="3128454"/>
                    <a:pt x="3253363" y="3134611"/>
                  </a:cubicBezTo>
                  <a:cubicBezTo>
                    <a:pt x="3248085" y="3145607"/>
                    <a:pt x="3241488" y="3156163"/>
                    <a:pt x="3237090" y="3168478"/>
                  </a:cubicBezTo>
                  <a:cubicBezTo>
                    <a:pt x="3261280" y="3154403"/>
                    <a:pt x="3285910" y="3146926"/>
                    <a:pt x="3312299" y="3143848"/>
                  </a:cubicBezTo>
                  <a:cubicBezTo>
                    <a:pt x="3337809" y="3140769"/>
                    <a:pt x="3364198" y="3138130"/>
                    <a:pt x="3392787" y="3145167"/>
                  </a:cubicBezTo>
                  <a:cubicBezTo>
                    <a:pt x="3379152" y="3165839"/>
                    <a:pt x="3367717" y="3184311"/>
                    <a:pt x="3354082" y="3204543"/>
                  </a:cubicBezTo>
                  <a:cubicBezTo>
                    <a:pt x="3410380" y="3179913"/>
                    <a:pt x="3466677" y="3174195"/>
                    <a:pt x="3523854" y="3183872"/>
                  </a:cubicBezTo>
                  <a:cubicBezTo>
                    <a:pt x="3524733" y="3185191"/>
                    <a:pt x="3525613" y="3186510"/>
                    <a:pt x="3526053" y="3187830"/>
                  </a:cubicBezTo>
                  <a:cubicBezTo>
                    <a:pt x="3516377" y="3202344"/>
                    <a:pt x="3505821" y="3217738"/>
                    <a:pt x="3495705" y="3233131"/>
                  </a:cubicBezTo>
                  <a:cubicBezTo>
                    <a:pt x="3548923" y="3229173"/>
                    <a:pt x="3601262" y="3234011"/>
                    <a:pt x="3654921" y="3247206"/>
                  </a:cubicBezTo>
                  <a:cubicBezTo>
                    <a:pt x="3648323" y="3257322"/>
                    <a:pt x="3643045" y="3265678"/>
                    <a:pt x="3636888" y="3275354"/>
                  </a:cubicBezTo>
                  <a:cubicBezTo>
                    <a:pt x="3682190" y="3274475"/>
                    <a:pt x="3724852" y="3282391"/>
                    <a:pt x="3765316" y="3307901"/>
                  </a:cubicBezTo>
                  <a:cubicBezTo>
                    <a:pt x="3757839" y="3314938"/>
                    <a:pt x="3751681" y="3321096"/>
                    <a:pt x="3745524" y="3326374"/>
                  </a:cubicBezTo>
                  <a:cubicBezTo>
                    <a:pt x="3793904" y="3336489"/>
                    <a:pt x="3843604" y="3345286"/>
                    <a:pt x="3891985" y="3356281"/>
                  </a:cubicBezTo>
                  <a:cubicBezTo>
                    <a:pt x="3940365" y="3367277"/>
                    <a:pt x="3988745" y="3378273"/>
                    <a:pt x="4033607" y="3400264"/>
                  </a:cubicBezTo>
                  <a:cubicBezTo>
                    <a:pt x="4033607" y="3401583"/>
                    <a:pt x="4034047" y="3402463"/>
                    <a:pt x="4034047" y="3403782"/>
                  </a:cubicBezTo>
                  <a:cubicBezTo>
                    <a:pt x="4021292" y="3408620"/>
                    <a:pt x="4008977" y="3413898"/>
                    <a:pt x="3996222" y="3417857"/>
                  </a:cubicBezTo>
                  <a:cubicBezTo>
                    <a:pt x="3914855" y="3440727"/>
                    <a:pt x="3831729" y="3455681"/>
                    <a:pt x="3747723" y="3464478"/>
                  </a:cubicBezTo>
                  <a:cubicBezTo>
                    <a:pt x="3746404" y="3464478"/>
                    <a:pt x="3745084" y="3464918"/>
                    <a:pt x="3742005" y="3465357"/>
                  </a:cubicBezTo>
                  <a:cubicBezTo>
                    <a:pt x="3749042" y="3471955"/>
                    <a:pt x="3755200" y="3477672"/>
                    <a:pt x="3762677" y="3485149"/>
                  </a:cubicBezTo>
                  <a:cubicBezTo>
                    <a:pt x="3721774" y="3508900"/>
                    <a:pt x="3679111" y="3515497"/>
                    <a:pt x="3633369" y="3513738"/>
                  </a:cubicBezTo>
                  <a:cubicBezTo>
                    <a:pt x="3639087" y="3523414"/>
                    <a:pt x="3643925" y="3531770"/>
                    <a:pt x="3650522" y="3542326"/>
                  </a:cubicBezTo>
                  <a:cubicBezTo>
                    <a:pt x="3596864" y="3554641"/>
                    <a:pt x="3544525" y="3557280"/>
                    <a:pt x="3489988" y="3551123"/>
                  </a:cubicBezTo>
                  <a:cubicBezTo>
                    <a:pt x="3497025" y="3562118"/>
                    <a:pt x="3504502" y="3572674"/>
                    <a:pt x="3511099" y="3583230"/>
                  </a:cubicBezTo>
                  <a:cubicBezTo>
                    <a:pt x="3520775" y="3599063"/>
                    <a:pt x="3519456" y="3601262"/>
                    <a:pt x="3501423" y="3603461"/>
                  </a:cubicBezTo>
                  <a:cubicBezTo>
                    <a:pt x="3455241" y="3608300"/>
                    <a:pt x="3397625" y="3597304"/>
                    <a:pt x="3347485" y="3573993"/>
                  </a:cubicBezTo>
                  <a:lnTo>
                    <a:pt x="3383551" y="3633369"/>
                  </a:lnTo>
                  <a:lnTo>
                    <a:pt x="3380912" y="3637328"/>
                  </a:lnTo>
                  <a:cubicBezTo>
                    <a:pt x="3328133" y="3641286"/>
                    <a:pt x="3276674" y="3636448"/>
                    <a:pt x="3228733" y="3606540"/>
                  </a:cubicBezTo>
                  <a:cubicBezTo>
                    <a:pt x="3231812" y="3614017"/>
                    <a:pt x="3234451" y="3621054"/>
                    <a:pt x="3238409" y="3628531"/>
                  </a:cubicBezTo>
                  <a:cubicBezTo>
                    <a:pt x="3242368" y="3636448"/>
                    <a:pt x="3247206" y="3643925"/>
                    <a:pt x="3250724" y="3651842"/>
                  </a:cubicBezTo>
                  <a:cubicBezTo>
                    <a:pt x="3253803" y="3659319"/>
                    <a:pt x="3251164" y="3664597"/>
                    <a:pt x="3242368" y="3664157"/>
                  </a:cubicBezTo>
                  <a:cubicBezTo>
                    <a:pt x="3232252" y="3663717"/>
                    <a:pt x="3221696" y="3662837"/>
                    <a:pt x="3211580" y="3661078"/>
                  </a:cubicBezTo>
                  <a:cubicBezTo>
                    <a:pt x="3168038" y="3651842"/>
                    <a:pt x="3127134" y="3636008"/>
                    <a:pt x="3089310" y="3611378"/>
                  </a:cubicBezTo>
                  <a:cubicBezTo>
                    <a:pt x="3087990" y="3612258"/>
                    <a:pt x="3087551" y="3612698"/>
                    <a:pt x="3086231" y="3613138"/>
                  </a:cubicBezTo>
                  <a:cubicBezTo>
                    <a:pt x="3095028" y="3630291"/>
                    <a:pt x="3103384" y="3647004"/>
                    <a:pt x="3113940" y="3666796"/>
                  </a:cubicBezTo>
                  <a:cubicBezTo>
                    <a:pt x="3104703" y="3668555"/>
                    <a:pt x="3097227" y="3671194"/>
                    <a:pt x="3089750" y="3671194"/>
                  </a:cubicBezTo>
                  <a:cubicBezTo>
                    <a:pt x="3049726" y="3670314"/>
                    <a:pt x="3016739" y="3653161"/>
                    <a:pt x="2986391" y="3628971"/>
                  </a:cubicBezTo>
                  <a:cubicBezTo>
                    <a:pt x="2979354" y="3623253"/>
                    <a:pt x="2972757" y="3616656"/>
                    <a:pt x="2963081" y="3610938"/>
                  </a:cubicBezTo>
                  <a:cubicBezTo>
                    <a:pt x="2964840" y="3620615"/>
                    <a:pt x="2965280" y="3629851"/>
                    <a:pt x="2967479" y="3639087"/>
                  </a:cubicBezTo>
                  <a:cubicBezTo>
                    <a:pt x="2971437" y="3658879"/>
                    <a:pt x="2967479" y="3663277"/>
                    <a:pt x="2948127" y="3658879"/>
                  </a:cubicBezTo>
                  <a:cubicBezTo>
                    <a:pt x="2912061" y="3650962"/>
                    <a:pt x="2880834" y="3632930"/>
                    <a:pt x="2849607" y="3614897"/>
                  </a:cubicBezTo>
                  <a:cubicBezTo>
                    <a:pt x="2846968" y="3613138"/>
                    <a:pt x="2843889" y="3611378"/>
                    <a:pt x="2840810" y="3609619"/>
                  </a:cubicBezTo>
                  <a:cubicBezTo>
                    <a:pt x="2840371" y="3609179"/>
                    <a:pt x="2839491" y="3609619"/>
                    <a:pt x="2835972" y="3609619"/>
                  </a:cubicBezTo>
                  <a:cubicBezTo>
                    <a:pt x="2840371" y="3617976"/>
                    <a:pt x="2843889" y="3625453"/>
                    <a:pt x="2847848" y="3632490"/>
                  </a:cubicBezTo>
                  <a:cubicBezTo>
                    <a:pt x="2855325" y="3646564"/>
                    <a:pt x="2851366" y="3654481"/>
                    <a:pt x="2835533" y="3652722"/>
                  </a:cubicBezTo>
                  <a:cubicBezTo>
                    <a:pt x="2818379" y="3650522"/>
                    <a:pt x="2801666" y="3646124"/>
                    <a:pt x="2785393" y="3639967"/>
                  </a:cubicBezTo>
                  <a:cubicBezTo>
                    <a:pt x="2759883" y="3630291"/>
                    <a:pt x="2736573" y="3615776"/>
                    <a:pt x="2715901" y="3597744"/>
                  </a:cubicBezTo>
                  <a:cubicBezTo>
                    <a:pt x="2714142" y="3595984"/>
                    <a:pt x="2711943" y="3595105"/>
                    <a:pt x="2708864" y="3592466"/>
                  </a:cubicBezTo>
                  <a:cubicBezTo>
                    <a:pt x="2707544" y="3602142"/>
                    <a:pt x="2707105" y="3610499"/>
                    <a:pt x="2705345" y="3618416"/>
                  </a:cubicBezTo>
                  <a:cubicBezTo>
                    <a:pt x="2704026" y="3625013"/>
                    <a:pt x="2699628" y="3630291"/>
                    <a:pt x="2693030" y="3627212"/>
                  </a:cubicBezTo>
                  <a:cubicBezTo>
                    <a:pt x="2675877" y="3619735"/>
                    <a:pt x="2669280" y="3633809"/>
                    <a:pt x="2656525" y="3641726"/>
                  </a:cubicBezTo>
                  <a:cubicBezTo>
                    <a:pt x="2670159" y="3643045"/>
                    <a:pt x="2681595" y="3643485"/>
                    <a:pt x="2692151" y="3644805"/>
                  </a:cubicBezTo>
                  <a:cubicBezTo>
                    <a:pt x="2713262" y="3647884"/>
                    <a:pt x="2732614" y="3654921"/>
                    <a:pt x="2748888" y="3669875"/>
                  </a:cubicBezTo>
                  <a:cubicBezTo>
                    <a:pt x="2752406" y="3672953"/>
                    <a:pt x="2754605" y="3678231"/>
                    <a:pt x="2757244" y="3682629"/>
                  </a:cubicBezTo>
                  <a:cubicBezTo>
                    <a:pt x="2753286" y="3684828"/>
                    <a:pt x="2749767" y="3687907"/>
                    <a:pt x="2745369" y="3689227"/>
                  </a:cubicBezTo>
                  <a:cubicBezTo>
                    <a:pt x="2737892" y="3692306"/>
                    <a:pt x="2729975" y="3694944"/>
                    <a:pt x="2723378" y="3697143"/>
                  </a:cubicBezTo>
                  <a:cubicBezTo>
                    <a:pt x="2748448" y="3707260"/>
                    <a:pt x="2773518" y="3716935"/>
                    <a:pt x="2798148" y="3727491"/>
                  </a:cubicBezTo>
                  <a:cubicBezTo>
                    <a:pt x="2806065" y="3731010"/>
                    <a:pt x="2813542" y="3736727"/>
                    <a:pt x="2820139" y="3741566"/>
                  </a:cubicBezTo>
                  <a:cubicBezTo>
                    <a:pt x="2828935" y="3748163"/>
                    <a:pt x="2828056" y="3752561"/>
                    <a:pt x="2817500" y="3756519"/>
                  </a:cubicBezTo>
                  <a:cubicBezTo>
                    <a:pt x="2808703" y="3759598"/>
                    <a:pt x="2799907" y="3762677"/>
                    <a:pt x="2791110" y="3767075"/>
                  </a:cubicBezTo>
                  <a:cubicBezTo>
                    <a:pt x="2828495" y="3775432"/>
                    <a:pt x="2856204" y="3796983"/>
                    <a:pt x="2883033" y="3825571"/>
                  </a:cubicBezTo>
                  <a:cubicBezTo>
                    <a:pt x="2866320" y="3830410"/>
                    <a:pt x="2852686" y="3834808"/>
                    <a:pt x="2836412" y="3839646"/>
                  </a:cubicBezTo>
                  <a:cubicBezTo>
                    <a:pt x="2875996" y="3853280"/>
                    <a:pt x="2907663" y="3874392"/>
                    <a:pt x="2934493" y="3908258"/>
                  </a:cubicBezTo>
                  <a:lnTo>
                    <a:pt x="2896228" y="3918374"/>
                  </a:lnTo>
                  <a:cubicBezTo>
                    <a:pt x="2925256" y="3940805"/>
                    <a:pt x="2951206" y="3966314"/>
                    <a:pt x="2971877" y="3997542"/>
                  </a:cubicBezTo>
                  <a:cubicBezTo>
                    <a:pt x="2964400" y="3999741"/>
                    <a:pt x="2958243" y="4001940"/>
                    <a:pt x="2950766" y="4003699"/>
                  </a:cubicBezTo>
                  <a:cubicBezTo>
                    <a:pt x="2974077" y="4024371"/>
                    <a:pt x="2992549" y="4047242"/>
                    <a:pt x="3000906" y="4078029"/>
                  </a:cubicBezTo>
                  <a:cubicBezTo>
                    <a:pt x="2994308" y="4078469"/>
                    <a:pt x="2988591" y="4078469"/>
                    <a:pt x="2981993" y="4078909"/>
                  </a:cubicBezTo>
                  <a:cubicBezTo>
                    <a:pt x="3025096" y="4132567"/>
                    <a:pt x="3068638" y="4185346"/>
                    <a:pt x="3098106" y="4248240"/>
                  </a:cubicBezTo>
                  <a:cubicBezTo>
                    <a:pt x="3032573" y="4225809"/>
                    <a:pt x="2975836" y="4187545"/>
                    <a:pt x="2918219" y="4150600"/>
                  </a:cubicBezTo>
                  <a:cubicBezTo>
                    <a:pt x="2918659" y="4156757"/>
                    <a:pt x="2919539" y="4162915"/>
                    <a:pt x="2919978" y="4169952"/>
                  </a:cubicBezTo>
                  <a:cubicBezTo>
                    <a:pt x="2888311" y="4164234"/>
                    <a:pt x="2864121" y="4148401"/>
                    <a:pt x="2840810" y="4127289"/>
                  </a:cubicBezTo>
                  <a:cubicBezTo>
                    <a:pt x="2839491" y="4134766"/>
                    <a:pt x="2838611" y="4141364"/>
                    <a:pt x="2837292" y="4148841"/>
                  </a:cubicBezTo>
                  <a:cubicBezTo>
                    <a:pt x="2804745" y="4129928"/>
                    <a:pt x="2775717" y="4110136"/>
                    <a:pt x="2751087" y="4081988"/>
                  </a:cubicBezTo>
                  <a:cubicBezTo>
                    <a:pt x="2749327" y="4094743"/>
                    <a:pt x="2747128" y="4106618"/>
                    <a:pt x="2744489" y="4121572"/>
                  </a:cubicBezTo>
                  <a:cubicBezTo>
                    <a:pt x="2708864" y="4097381"/>
                    <a:pt x="2683794" y="4068353"/>
                    <a:pt x="2666201" y="4029649"/>
                  </a:cubicBezTo>
                  <a:cubicBezTo>
                    <a:pt x="2663562" y="4046802"/>
                    <a:pt x="2660483" y="4061316"/>
                    <a:pt x="2657845" y="4078469"/>
                  </a:cubicBezTo>
                  <a:cubicBezTo>
                    <a:pt x="2625738" y="4055598"/>
                    <a:pt x="2602426" y="4028769"/>
                    <a:pt x="2590552" y="3990065"/>
                  </a:cubicBezTo>
                  <a:cubicBezTo>
                    <a:pt x="2586154" y="4005019"/>
                    <a:pt x="2582634" y="4017334"/>
                    <a:pt x="2579116" y="4029649"/>
                  </a:cubicBezTo>
                  <a:lnTo>
                    <a:pt x="2575158" y="4030968"/>
                  </a:lnTo>
                  <a:cubicBezTo>
                    <a:pt x="2546130" y="4003699"/>
                    <a:pt x="2528976" y="3968954"/>
                    <a:pt x="2513142" y="3931129"/>
                  </a:cubicBezTo>
                  <a:cubicBezTo>
                    <a:pt x="2511384" y="3939925"/>
                    <a:pt x="2508744" y="3949162"/>
                    <a:pt x="2506986" y="3957518"/>
                  </a:cubicBezTo>
                  <a:cubicBezTo>
                    <a:pt x="2504346" y="3970273"/>
                    <a:pt x="2501268" y="3971592"/>
                    <a:pt x="2490712" y="3962796"/>
                  </a:cubicBezTo>
                  <a:cubicBezTo>
                    <a:pt x="2470040" y="3944763"/>
                    <a:pt x="2459924" y="3921013"/>
                    <a:pt x="2454646" y="3894624"/>
                  </a:cubicBezTo>
                  <a:cubicBezTo>
                    <a:pt x="2453326" y="3888466"/>
                    <a:pt x="2452888" y="3881429"/>
                    <a:pt x="2451568" y="3871753"/>
                  </a:cubicBezTo>
                  <a:lnTo>
                    <a:pt x="2439692" y="3891105"/>
                  </a:lnTo>
                  <a:cubicBezTo>
                    <a:pt x="2433534" y="3902101"/>
                    <a:pt x="2428256" y="3902980"/>
                    <a:pt x="2421660" y="3892424"/>
                  </a:cubicBezTo>
                  <a:cubicBezTo>
                    <a:pt x="2412864" y="3878350"/>
                    <a:pt x="2405826" y="3863836"/>
                    <a:pt x="2399228" y="3849322"/>
                  </a:cubicBezTo>
                  <a:cubicBezTo>
                    <a:pt x="2394390" y="3839206"/>
                    <a:pt x="2391752" y="3828650"/>
                    <a:pt x="2386914" y="3815895"/>
                  </a:cubicBezTo>
                  <a:cubicBezTo>
                    <a:pt x="2384274" y="3824252"/>
                    <a:pt x="2382516" y="3829970"/>
                    <a:pt x="2380756" y="3836127"/>
                  </a:cubicBezTo>
                  <a:cubicBezTo>
                    <a:pt x="2378118" y="3844484"/>
                    <a:pt x="2372840" y="3845803"/>
                    <a:pt x="2367122" y="3839206"/>
                  </a:cubicBezTo>
                  <a:cubicBezTo>
                    <a:pt x="2362284" y="3833928"/>
                    <a:pt x="2357446" y="3829090"/>
                    <a:pt x="2353928" y="3822933"/>
                  </a:cubicBezTo>
                  <a:cubicBezTo>
                    <a:pt x="2340732" y="3800942"/>
                    <a:pt x="2331496" y="3777191"/>
                    <a:pt x="2328418" y="3750362"/>
                  </a:cubicBezTo>
                  <a:cubicBezTo>
                    <a:pt x="2325778" y="3752561"/>
                    <a:pt x="2323580" y="3753441"/>
                    <a:pt x="2322260" y="3755200"/>
                  </a:cubicBezTo>
                  <a:cubicBezTo>
                    <a:pt x="2309506" y="3766636"/>
                    <a:pt x="2303788" y="3765756"/>
                    <a:pt x="2296750" y="3749482"/>
                  </a:cubicBezTo>
                  <a:cubicBezTo>
                    <a:pt x="2291032" y="3736288"/>
                    <a:pt x="2286634" y="3722653"/>
                    <a:pt x="2280916" y="3709019"/>
                  </a:cubicBezTo>
                  <a:cubicBezTo>
                    <a:pt x="2277838" y="3701102"/>
                    <a:pt x="2273880" y="3693185"/>
                    <a:pt x="2270362" y="3685268"/>
                  </a:cubicBezTo>
                  <a:cubicBezTo>
                    <a:pt x="2268602" y="3686148"/>
                    <a:pt x="2267722" y="3686148"/>
                    <a:pt x="2267282" y="3686588"/>
                  </a:cubicBezTo>
                  <a:cubicBezTo>
                    <a:pt x="2263324" y="3690106"/>
                    <a:pt x="2257606" y="3697143"/>
                    <a:pt x="2255846" y="3696704"/>
                  </a:cubicBezTo>
                  <a:cubicBezTo>
                    <a:pt x="2250568" y="3694505"/>
                    <a:pt x="2245292" y="3689227"/>
                    <a:pt x="2243972" y="3683949"/>
                  </a:cubicBezTo>
                  <a:cubicBezTo>
                    <a:pt x="2238254" y="3658439"/>
                    <a:pt x="2233416" y="3632930"/>
                    <a:pt x="2228138" y="3606980"/>
                  </a:cubicBezTo>
                  <a:cubicBezTo>
                    <a:pt x="2227258" y="3603022"/>
                    <a:pt x="2226818" y="3599063"/>
                    <a:pt x="2225938" y="3592906"/>
                  </a:cubicBezTo>
                  <a:cubicBezTo>
                    <a:pt x="2221100" y="3598624"/>
                    <a:pt x="2218022" y="3602582"/>
                    <a:pt x="2214944" y="3606540"/>
                  </a:cubicBezTo>
                  <a:cubicBezTo>
                    <a:pt x="2211424" y="3610938"/>
                    <a:pt x="2207026" y="3611378"/>
                    <a:pt x="2204388" y="3606101"/>
                  </a:cubicBezTo>
                  <a:cubicBezTo>
                    <a:pt x="2199550" y="3597304"/>
                    <a:pt x="2194272" y="3588947"/>
                    <a:pt x="2190754" y="3579711"/>
                  </a:cubicBezTo>
                  <a:cubicBezTo>
                    <a:pt x="2174480" y="3526053"/>
                    <a:pt x="2159086" y="3471955"/>
                    <a:pt x="2143252" y="3418297"/>
                  </a:cubicBezTo>
                  <a:cubicBezTo>
                    <a:pt x="2142812" y="3416977"/>
                    <a:pt x="2141934" y="3416097"/>
                    <a:pt x="2139734" y="3412139"/>
                  </a:cubicBezTo>
                  <a:cubicBezTo>
                    <a:pt x="2137974" y="3425334"/>
                    <a:pt x="2137094" y="3435010"/>
                    <a:pt x="2135776" y="3445126"/>
                  </a:cubicBezTo>
                  <a:cubicBezTo>
                    <a:pt x="2123900" y="3552002"/>
                    <a:pt x="2114224" y="3659319"/>
                    <a:pt x="2120822" y="3767075"/>
                  </a:cubicBezTo>
                  <a:cubicBezTo>
                    <a:pt x="2124340" y="3823812"/>
                    <a:pt x="2131378" y="3880110"/>
                    <a:pt x="2137974" y="3936846"/>
                  </a:cubicBezTo>
                  <a:cubicBezTo>
                    <a:pt x="2147210" y="4015575"/>
                    <a:pt x="2149410" y="4094303"/>
                    <a:pt x="2145452" y="4173471"/>
                  </a:cubicBezTo>
                  <a:cubicBezTo>
                    <a:pt x="2145012" y="4181827"/>
                    <a:pt x="2143252" y="4185346"/>
                    <a:pt x="2134016" y="4184466"/>
                  </a:cubicBezTo>
                  <a:cubicBezTo>
                    <a:pt x="2124340" y="4183587"/>
                    <a:pt x="2114224" y="4184466"/>
                    <a:pt x="2104108" y="4184466"/>
                  </a:cubicBezTo>
                  <a:cubicBezTo>
                    <a:pt x="2103668" y="4181387"/>
                    <a:pt x="2103228" y="4179628"/>
                    <a:pt x="2103228" y="4177869"/>
                  </a:cubicBezTo>
                  <a:cubicBezTo>
                    <a:pt x="2108946" y="4070992"/>
                    <a:pt x="2101470" y="3964995"/>
                    <a:pt x="2086076" y="3859438"/>
                  </a:cubicBezTo>
                  <a:cubicBezTo>
                    <a:pt x="2068042" y="3731450"/>
                    <a:pt x="2075520" y="3604781"/>
                    <a:pt x="2090034" y="3478112"/>
                  </a:cubicBezTo>
                  <a:cubicBezTo>
                    <a:pt x="2091794" y="3463598"/>
                    <a:pt x="2093112" y="3448204"/>
                    <a:pt x="2094872" y="3433690"/>
                  </a:cubicBezTo>
                  <a:cubicBezTo>
                    <a:pt x="2093992" y="3433250"/>
                    <a:pt x="2093112" y="3433250"/>
                    <a:pt x="2092234" y="3432811"/>
                  </a:cubicBezTo>
                  <a:cubicBezTo>
                    <a:pt x="2086076" y="3453922"/>
                    <a:pt x="2079038" y="3474594"/>
                    <a:pt x="2073760" y="3496145"/>
                  </a:cubicBezTo>
                  <a:cubicBezTo>
                    <a:pt x="2065844" y="3526053"/>
                    <a:pt x="2058806" y="3555521"/>
                    <a:pt x="2051770" y="3585429"/>
                  </a:cubicBezTo>
                  <a:cubicBezTo>
                    <a:pt x="2051330" y="3587628"/>
                    <a:pt x="2050890" y="3588947"/>
                    <a:pt x="2050010" y="3590707"/>
                  </a:cubicBezTo>
                  <a:cubicBezTo>
                    <a:pt x="2046492" y="3596864"/>
                    <a:pt x="2042974" y="3602582"/>
                    <a:pt x="2039894" y="3608300"/>
                  </a:cubicBezTo>
                  <a:lnTo>
                    <a:pt x="2027140" y="3595545"/>
                  </a:lnTo>
                  <a:cubicBezTo>
                    <a:pt x="2026260" y="3594665"/>
                    <a:pt x="2025380" y="3594225"/>
                    <a:pt x="2023182" y="3592906"/>
                  </a:cubicBezTo>
                  <a:cubicBezTo>
                    <a:pt x="2020982" y="3608739"/>
                    <a:pt x="2019222" y="3623253"/>
                    <a:pt x="2016584" y="3638207"/>
                  </a:cubicBezTo>
                  <a:cubicBezTo>
                    <a:pt x="2013944" y="3652282"/>
                    <a:pt x="2010866" y="3666796"/>
                    <a:pt x="2006468" y="3679991"/>
                  </a:cubicBezTo>
                  <a:cubicBezTo>
                    <a:pt x="2000310" y="3698903"/>
                    <a:pt x="1992834" y="3699783"/>
                    <a:pt x="1980078" y="3683069"/>
                  </a:cubicBezTo>
                  <a:cubicBezTo>
                    <a:pt x="1977440" y="3688347"/>
                    <a:pt x="1974360" y="3692745"/>
                    <a:pt x="1972162" y="3697143"/>
                  </a:cubicBezTo>
                  <a:cubicBezTo>
                    <a:pt x="1966004" y="3712977"/>
                    <a:pt x="1959846" y="3728811"/>
                    <a:pt x="1953250" y="3744204"/>
                  </a:cubicBezTo>
                  <a:cubicBezTo>
                    <a:pt x="1944892" y="3763557"/>
                    <a:pt x="1940934" y="3764436"/>
                    <a:pt x="1925540" y="3751242"/>
                  </a:cubicBezTo>
                  <a:cubicBezTo>
                    <a:pt x="1924222" y="3750362"/>
                    <a:pt x="1923342" y="3749922"/>
                    <a:pt x="1923342" y="3749922"/>
                  </a:cubicBezTo>
                  <a:cubicBezTo>
                    <a:pt x="1916304" y="3769714"/>
                    <a:pt x="1909706" y="3789946"/>
                    <a:pt x="1901790" y="3808858"/>
                  </a:cubicBezTo>
                  <a:cubicBezTo>
                    <a:pt x="1897392" y="3818974"/>
                    <a:pt x="1890354" y="3827771"/>
                    <a:pt x="1883318" y="3835687"/>
                  </a:cubicBezTo>
                  <a:cubicBezTo>
                    <a:pt x="1876280" y="3843604"/>
                    <a:pt x="1871002" y="3841845"/>
                    <a:pt x="1868364" y="3831289"/>
                  </a:cubicBezTo>
                  <a:cubicBezTo>
                    <a:pt x="1866604" y="3825571"/>
                    <a:pt x="1865284" y="3820734"/>
                    <a:pt x="1862646" y="3812377"/>
                  </a:cubicBezTo>
                  <a:cubicBezTo>
                    <a:pt x="1854729" y="3830849"/>
                    <a:pt x="1849011" y="3846243"/>
                    <a:pt x="1841974" y="3861197"/>
                  </a:cubicBezTo>
                  <a:cubicBezTo>
                    <a:pt x="1836696" y="3872193"/>
                    <a:pt x="1830539" y="3882748"/>
                    <a:pt x="1823501" y="3892424"/>
                  </a:cubicBezTo>
                  <a:cubicBezTo>
                    <a:pt x="1816904" y="3901661"/>
                    <a:pt x="1812946" y="3900781"/>
                    <a:pt x="1807228" y="3891105"/>
                  </a:cubicBezTo>
                  <a:cubicBezTo>
                    <a:pt x="1803709" y="3884947"/>
                    <a:pt x="1800191" y="3879230"/>
                    <a:pt x="1795353" y="3871753"/>
                  </a:cubicBezTo>
                  <a:cubicBezTo>
                    <a:pt x="1793154" y="3884508"/>
                    <a:pt x="1791834" y="3894624"/>
                    <a:pt x="1789635" y="3905179"/>
                  </a:cubicBezTo>
                  <a:cubicBezTo>
                    <a:pt x="1783917" y="3927170"/>
                    <a:pt x="1774681" y="3947402"/>
                    <a:pt x="1756649" y="3962796"/>
                  </a:cubicBezTo>
                  <a:cubicBezTo>
                    <a:pt x="1746533" y="3971153"/>
                    <a:pt x="1743014" y="3969833"/>
                    <a:pt x="1740375" y="3957078"/>
                  </a:cubicBezTo>
                  <a:cubicBezTo>
                    <a:pt x="1738616" y="3948282"/>
                    <a:pt x="1736417" y="3939485"/>
                    <a:pt x="1734218" y="3929370"/>
                  </a:cubicBezTo>
                  <a:cubicBezTo>
                    <a:pt x="1724542" y="3949162"/>
                    <a:pt x="1717066" y="3967194"/>
                    <a:pt x="1707829" y="3984787"/>
                  </a:cubicBezTo>
                  <a:cubicBezTo>
                    <a:pt x="1698153" y="4001940"/>
                    <a:pt x="1688917" y="4018653"/>
                    <a:pt x="1669125" y="4031848"/>
                  </a:cubicBezTo>
                  <a:cubicBezTo>
                    <a:pt x="1665167" y="4017774"/>
                    <a:pt x="1661648" y="4005019"/>
                    <a:pt x="1657250" y="3989625"/>
                  </a:cubicBezTo>
                  <a:cubicBezTo>
                    <a:pt x="1645814" y="4028330"/>
                    <a:pt x="1621624" y="4054279"/>
                    <a:pt x="1589956" y="4078909"/>
                  </a:cubicBezTo>
                  <a:cubicBezTo>
                    <a:pt x="1586877" y="4061756"/>
                    <a:pt x="1584238" y="4047242"/>
                    <a:pt x="1581160" y="4030968"/>
                  </a:cubicBezTo>
                  <a:cubicBezTo>
                    <a:pt x="1564006" y="4068353"/>
                    <a:pt x="1539377" y="4097381"/>
                    <a:pt x="1503311" y="4121132"/>
                  </a:cubicBezTo>
                  <a:cubicBezTo>
                    <a:pt x="1501112" y="4106618"/>
                    <a:pt x="1498913" y="4095182"/>
                    <a:pt x="1497154" y="4082428"/>
                  </a:cubicBezTo>
                  <a:cubicBezTo>
                    <a:pt x="1472084" y="4108817"/>
                    <a:pt x="1443935" y="4131248"/>
                    <a:pt x="1410509" y="4149281"/>
                  </a:cubicBezTo>
                  <a:cubicBezTo>
                    <a:pt x="1409189" y="4140924"/>
                    <a:pt x="1408749" y="4134766"/>
                    <a:pt x="1407430" y="4127289"/>
                  </a:cubicBezTo>
                  <a:cubicBezTo>
                    <a:pt x="1384559" y="4147961"/>
                    <a:pt x="1359929" y="4164234"/>
                    <a:pt x="1328262" y="4169952"/>
                  </a:cubicBezTo>
                  <a:cubicBezTo>
                    <a:pt x="1329142" y="4162915"/>
                    <a:pt x="1329581" y="4156757"/>
                    <a:pt x="1330021" y="4150160"/>
                  </a:cubicBezTo>
                  <a:cubicBezTo>
                    <a:pt x="1271965" y="4187545"/>
                    <a:pt x="1215228" y="4225370"/>
                    <a:pt x="1149255" y="4248240"/>
                  </a:cubicBezTo>
                  <a:cubicBezTo>
                    <a:pt x="1183121" y="4188425"/>
                    <a:pt x="1218746" y="4130808"/>
                    <a:pt x="1266687" y="4078909"/>
                  </a:cubicBezTo>
                  <a:lnTo>
                    <a:pt x="1245575" y="4078909"/>
                  </a:lnTo>
                  <a:cubicBezTo>
                    <a:pt x="1255691" y="4048122"/>
                    <a:pt x="1273724" y="4024811"/>
                    <a:pt x="1297475" y="4003260"/>
                  </a:cubicBezTo>
                  <a:cubicBezTo>
                    <a:pt x="1289998" y="4001061"/>
                    <a:pt x="1283840" y="3999741"/>
                    <a:pt x="1275923" y="3997542"/>
                  </a:cubicBezTo>
                  <a:cubicBezTo>
                    <a:pt x="1297035" y="3966754"/>
                    <a:pt x="1322544" y="3940805"/>
                    <a:pt x="1352452" y="3917934"/>
                  </a:cubicBezTo>
                  <a:cubicBezTo>
                    <a:pt x="1340137" y="3914855"/>
                    <a:pt x="1328702" y="3911777"/>
                    <a:pt x="1314188" y="3907818"/>
                  </a:cubicBezTo>
                  <a:cubicBezTo>
                    <a:pt x="1341896" y="3874832"/>
                    <a:pt x="1373124" y="3852840"/>
                    <a:pt x="1412708" y="3839646"/>
                  </a:cubicBezTo>
                  <a:lnTo>
                    <a:pt x="1366087" y="3825571"/>
                  </a:lnTo>
                  <a:cubicBezTo>
                    <a:pt x="1392476" y="3796543"/>
                    <a:pt x="1421064" y="3775872"/>
                    <a:pt x="1461088" y="3767515"/>
                  </a:cubicBezTo>
                  <a:cubicBezTo>
                    <a:pt x="1446134" y="3761358"/>
                    <a:pt x="1433819" y="3756959"/>
                    <a:pt x="1421944" y="3751681"/>
                  </a:cubicBezTo>
                  <a:cubicBezTo>
                    <a:pt x="1421504" y="3749922"/>
                    <a:pt x="1421504" y="3749043"/>
                    <a:pt x="1421064" y="3747283"/>
                  </a:cubicBezTo>
                  <a:cubicBezTo>
                    <a:pt x="1450532" y="3720894"/>
                    <a:pt x="1487038" y="3708139"/>
                    <a:pt x="1528821" y="3698023"/>
                  </a:cubicBezTo>
                  <a:lnTo>
                    <a:pt x="1487478" y="3682190"/>
                  </a:lnTo>
                  <a:cubicBezTo>
                    <a:pt x="1493195" y="3675592"/>
                    <a:pt x="1497154" y="3668995"/>
                    <a:pt x="1503311" y="3664597"/>
                  </a:cubicBezTo>
                  <a:cubicBezTo>
                    <a:pt x="1524862" y="3647884"/>
                    <a:pt x="1550372" y="3642166"/>
                    <a:pt x="1577201" y="3641726"/>
                  </a:cubicBezTo>
                  <a:cubicBezTo>
                    <a:pt x="1580720" y="3641726"/>
                    <a:pt x="1584678" y="3641286"/>
                    <a:pt x="1588197" y="3641286"/>
                  </a:cubicBezTo>
                  <a:cubicBezTo>
                    <a:pt x="1588637" y="3641286"/>
                    <a:pt x="1588637" y="3640846"/>
                    <a:pt x="1589956" y="3639087"/>
                  </a:cubicBezTo>
                  <a:cubicBezTo>
                    <a:pt x="1582919" y="3633809"/>
                    <a:pt x="1576322" y="3627652"/>
                    <a:pt x="1568845" y="3623253"/>
                  </a:cubicBezTo>
                  <a:cubicBezTo>
                    <a:pt x="1566645" y="3621494"/>
                    <a:pt x="1561368" y="3624573"/>
                    <a:pt x="1557409" y="3625453"/>
                  </a:cubicBezTo>
                  <a:cubicBezTo>
                    <a:pt x="1547293" y="3628092"/>
                    <a:pt x="1543335" y="3626332"/>
                    <a:pt x="1540696" y="3615337"/>
                  </a:cubicBezTo>
                  <a:cubicBezTo>
                    <a:pt x="1539816" y="3611378"/>
                    <a:pt x="1539377" y="3607420"/>
                    <a:pt x="1538937" y="3603461"/>
                  </a:cubicBezTo>
                  <a:cubicBezTo>
                    <a:pt x="1538497" y="3599943"/>
                    <a:pt x="1538057" y="3596424"/>
                    <a:pt x="1537617" y="3590707"/>
                  </a:cubicBezTo>
                  <a:cubicBezTo>
                    <a:pt x="1533659" y="3593785"/>
                    <a:pt x="1531460" y="3595545"/>
                    <a:pt x="1528821" y="3597304"/>
                  </a:cubicBezTo>
                  <a:cubicBezTo>
                    <a:pt x="1497154" y="3623693"/>
                    <a:pt x="1461528" y="3642606"/>
                    <a:pt x="1421064" y="3650962"/>
                  </a:cubicBezTo>
                  <a:cubicBezTo>
                    <a:pt x="1418865" y="3651402"/>
                    <a:pt x="1415787" y="3652722"/>
                    <a:pt x="1413587" y="3652282"/>
                  </a:cubicBezTo>
                  <a:cubicBezTo>
                    <a:pt x="1407870" y="3650962"/>
                    <a:pt x="1399513" y="3650962"/>
                    <a:pt x="1396434" y="3647444"/>
                  </a:cubicBezTo>
                  <a:cubicBezTo>
                    <a:pt x="1394235" y="3644365"/>
                    <a:pt x="1397314" y="3636008"/>
                    <a:pt x="1399073" y="3630291"/>
                  </a:cubicBezTo>
                  <a:cubicBezTo>
                    <a:pt x="1401712" y="3623253"/>
                    <a:pt x="1405671" y="3616216"/>
                    <a:pt x="1409189" y="3609179"/>
                  </a:cubicBezTo>
                  <a:cubicBezTo>
                    <a:pt x="1408310" y="3608739"/>
                    <a:pt x="1407430" y="3607860"/>
                    <a:pt x="1406990" y="3607420"/>
                  </a:cubicBezTo>
                  <a:cubicBezTo>
                    <a:pt x="1392036" y="3615776"/>
                    <a:pt x="1377522" y="3625453"/>
                    <a:pt x="1361688" y="3632490"/>
                  </a:cubicBezTo>
                  <a:cubicBezTo>
                    <a:pt x="1341896" y="3641726"/>
                    <a:pt x="1321225" y="3649203"/>
                    <a:pt x="1301433" y="3656680"/>
                  </a:cubicBezTo>
                  <a:cubicBezTo>
                    <a:pt x="1297475" y="3658439"/>
                    <a:pt x="1292636" y="3658439"/>
                    <a:pt x="1288238" y="3658879"/>
                  </a:cubicBezTo>
                  <a:cubicBezTo>
                    <a:pt x="1279442" y="3659319"/>
                    <a:pt x="1275044" y="3655800"/>
                    <a:pt x="1276803" y="3646124"/>
                  </a:cubicBezTo>
                  <a:cubicBezTo>
                    <a:pt x="1279002" y="3633809"/>
                    <a:pt x="1280761" y="3621934"/>
                    <a:pt x="1280321" y="3608300"/>
                  </a:cubicBezTo>
                  <a:lnTo>
                    <a:pt x="1263608" y="3623693"/>
                  </a:lnTo>
                  <a:cubicBezTo>
                    <a:pt x="1236339" y="3647444"/>
                    <a:pt x="1205552" y="3664157"/>
                    <a:pt x="1169047" y="3668995"/>
                  </a:cubicBezTo>
                  <a:cubicBezTo>
                    <a:pt x="1159810" y="3670314"/>
                    <a:pt x="1151014" y="3669435"/>
                    <a:pt x="1141778" y="3668115"/>
                  </a:cubicBezTo>
                  <a:cubicBezTo>
                    <a:pt x="1134301" y="3667236"/>
                    <a:pt x="1132102" y="3662837"/>
                    <a:pt x="1136060" y="3655360"/>
                  </a:cubicBezTo>
                  <a:cubicBezTo>
                    <a:pt x="1141778" y="3646124"/>
                    <a:pt x="1146616" y="3636888"/>
                    <a:pt x="1151893" y="3627212"/>
                  </a:cubicBezTo>
                  <a:cubicBezTo>
                    <a:pt x="1154532" y="3621934"/>
                    <a:pt x="1156292" y="3616656"/>
                    <a:pt x="1159810" y="3608739"/>
                  </a:cubicBezTo>
                  <a:cubicBezTo>
                    <a:pt x="1154532" y="3611378"/>
                    <a:pt x="1152333" y="3612258"/>
                    <a:pt x="1150134" y="3614017"/>
                  </a:cubicBezTo>
                  <a:cubicBezTo>
                    <a:pt x="1110110" y="3639087"/>
                    <a:pt x="1067008" y="3654921"/>
                    <a:pt x="1020387" y="3661958"/>
                  </a:cubicBezTo>
                  <a:cubicBezTo>
                    <a:pt x="1012470" y="3663277"/>
                    <a:pt x="1003234" y="3660199"/>
                    <a:pt x="995317" y="3659759"/>
                  </a:cubicBezTo>
                  <a:cubicBezTo>
                    <a:pt x="997516" y="3651842"/>
                    <a:pt x="999715" y="3643925"/>
                    <a:pt x="1002794" y="3636448"/>
                  </a:cubicBezTo>
                  <a:cubicBezTo>
                    <a:pt x="1007192" y="3626332"/>
                    <a:pt x="1012910" y="3616216"/>
                    <a:pt x="1016868" y="3605221"/>
                  </a:cubicBezTo>
                  <a:cubicBezTo>
                    <a:pt x="968928" y="3635129"/>
                    <a:pt x="918348" y="3639967"/>
                    <a:pt x="864690" y="3636008"/>
                  </a:cubicBezTo>
                  <a:cubicBezTo>
                    <a:pt x="863370" y="3634689"/>
                    <a:pt x="862930" y="3633369"/>
                    <a:pt x="861611" y="3632050"/>
                  </a:cubicBezTo>
                  <a:lnTo>
                    <a:pt x="897237" y="3573114"/>
                  </a:lnTo>
                  <a:cubicBezTo>
                    <a:pt x="893278" y="3574873"/>
                    <a:pt x="891519" y="3575313"/>
                    <a:pt x="889320" y="3576192"/>
                  </a:cubicBezTo>
                  <a:cubicBezTo>
                    <a:pt x="841819" y="3599063"/>
                    <a:pt x="791240" y="3605221"/>
                    <a:pt x="739780" y="3601262"/>
                  </a:cubicBezTo>
                  <a:cubicBezTo>
                    <a:pt x="726586" y="3600383"/>
                    <a:pt x="725266" y="3596864"/>
                    <a:pt x="731864" y="3586309"/>
                  </a:cubicBezTo>
                  <a:cubicBezTo>
                    <a:pt x="738901" y="3573993"/>
                    <a:pt x="747257" y="3562118"/>
                    <a:pt x="755614" y="3549803"/>
                  </a:cubicBezTo>
                  <a:cubicBezTo>
                    <a:pt x="701956" y="3556400"/>
                    <a:pt x="649617" y="3553322"/>
                    <a:pt x="595079" y="3541447"/>
                  </a:cubicBezTo>
                  <a:cubicBezTo>
                    <a:pt x="601236" y="3531331"/>
                    <a:pt x="606514" y="3522534"/>
                    <a:pt x="612232" y="3512418"/>
                  </a:cubicBezTo>
                  <a:cubicBezTo>
                    <a:pt x="566930" y="3514178"/>
                    <a:pt x="524268" y="3507141"/>
                    <a:pt x="482924" y="3483390"/>
                  </a:cubicBezTo>
                  <a:lnTo>
                    <a:pt x="503156" y="3464478"/>
                  </a:lnTo>
                  <a:cubicBezTo>
                    <a:pt x="404196" y="3450843"/>
                    <a:pt x="305676" y="3437649"/>
                    <a:pt x="211994" y="3403342"/>
                  </a:cubicBezTo>
                  <a:cubicBezTo>
                    <a:pt x="211994" y="3401583"/>
                    <a:pt x="211554" y="3400264"/>
                    <a:pt x="211554" y="3398505"/>
                  </a:cubicBezTo>
                  <a:cubicBezTo>
                    <a:pt x="221670" y="3394106"/>
                    <a:pt x="231346" y="3388389"/>
                    <a:pt x="241902" y="3385310"/>
                  </a:cubicBezTo>
                  <a:lnTo>
                    <a:pt x="425748" y="3338689"/>
                  </a:lnTo>
                  <a:cubicBezTo>
                    <a:pt x="449938" y="3332531"/>
                    <a:pt x="474568" y="3329892"/>
                    <a:pt x="500517" y="3325054"/>
                  </a:cubicBezTo>
                  <a:cubicBezTo>
                    <a:pt x="493920" y="3318897"/>
                    <a:pt x="487323" y="3312739"/>
                    <a:pt x="479846" y="3305262"/>
                  </a:cubicBezTo>
                  <a:cubicBezTo>
                    <a:pt x="519430" y="3279313"/>
                    <a:pt x="562092" y="3271836"/>
                    <a:pt x="607834" y="3272715"/>
                  </a:cubicBezTo>
                  <a:cubicBezTo>
                    <a:pt x="601676" y="3263039"/>
                    <a:pt x="596398" y="3255122"/>
                    <a:pt x="589801" y="3245007"/>
                  </a:cubicBezTo>
                  <a:cubicBezTo>
                    <a:pt x="643020" y="3230932"/>
                    <a:pt x="695358" y="3226974"/>
                    <a:pt x="748577" y="3230932"/>
                  </a:cubicBezTo>
                  <a:cubicBezTo>
                    <a:pt x="738901" y="3215978"/>
                    <a:pt x="728345" y="3201024"/>
                    <a:pt x="718669" y="3185631"/>
                  </a:cubicBezTo>
                  <a:cubicBezTo>
                    <a:pt x="719549" y="3184311"/>
                    <a:pt x="720428" y="3182992"/>
                    <a:pt x="720868" y="3181672"/>
                  </a:cubicBezTo>
                  <a:cubicBezTo>
                    <a:pt x="778045" y="3171996"/>
                    <a:pt x="834342" y="3178154"/>
                    <a:pt x="890639" y="3202784"/>
                  </a:cubicBezTo>
                  <a:cubicBezTo>
                    <a:pt x="877445" y="3182552"/>
                    <a:pt x="865569" y="3164080"/>
                    <a:pt x="852375" y="3143408"/>
                  </a:cubicBezTo>
                  <a:cubicBezTo>
                    <a:pt x="881843" y="3136371"/>
                    <a:pt x="908232" y="3138570"/>
                    <a:pt x="934182" y="3142088"/>
                  </a:cubicBezTo>
                  <a:cubicBezTo>
                    <a:pt x="960131" y="3145607"/>
                    <a:pt x="985201" y="3152644"/>
                    <a:pt x="1006752" y="3168038"/>
                  </a:cubicBezTo>
                  <a:cubicBezTo>
                    <a:pt x="1007632" y="3167158"/>
                    <a:pt x="1008512" y="3166718"/>
                    <a:pt x="1008951" y="3165839"/>
                  </a:cubicBezTo>
                  <a:cubicBezTo>
                    <a:pt x="1005433" y="3158802"/>
                    <a:pt x="1002354" y="3151764"/>
                    <a:pt x="998835" y="3144288"/>
                  </a:cubicBezTo>
                  <a:cubicBezTo>
                    <a:pt x="995317" y="3137690"/>
                    <a:pt x="990479" y="3131093"/>
                    <a:pt x="986960" y="3124056"/>
                  </a:cubicBezTo>
                  <a:cubicBezTo>
                    <a:pt x="981682" y="3113500"/>
                    <a:pt x="984761" y="3107342"/>
                    <a:pt x="996196" y="3109102"/>
                  </a:cubicBezTo>
                  <a:cubicBezTo>
                    <a:pt x="1017748" y="3111301"/>
                    <a:pt x="1040619" y="3113940"/>
                    <a:pt x="1061290" y="3120097"/>
                  </a:cubicBezTo>
                  <a:cubicBezTo>
                    <a:pt x="1091198" y="3129334"/>
                    <a:pt x="1120226" y="3142088"/>
                    <a:pt x="1149255" y="3153524"/>
                  </a:cubicBezTo>
                  <a:cubicBezTo>
                    <a:pt x="1148375" y="3151325"/>
                    <a:pt x="1147495" y="3146926"/>
                    <a:pt x="1145296" y="3142968"/>
                  </a:cubicBezTo>
                  <a:cubicBezTo>
                    <a:pt x="1139578" y="3133292"/>
                    <a:pt x="1133861" y="3124056"/>
                    <a:pt x="1128143" y="3114379"/>
                  </a:cubicBezTo>
                  <a:cubicBezTo>
                    <a:pt x="1121986" y="3104264"/>
                    <a:pt x="1123305" y="3098986"/>
                    <a:pt x="1135620" y="3098546"/>
                  </a:cubicBezTo>
                  <a:cubicBezTo>
                    <a:pt x="1151014" y="3098106"/>
                    <a:pt x="1167287" y="3098546"/>
                    <a:pt x="1182681" y="3102064"/>
                  </a:cubicBezTo>
                  <a:cubicBezTo>
                    <a:pt x="1212589" y="3108662"/>
                    <a:pt x="1238538" y="3124935"/>
                    <a:pt x="1261849" y="3144727"/>
                  </a:cubicBezTo>
                  <a:cubicBezTo>
                    <a:pt x="1265367" y="3147806"/>
                    <a:pt x="1268886" y="3150885"/>
                    <a:pt x="1275483" y="3152644"/>
                  </a:cubicBezTo>
                  <a:cubicBezTo>
                    <a:pt x="1273724" y="3142528"/>
                    <a:pt x="1271525" y="3132852"/>
                    <a:pt x="1269326" y="3123176"/>
                  </a:cubicBezTo>
                  <a:cubicBezTo>
                    <a:pt x="1264928" y="3104264"/>
                    <a:pt x="1270206" y="3097666"/>
                    <a:pt x="1288678" y="3103824"/>
                  </a:cubicBezTo>
                  <a:cubicBezTo>
                    <a:pt x="1318586" y="3113940"/>
                    <a:pt x="1347614" y="3126255"/>
                    <a:pt x="1376642" y="3138570"/>
                  </a:cubicBezTo>
                  <a:cubicBezTo>
                    <a:pt x="1384119" y="3141648"/>
                    <a:pt x="1388957" y="3142088"/>
                    <a:pt x="1393356" y="3135491"/>
                  </a:cubicBezTo>
                  <a:cubicBezTo>
                    <a:pt x="1388078" y="3119657"/>
                    <a:pt x="1379281" y="3109981"/>
                    <a:pt x="1361688" y="3105583"/>
                  </a:cubicBezTo>
                  <a:cubicBezTo>
                    <a:pt x="1325623" y="3095907"/>
                    <a:pt x="1290437" y="3084032"/>
                    <a:pt x="1255252" y="3073036"/>
                  </a:cubicBezTo>
                  <a:cubicBezTo>
                    <a:pt x="1249534" y="3070837"/>
                    <a:pt x="1243376" y="3068638"/>
                    <a:pt x="1238099" y="3065999"/>
                  </a:cubicBezTo>
                  <a:cubicBezTo>
                    <a:pt x="1226223" y="3059842"/>
                    <a:pt x="1224024" y="3053244"/>
                    <a:pt x="1231061" y="3041809"/>
                  </a:cubicBezTo>
                  <a:cubicBezTo>
                    <a:pt x="1237219" y="3031253"/>
                    <a:pt x="1245136" y="3021137"/>
                    <a:pt x="1253492" y="3009702"/>
                  </a:cubicBezTo>
                  <a:cubicBezTo>
                    <a:pt x="1240298" y="3008382"/>
                    <a:pt x="1228422" y="3007943"/>
                    <a:pt x="1216987" y="3006623"/>
                  </a:cubicBezTo>
                  <a:cubicBezTo>
                    <a:pt x="1162889" y="3000466"/>
                    <a:pt x="1111430" y="2985512"/>
                    <a:pt x="1065249" y="2956044"/>
                  </a:cubicBezTo>
                  <a:cubicBezTo>
                    <a:pt x="1059091" y="2952085"/>
                    <a:pt x="1052934" y="2947247"/>
                    <a:pt x="1048095" y="2941970"/>
                  </a:cubicBezTo>
                  <a:cubicBezTo>
                    <a:pt x="1037100" y="2930974"/>
                    <a:pt x="1039299" y="2919978"/>
                    <a:pt x="1053813" y="2914261"/>
                  </a:cubicBezTo>
                  <a:cubicBezTo>
                    <a:pt x="1062170" y="2911182"/>
                    <a:pt x="1070966" y="2908983"/>
                    <a:pt x="1078883" y="2905904"/>
                  </a:cubicBezTo>
                  <a:cubicBezTo>
                    <a:pt x="1084601" y="2903705"/>
                    <a:pt x="1089879" y="2899746"/>
                    <a:pt x="1098235" y="2895788"/>
                  </a:cubicBezTo>
                  <a:cubicBezTo>
                    <a:pt x="1071846" y="2889631"/>
                    <a:pt x="1048095" y="2883913"/>
                    <a:pt x="1024785" y="2877755"/>
                  </a:cubicBezTo>
                  <a:cubicBezTo>
                    <a:pt x="990479" y="2868519"/>
                    <a:pt x="957052" y="2857524"/>
                    <a:pt x="926705" y="2839051"/>
                  </a:cubicBezTo>
                  <a:cubicBezTo>
                    <a:pt x="900315" y="2822778"/>
                    <a:pt x="899876" y="2815741"/>
                    <a:pt x="924945" y="2797708"/>
                  </a:cubicBezTo>
                  <a:cubicBezTo>
                    <a:pt x="935061" y="2790231"/>
                    <a:pt x="945177" y="2782754"/>
                    <a:pt x="954853" y="2774837"/>
                  </a:cubicBezTo>
                  <a:cubicBezTo>
                    <a:pt x="956613" y="2773078"/>
                    <a:pt x="957932" y="2770879"/>
                    <a:pt x="961451" y="2767360"/>
                  </a:cubicBezTo>
                  <a:lnTo>
                    <a:pt x="946057" y="2767360"/>
                  </a:lnTo>
                  <a:cubicBezTo>
                    <a:pt x="893718" y="2768680"/>
                    <a:pt x="843138" y="2760323"/>
                    <a:pt x="797397" y="2733494"/>
                  </a:cubicBezTo>
                  <a:cubicBezTo>
                    <a:pt x="779804" y="2723378"/>
                    <a:pt x="763531" y="2708864"/>
                    <a:pt x="749017" y="2694350"/>
                  </a:cubicBezTo>
                  <a:cubicBezTo>
                    <a:pt x="737141" y="2682475"/>
                    <a:pt x="739780" y="2676317"/>
                    <a:pt x="755174" y="2671039"/>
                  </a:cubicBezTo>
                  <a:cubicBezTo>
                    <a:pt x="771887" y="2665321"/>
                    <a:pt x="788601" y="2660484"/>
                    <a:pt x="805314" y="2654326"/>
                  </a:cubicBezTo>
                  <a:cubicBezTo>
                    <a:pt x="811471" y="2652127"/>
                    <a:pt x="817629" y="2648168"/>
                    <a:pt x="822907" y="2642891"/>
                  </a:cubicBezTo>
                  <a:cubicBezTo>
                    <a:pt x="807953" y="2639372"/>
                    <a:pt x="792559" y="2636293"/>
                    <a:pt x="777605" y="2631895"/>
                  </a:cubicBezTo>
                  <a:cubicBezTo>
                    <a:pt x="716910" y="2613862"/>
                    <a:pt x="659293" y="2589672"/>
                    <a:pt x="608274" y="2550528"/>
                  </a:cubicBezTo>
                  <a:cubicBezTo>
                    <a:pt x="602556" y="2546130"/>
                    <a:pt x="594639" y="2536893"/>
                    <a:pt x="595959" y="2532055"/>
                  </a:cubicBezTo>
                  <a:cubicBezTo>
                    <a:pt x="597278" y="2526338"/>
                    <a:pt x="606954" y="2521060"/>
                    <a:pt x="613551" y="2517981"/>
                  </a:cubicBezTo>
                  <a:cubicBezTo>
                    <a:pt x="625867" y="2512703"/>
                    <a:pt x="638621" y="2510064"/>
                    <a:pt x="650936" y="2505226"/>
                  </a:cubicBezTo>
                  <a:cubicBezTo>
                    <a:pt x="658853" y="2502148"/>
                    <a:pt x="665890" y="2497309"/>
                    <a:pt x="676006" y="2492032"/>
                  </a:cubicBezTo>
                  <a:cubicBezTo>
                    <a:pt x="597718" y="2481036"/>
                    <a:pt x="541421" y="2438373"/>
                    <a:pt x="489082" y="2388233"/>
                  </a:cubicBezTo>
                  <a:cubicBezTo>
                    <a:pt x="470609" y="2370200"/>
                    <a:pt x="471929" y="2366681"/>
                    <a:pt x="496119" y="2359644"/>
                  </a:cubicBezTo>
                  <a:lnTo>
                    <a:pt x="562532" y="2341612"/>
                  </a:lnTo>
                  <a:cubicBezTo>
                    <a:pt x="566051" y="2340292"/>
                    <a:pt x="569569" y="2339413"/>
                    <a:pt x="573528" y="2336773"/>
                  </a:cubicBezTo>
                  <a:cubicBezTo>
                    <a:pt x="543180" y="2329736"/>
                    <a:pt x="515911" y="2316542"/>
                    <a:pt x="489522" y="2301148"/>
                  </a:cubicBezTo>
                  <a:cubicBezTo>
                    <a:pt x="447739" y="2276078"/>
                    <a:pt x="409474" y="2247490"/>
                    <a:pt x="376488" y="2211424"/>
                  </a:cubicBezTo>
                  <a:cubicBezTo>
                    <a:pt x="359334" y="2192952"/>
                    <a:pt x="360654" y="2188554"/>
                    <a:pt x="384844" y="2181516"/>
                  </a:cubicBezTo>
                  <a:cubicBezTo>
                    <a:pt x="404196" y="2175799"/>
                    <a:pt x="423988" y="2171840"/>
                    <a:pt x="444220" y="2167002"/>
                  </a:cubicBezTo>
                  <a:cubicBezTo>
                    <a:pt x="394960" y="2136215"/>
                    <a:pt x="356696" y="2093992"/>
                    <a:pt x="318871" y="2051769"/>
                  </a:cubicBezTo>
                  <a:cubicBezTo>
                    <a:pt x="305676" y="2036815"/>
                    <a:pt x="294241" y="2020102"/>
                    <a:pt x="282366" y="2004268"/>
                  </a:cubicBezTo>
                  <a:cubicBezTo>
                    <a:pt x="280606" y="2002069"/>
                    <a:pt x="279727" y="1998550"/>
                    <a:pt x="277088" y="1994152"/>
                  </a:cubicBezTo>
                  <a:cubicBezTo>
                    <a:pt x="292921" y="1989754"/>
                    <a:pt x="307435" y="1985796"/>
                    <a:pt x="323709" y="1981837"/>
                  </a:cubicBezTo>
                  <a:cubicBezTo>
                    <a:pt x="271810" y="1938735"/>
                    <a:pt x="232226" y="1886836"/>
                    <a:pt x="210675" y="1819103"/>
                  </a:cubicBezTo>
                  <a:lnTo>
                    <a:pt x="255976" y="1819103"/>
                  </a:lnTo>
                  <a:cubicBezTo>
                    <a:pt x="238823" y="1798871"/>
                    <a:pt x="223430" y="1781279"/>
                    <a:pt x="208036" y="1762366"/>
                  </a:cubicBezTo>
                  <a:cubicBezTo>
                    <a:pt x="144262" y="1683638"/>
                    <a:pt x="82687" y="1601391"/>
                    <a:pt x="29908" y="1512547"/>
                  </a:cubicBezTo>
                  <a:cubicBezTo>
                    <a:pt x="18473" y="1493635"/>
                    <a:pt x="9676" y="1473403"/>
                    <a:pt x="0" y="1453611"/>
                  </a:cubicBezTo>
                  <a:lnTo>
                    <a:pt x="0" y="1449213"/>
                  </a:lnTo>
                  <a:cubicBezTo>
                    <a:pt x="40464" y="1458009"/>
                    <a:pt x="76969" y="1476922"/>
                    <a:pt x="113034" y="1495834"/>
                  </a:cubicBezTo>
                  <a:cubicBezTo>
                    <a:pt x="204517" y="1543775"/>
                    <a:pt x="293361" y="1596113"/>
                    <a:pt x="377807" y="1655489"/>
                  </a:cubicBezTo>
                  <a:cubicBezTo>
                    <a:pt x="382645" y="1658568"/>
                    <a:pt x="387483" y="1662087"/>
                    <a:pt x="393641" y="1666925"/>
                  </a:cubicBezTo>
                  <a:cubicBezTo>
                    <a:pt x="392321" y="1652411"/>
                    <a:pt x="391002" y="1638776"/>
                    <a:pt x="389682" y="1622503"/>
                  </a:cubicBezTo>
                  <a:cubicBezTo>
                    <a:pt x="458734" y="1636137"/>
                    <a:pt x="514152" y="1670004"/>
                    <a:pt x="563412" y="1717504"/>
                  </a:cubicBezTo>
                  <a:cubicBezTo>
                    <a:pt x="566051" y="1701671"/>
                    <a:pt x="568690" y="1686717"/>
                    <a:pt x="571768" y="1668244"/>
                  </a:cubicBezTo>
                  <a:cubicBezTo>
                    <a:pt x="644779" y="1707828"/>
                    <a:pt x="707234" y="1756209"/>
                    <a:pt x="762211" y="1816904"/>
                  </a:cubicBezTo>
                  <a:cubicBezTo>
                    <a:pt x="762651" y="1813385"/>
                    <a:pt x="763091" y="1809427"/>
                    <a:pt x="763971" y="1805029"/>
                  </a:cubicBezTo>
                  <a:cubicBezTo>
                    <a:pt x="765730" y="1790955"/>
                    <a:pt x="767049" y="1776440"/>
                    <a:pt x="769688" y="1762366"/>
                  </a:cubicBezTo>
                  <a:cubicBezTo>
                    <a:pt x="774966" y="1731139"/>
                    <a:pt x="778925" y="1728940"/>
                    <a:pt x="803994" y="1749172"/>
                  </a:cubicBezTo>
                  <a:cubicBezTo>
                    <a:pt x="821587" y="1763246"/>
                    <a:pt x="838300" y="1778640"/>
                    <a:pt x="854134" y="1794473"/>
                  </a:cubicBezTo>
                  <a:cubicBezTo>
                    <a:pt x="885801" y="1827460"/>
                    <a:pt x="913950" y="1862646"/>
                    <a:pt x="933302" y="1903989"/>
                  </a:cubicBezTo>
                  <a:cubicBezTo>
                    <a:pt x="936821" y="1911906"/>
                    <a:pt x="939899" y="1920262"/>
                    <a:pt x="945617" y="1929059"/>
                  </a:cubicBezTo>
                  <a:cubicBezTo>
                    <a:pt x="947376" y="1919822"/>
                    <a:pt x="948696" y="1911026"/>
                    <a:pt x="950455" y="1902230"/>
                  </a:cubicBezTo>
                  <a:cubicBezTo>
                    <a:pt x="953974" y="1880678"/>
                    <a:pt x="957492" y="1859567"/>
                    <a:pt x="961451" y="1837576"/>
                  </a:cubicBezTo>
                  <a:cubicBezTo>
                    <a:pt x="962770" y="1830539"/>
                    <a:pt x="966728" y="1825261"/>
                    <a:pt x="974645" y="1831418"/>
                  </a:cubicBezTo>
                  <a:cubicBezTo>
                    <a:pt x="1032702" y="1874961"/>
                    <a:pt x="1080642" y="1926420"/>
                    <a:pt x="1103953" y="1996791"/>
                  </a:cubicBezTo>
                  <a:cubicBezTo>
                    <a:pt x="1105712" y="2001629"/>
                    <a:pt x="1106152" y="2006907"/>
                    <a:pt x="1109671" y="2012625"/>
                  </a:cubicBezTo>
                  <a:cubicBezTo>
                    <a:pt x="1113189" y="2004268"/>
                    <a:pt x="1117148" y="1995912"/>
                    <a:pt x="1119347" y="1987115"/>
                  </a:cubicBezTo>
                  <a:cubicBezTo>
                    <a:pt x="1122865" y="1973920"/>
                    <a:pt x="1125064" y="1960726"/>
                    <a:pt x="1128583" y="1947091"/>
                  </a:cubicBezTo>
                  <a:cubicBezTo>
                    <a:pt x="1129902" y="1942693"/>
                    <a:pt x="1131222" y="1938735"/>
                    <a:pt x="1133421" y="1934776"/>
                  </a:cubicBezTo>
                  <a:cubicBezTo>
                    <a:pt x="1137379" y="1927739"/>
                    <a:pt x="1143097" y="1925540"/>
                    <a:pt x="1149694" y="1931258"/>
                  </a:cubicBezTo>
                  <a:cubicBezTo>
                    <a:pt x="1159370" y="1940054"/>
                    <a:pt x="1169047" y="1948851"/>
                    <a:pt x="1176963" y="1958527"/>
                  </a:cubicBezTo>
                  <a:cubicBezTo>
                    <a:pt x="1219186" y="2012625"/>
                    <a:pt x="1252173" y="2072001"/>
                    <a:pt x="1271525" y="2138854"/>
                  </a:cubicBezTo>
                  <a:cubicBezTo>
                    <a:pt x="1271965" y="2140613"/>
                    <a:pt x="1272845" y="2142372"/>
                    <a:pt x="1274164" y="2147210"/>
                  </a:cubicBezTo>
                  <a:cubicBezTo>
                    <a:pt x="1277243" y="2140613"/>
                    <a:pt x="1279882" y="2136215"/>
                    <a:pt x="1281201" y="2131377"/>
                  </a:cubicBezTo>
                  <a:cubicBezTo>
                    <a:pt x="1286039" y="2111585"/>
                    <a:pt x="1289998" y="2091793"/>
                    <a:pt x="1294836" y="2072001"/>
                  </a:cubicBezTo>
                  <a:cubicBezTo>
                    <a:pt x="1297914" y="2058806"/>
                    <a:pt x="1303632" y="2055287"/>
                    <a:pt x="1313748" y="2063644"/>
                  </a:cubicBezTo>
                  <a:cubicBezTo>
                    <a:pt x="1330021" y="2076399"/>
                    <a:pt x="1346295" y="2089594"/>
                    <a:pt x="1358170" y="2105867"/>
                  </a:cubicBezTo>
                  <a:cubicBezTo>
                    <a:pt x="1390717" y="2149409"/>
                    <a:pt x="1405231" y="2200429"/>
                    <a:pt x="1409629" y="2254527"/>
                  </a:cubicBezTo>
                  <a:cubicBezTo>
                    <a:pt x="1410069" y="2258925"/>
                    <a:pt x="1410509" y="2263323"/>
                    <a:pt x="1412708" y="2268601"/>
                  </a:cubicBezTo>
                  <a:cubicBezTo>
                    <a:pt x="1416666" y="2263323"/>
                    <a:pt x="1421064" y="2258485"/>
                    <a:pt x="1424583" y="2252768"/>
                  </a:cubicBezTo>
                  <a:cubicBezTo>
                    <a:pt x="1431620" y="2241332"/>
                    <a:pt x="1437778" y="2229457"/>
                    <a:pt x="1444815" y="2218461"/>
                  </a:cubicBezTo>
                  <a:cubicBezTo>
                    <a:pt x="1451412" y="2207906"/>
                    <a:pt x="1457570" y="2206586"/>
                    <a:pt x="1465926" y="2215383"/>
                  </a:cubicBezTo>
                  <a:cubicBezTo>
                    <a:pt x="1475602" y="2225059"/>
                    <a:pt x="1483959" y="2236054"/>
                    <a:pt x="1490996" y="2247490"/>
                  </a:cubicBezTo>
                  <a:cubicBezTo>
                    <a:pt x="1516066" y="2287513"/>
                    <a:pt x="1531460" y="2331936"/>
                    <a:pt x="1546414" y="2376357"/>
                  </a:cubicBezTo>
                  <a:cubicBezTo>
                    <a:pt x="1547733" y="2380756"/>
                    <a:pt x="1549053" y="2384714"/>
                    <a:pt x="1550812" y="2389112"/>
                  </a:cubicBezTo>
                  <a:cubicBezTo>
                    <a:pt x="1551252" y="2389552"/>
                    <a:pt x="1551692" y="2390432"/>
                    <a:pt x="1553011" y="2391751"/>
                  </a:cubicBezTo>
                  <a:cubicBezTo>
                    <a:pt x="1555210" y="2386473"/>
                    <a:pt x="1558289" y="2382075"/>
                    <a:pt x="1559608" y="2377677"/>
                  </a:cubicBezTo>
                  <a:cubicBezTo>
                    <a:pt x="1561368" y="2371519"/>
                    <a:pt x="1562247" y="2364482"/>
                    <a:pt x="1564006" y="2358325"/>
                  </a:cubicBezTo>
                  <a:cubicBezTo>
                    <a:pt x="1566206" y="2349528"/>
                    <a:pt x="1565766" y="2338533"/>
                    <a:pt x="1575882" y="2335014"/>
                  </a:cubicBezTo>
                  <a:cubicBezTo>
                    <a:pt x="1587317" y="2331496"/>
                    <a:pt x="1594354" y="2340732"/>
                    <a:pt x="1600952" y="2347769"/>
                  </a:cubicBezTo>
                  <a:lnTo>
                    <a:pt x="1755296" y="2522520"/>
                  </a:lnTo>
                  <a:cubicBezTo>
                    <a:pt x="1742765" y="2461627"/>
                    <a:pt x="1686276" y="2335895"/>
                    <a:pt x="1698591" y="2332376"/>
                  </a:cubicBezTo>
                  <a:cubicBezTo>
                    <a:pt x="1708707" y="2330177"/>
                    <a:pt x="1719703" y="2330177"/>
                    <a:pt x="1730259" y="2328858"/>
                  </a:cubicBezTo>
                  <a:cubicBezTo>
                    <a:pt x="1735976" y="2328418"/>
                    <a:pt x="1740814" y="2327538"/>
                    <a:pt x="1748731" y="2326659"/>
                  </a:cubicBezTo>
                  <a:cubicBezTo>
                    <a:pt x="1744773" y="2321821"/>
                    <a:pt x="1742574" y="2319182"/>
                    <a:pt x="1739935" y="2316103"/>
                  </a:cubicBezTo>
                  <a:cubicBezTo>
                    <a:pt x="1695073" y="2262005"/>
                    <a:pt x="1663406" y="2200870"/>
                    <a:pt x="1648012" y="2131818"/>
                  </a:cubicBezTo>
                  <a:cubicBezTo>
                    <a:pt x="1645373" y="2119063"/>
                    <a:pt x="1644493" y="2105428"/>
                    <a:pt x="1644493" y="2092234"/>
                  </a:cubicBezTo>
                  <a:cubicBezTo>
                    <a:pt x="1644933" y="2075080"/>
                    <a:pt x="1656808" y="2068483"/>
                    <a:pt x="1671762" y="2076400"/>
                  </a:cubicBezTo>
                  <a:cubicBezTo>
                    <a:pt x="1680998" y="2081238"/>
                    <a:pt x="1688915" y="2087396"/>
                    <a:pt x="1698591" y="2092234"/>
                  </a:cubicBezTo>
                  <a:cubicBezTo>
                    <a:pt x="1705629" y="2095752"/>
                    <a:pt x="1713106" y="2097951"/>
                    <a:pt x="1720582" y="2100590"/>
                  </a:cubicBezTo>
                  <a:cubicBezTo>
                    <a:pt x="1721462" y="2099711"/>
                    <a:pt x="1722342" y="2098391"/>
                    <a:pt x="1722782" y="2097951"/>
                  </a:cubicBezTo>
                  <a:cubicBezTo>
                    <a:pt x="1720143" y="2093113"/>
                    <a:pt x="1717064" y="2087835"/>
                    <a:pt x="1713985" y="2083437"/>
                  </a:cubicBezTo>
                  <a:cubicBezTo>
                    <a:pt x="1684077" y="2031978"/>
                    <a:pt x="1656808" y="1979199"/>
                    <a:pt x="1640975" y="1921583"/>
                  </a:cubicBezTo>
                  <a:cubicBezTo>
                    <a:pt x="1637896" y="1910147"/>
                    <a:pt x="1636137" y="1897392"/>
                    <a:pt x="1635697" y="1885517"/>
                  </a:cubicBezTo>
                  <a:cubicBezTo>
                    <a:pt x="1635257" y="1871443"/>
                    <a:pt x="1640975" y="1867045"/>
                    <a:pt x="1655049" y="1869244"/>
                  </a:cubicBezTo>
                  <a:cubicBezTo>
                    <a:pt x="1670443" y="1871883"/>
                    <a:pt x="1685397" y="1875841"/>
                    <a:pt x="1700351" y="1878920"/>
                  </a:cubicBezTo>
                  <a:cubicBezTo>
                    <a:pt x="1708267" y="1880679"/>
                    <a:pt x="1716184" y="1880679"/>
                    <a:pt x="1725421" y="1878920"/>
                  </a:cubicBezTo>
                  <a:cubicBezTo>
                    <a:pt x="1723221" y="1876281"/>
                    <a:pt x="1720143" y="1873202"/>
                    <a:pt x="1717943" y="1870563"/>
                  </a:cubicBezTo>
                  <a:cubicBezTo>
                    <a:pt x="1670003" y="1820424"/>
                    <a:pt x="1635257" y="1762807"/>
                    <a:pt x="1623382" y="1693755"/>
                  </a:cubicBezTo>
                  <a:cubicBezTo>
                    <a:pt x="1620303" y="1675282"/>
                    <a:pt x="1620743" y="1655490"/>
                    <a:pt x="1622502" y="1636578"/>
                  </a:cubicBezTo>
                  <a:cubicBezTo>
                    <a:pt x="1624261" y="1617666"/>
                    <a:pt x="1632178" y="1614587"/>
                    <a:pt x="1648012" y="1623823"/>
                  </a:cubicBezTo>
                  <a:cubicBezTo>
                    <a:pt x="1667364" y="1634819"/>
                    <a:pt x="1686716" y="1646254"/>
                    <a:pt x="1706508" y="1657690"/>
                  </a:cubicBezTo>
                  <a:cubicBezTo>
                    <a:pt x="1712226" y="1660768"/>
                    <a:pt x="1718823" y="1662088"/>
                    <a:pt x="1727180" y="1664727"/>
                  </a:cubicBezTo>
                  <a:cubicBezTo>
                    <a:pt x="1725421" y="1660329"/>
                    <a:pt x="1724981" y="1658569"/>
                    <a:pt x="1724101" y="1656810"/>
                  </a:cubicBezTo>
                  <a:cubicBezTo>
                    <a:pt x="1679239" y="1583800"/>
                    <a:pt x="1651970" y="1504192"/>
                    <a:pt x="1638336" y="1420186"/>
                  </a:cubicBezTo>
                  <a:cubicBezTo>
                    <a:pt x="1636576" y="1409630"/>
                    <a:pt x="1636576" y="1398195"/>
                    <a:pt x="1637456" y="1386759"/>
                  </a:cubicBezTo>
                  <a:cubicBezTo>
                    <a:pt x="1638336" y="1373565"/>
                    <a:pt x="1644493" y="1369166"/>
                    <a:pt x="1656808" y="1373565"/>
                  </a:cubicBezTo>
                  <a:cubicBezTo>
                    <a:pt x="1666484" y="1376643"/>
                    <a:pt x="1674401" y="1382361"/>
                    <a:pt x="1683637" y="1386759"/>
                  </a:cubicBezTo>
                  <a:cubicBezTo>
                    <a:pt x="1699911" y="1394676"/>
                    <a:pt x="1715744" y="1403033"/>
                    <a:pt x="1732018" y="1410949"/>
                  </a:cubicBezTo>
                  <a:cubicBezTo>
                    <a:pt x="1734217" y="1412269"/>
                    <a:pt x="1737735" y="1412269"/>
                    <a:pt x="1742134" y="1412709"/>
                  </a:cubicBezTo>
                  <a:cubicBezTo>
                    <a:pt x="1740374" y="1409190"/>
                    <a:pt x="1739055" y="1406991"/>
                    <a:pt x="1737735" y="1405672"/>
                  </a:cubicBezTo>
                  <a:cubicBezTo>
                    <a:pt x="1715305" y="1375324"/>
                    <a:pt x="1703869" y="1340138"/>
                    <a:pt x="1696392" y="1304073"/>
                  </a:cubicBezTo>
                  <a:cubicBezTo>
                    <a:pt x="1686276" y="1254373"/>
                    <a:pt x="1682758" y="1204673"/>
                    <a:pt x="1688475" y="1154533"/>
                  </a:cubicBezTo>
                  <a:cubicBezTo>
                    <a:pt x="1690235" y="1140899"/>
                    <a:pt x="1693753" y="1138700"/>
                    <a:pt x="1704749" y="1145297"/>
                  </a:cubicBezTo>
                  <a:cubicBezTo>
                    <a:pt x="1730698" y="1161131"/>
                    <a:pt x="1756648" y="1178284"/>
                    <a:pt x="1782157" y="1194557"/>
                  </a:cubicBezTo>
                  <a:cubicBezTo>
                    <a:pt x="1787435" y="1197636"/>
                    <a:pt x="1792273" y="1200715"/>
                    <a:pt x="1796672" y="1203354"/>
                  </a:cubicBezTo>
                  <a:cubicBezTo>
                    <a:pt x="1787435" y="1179603"/>
                    <a:pt x="1776880" y="1156293"/>
                    <a:pt x="1770282" y="1131663"/>
                  </a:cubicBezTo>
                  <a:cubicBezTo>
                    <a:pt x="1752690" y="1069648"/>
                    <a:pt x="1746532" y="1005434"/>
                    <a:pt x="1750930" y="940780"/>
                  </a:cubicBezTo>
                  <a:cubicBezTo>
                    <a:pt x="1751370" y="931983"/>
                    <a:pt x="1753129" y="923187"/>
                    <a:pt x="1755328" y="914830"/>
                  </a:cubicBezTo>
                  <a:cubicBezTo>
                    <a:pt x="1757967" y="903835"/>
                    <a:pt x="1762366" y="901196"/>
                    <a:pt x="1772042" y="907354"/>
                  </a:cubicBezTo>
                  <a:cubicBezTo>
                    <a:pt x="1793153" y="920548"/>
                    <a:pt x="1813825" y="934622"/>
                    <a:pt x="1834936" y="948697"/>
                  </a:cubicBezTo>
                  <a:cubicBezTo>
                    <a:pt x="1838015" y="950896"/>
                    <a:pt x="1841094" y="953535"/>
                    <a:pt x="1844612" y="955294"/>
                  </a:cubicBezTo>
                  <a:cubicBezTo>
                    <a:pt x="1833177" y="859853"/>
                    <a:pt x="1841533" y="766610"/>
                    <a:pt x="1863525" y="670288"/>
                  </a:cubicBezTo>
                  <a:cubicBezTo>
                    <a:pt x="1881997" y="682604"/>
                    <a:pt x="1897391" y="692280"/>
                    <a:pt x="1913664" y="703715"/>
                  </a:cubicBezTo>
                  <a:cubicBezTo>
                    <a:pt x="1910586" y="663691"/>
                    <a:pt x="1913664" y="624547"/>
                    <a:pt x="1922900" y="586283"/>
                  </a:cubicBezTo>
                  <a:cubicBezTo>
                    <a:pt x="1932137" y="548458"/>
                    <a:pt x="1943132" y="511073"/>
                    <a:pt x="1967323" y="477207"/>
                  </a:cubicBezTo>
                  <a:cubicBezTo>
                    <a:pt x="1979637" y="490401"/>
                    <a:pt x="1990193" y="502277"/>
                    <a:pt x="2001189" y="514592"/>
                  </a:cubicBezTo>
                  <a:cubicBezTo>
                    <a:pt x="2005147" y="483804"/>
                    <a:pt x="2008666" y="453896"/>
                    <a:pt x="2013504" y="424428"/>
                  </a:cubicBezTo>
                  <a:cubicBezTo>
                    <a:pt x="2033296" y="303477"/>
                    <a:pt x="2057046" y="182966"/>
                    <a:pt x="2093551" y="65533"/>
                  </a:cubicBezTo>
                  <a:cubicBezTo>
                    <a:pt x="2100588" y="43542"/>
                    <a:pt x="2110266" y="21551"/>
                    <a:pt x="2118622" y="0"/>
                  </a:cubicBezTo>
                  <a:close/>
                </a:path>
              </a:pathLst>
            </a:custGeom>
            <a:solidFill>
              <a:srgbClr val="57C3A7"/>
            </a:solidFill>
            <a:ln w="43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Rounded Rectangle 17">
              <a:extLst>
                <a:ext uri="{FF2B5EF4-FFF2-40B4-BE49-F238E27FC236}">
                  <a16:creationId xmlns:a16="http://schemas.microsoft.com/office/drawing/2014/main" id="{4C26C3DC-DEDA-41E6-B502-E1991CB55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76163" y="3887912"/>
              <a:ext cx="260009" cy="413693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61BD9B-9846-4534-855D-BE8B86ED9220}"/>
              </a:ext>
            </a:extLst>
          </p:cNvPr>
          <p:cNvSpPr txBox="1"/>
          <p:nvPr/>
        </p:nvSpPr>
        <p:spPr>
          <a:xfrm>
            <a:off x="8324925" y="3346148"/>
            <a:ext cx="3867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Schedule an Appointment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737BFA-C163-48DC-87B3-41D65D7A5245}"/>
              </a:ext>
            </a:extLst>
          </p:cNvPr>
          <p:cNvSpPr txBox="1"/>
          <p:nvPr/>
        </p:nvSpPr>
        <p:spPr>
          <a:xfrm>
            <a:off x="2935462" y="1556818"/>
            <a:ext cx="632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Appointments’ Schedule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EF8BC8-80BF-40C7-8DC4-42BC07C386FD}"/>
              </a:ext>
            </a:extLst>
          </p:cNvPr>
          <p:cNvSpPr txBox="1"/>
          <p:nvPr/>
        </p:nvSpPr>
        <p:spPr>
          <a:xfrm>
            <a:off x="837846" y="3279975"/>
            <a:ext cx="3003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Available Schedule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17CBFA-3D8E-440C-AC38-A07B201495CF}"/>
              </a:ext>
            </a:extLst>
          </p:cNvPr>
          <p:cNvSpPr/>
          <p:nvPr/>
        </p:nvSpPr>
        <p:spPr>
          <a:xfrm>
            <a:off x="5981132" y="2975063"/>
            <a:ext cx="235305" cy="2353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B70E8FF-32EA-4787-A556-67FBEE49200D}"/>
              </a:ext>
            </a:extLst>
          </p:cNvPr>
          <p:cNvSpPr/>
          <p:nvPr/>
        </p:nvSpPr>
        <p:spPr>
          <a:xfrm>
            <a:off x="7420541" y="5186524"/>
            <a:ext cx="235305" cy="2353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44BC010-859A-4A1F-9700-A6B9DAA542BA}"/>
              </a:ext>
            </a:extLst>
          </p:cNvPr>
          <p:cNvSpPr/>
          <p:nvPr/>
        </p:nvSpPr>
        <p:spPr>
          <a:xfrm>
            <a:off x="4535884" y="5186524"/>
            <a:ext cx="235305" cy="2353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26653C-ADFF-4A36-805A-09CE78927CA6}"/>
              </a:ext>
            </a:extLst>
          </p:cNvPr>
          <p:cNvSpPr/>
          <p:nvPr/>
        </p:nvSpPr>
        <p:spPr>
          <a:xfrm>
            <a:off x="7261788" y="3690161"/>
            <a:ext cx="235305" cy="2353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FC850B9-3D7D-4B1D-97F6-3ECEF5D8931C}"/>
              </a:ext>
            </a:extLst>
          </p:cNvPr>
          <p:cNvSpPr/>
          <p:nvPr/>
        </p:nvSpPr>
        <p:spPr>
          <a:xfrm>
            <a:off x="4653536" y="3690161"/>
            <a:ext cx="235305" cy="2353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0E79571-88CD-47E8-9696-A4938E45BD35}"/>
              </a:ext>
            </a:extLst>
          </p:cNvPr>
          <p:cNvSpPr/>
          <p:nvPr/>
        </p:nvSpPr>
        <p:spPr>
          <a:xfrm>
            <a:off x="5794822" y="2215283"/>
            <a:ext cx="602086" cy="6020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C0301B7-9136-4510-BA29-41A551D3EC5B}"/>
              </a:ext>
            </a:extLst>
          </p:cNvPr>
          <p:cNvSpPr/>
          <p:nvPr/>
        </p:nvSpPr>
        <p:spPr>
          <a:xfrm>
            <a:off x="3934174" y="3308386"/>
            <a:ext cx="602086" cy="6020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380E86-E3B7-41F3-AFAF-5D438D43F77C}"/>
              </a:ext>
            </a:extLst>
          </p:cNvPr>
          <p:cNvSpPr/>
          <p:nvPr/>
        </p:nvSpPr>
        <p:spPr>
          <a:xfrm>
            <a:off x="7650681" y="3308386"/>
            <a:ext cx="602086" cy="6020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C8DD59A-0717-4EF5-A6A0-845E680EA7DB}"/>
              </a:ext>
            </a:extLst>
          </p:cNvPr>
          <p:cNvSpPr/>
          <p:nvPr/>
        </p:nvSpPr>
        <p:spPr>
          <a:xfrm>
            <a:off x="7847111" y="5003133"/>
            <a:ext cx="602086" cy="6020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Block Arc 35">
            <a:extLst>
              <a:ext uri="{FF2B5EF4-FFF2-40B4-BE49-F238E27FC236}">
                <a16:creationId xmlns:a16="http://schemas.microsoft.com/office/drawing/2014/main" id="{ABE481CD-4DEC-43D0-8C7C-CDA69AE7A4E5}"/>
              </a:ext>
            </a:extLst>
          </p:cNvPr>
          <p:cNvSpPr/>
          <p:nvPr/>
        </p:nvSpPr>
        <p:spPr>
          <a:xfrm>
            <a:off x="4483229" y="3088708"/>
            <a:ext cx="3200014" cy="3200014"/>
          </a:xfrm>
          <a:prstGeom prst="blockArc">
            <a:avLst>
              <a:gd name="adj1" fmla="val 9484543"/>
              <a:gd name="adj2" fmla="val 1398033"/>
              <a:gd name="adj3" fmla="val 93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Heart 17">
            <a:extLst>
              <a:ext uri="{FF2B5EF4-FFF2-40B4-BE49-F238E27FC236}">
                <a16:creationId xmlns:a16="http://schemas.microsoft.com/office/drawing/2014/main" id="{40E3D145-70FA-4C90-9EFD-132BC5B06C77}"/>
              </a:ext>
            </a:extLst>
          </p:cNvPr>
          <p:cNvSpPr/>
          <p:nvPr/>
        </p:nvSpPr>
        <p:spPr>
          <a:xfrm>
            <a:off x="5921095" y="2352497"/>
            <a:ext cx="349809" cy="342975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ed Rectangle 25">
            <a:extLst>
              <a:ext uri="{FF2B5EF4-FFF2-40B4-BE49-F238E27FC236}">
                <a16:creationId xmlns:a16="http://schemas.microsoft.com/office/drawing/2014/main" id="{D593F7CA-4536-45DC-9CD5-5337007659ED}"/>
              </a:ext>
            </a:extLst>
          </p:cNvPr>
          <p:cNvSpPr/>
          <p:nvPr/>
        </p:nvSpPr>
        <p:spPr>
          <a:xfrm>
            <a:off x="4051491" y="3466409"/>
            <a:ext cx="347277" cy="29268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Chord 32">
            <a:extLst>
              <a:ext uri="{FF2B5EF4-FFF2-40B4-BE49-F238E27FC236}">
                <a16:creationId xmlns:a16="http://schemas.microsoft.com/office/drawing/2014/main" id="{276F75B9-0BE4-453D-B78D-5EC4EE5DED2E}"/>
              </a:ext>
            </a:extLst>
          </p:cNvPr>
          <p:cNvSpPr/>
          <p:nvPr/>
        </p:nvSpPr>
        <p:spPr>
          <a:xfrm>
            <a:off x="3925670" y="5136849"/>
            <a:ext cx="347277" cy="344230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Rounded Rectangle 40">
            <a:extLst>
              <a:ext uri="{FF2B5EF4-FFF2-40B4-BE49-F238E27FC236}">
                <a16:creationId xmlns:a16="http://schemas.microsoft.com/office/drawing/2014/main" id="{23AB3423-915A-486F-A7DF-0215217506C0}"/>
              </a:ext>
            </a:extLst>
          </p:cNvPr>
          <p:cNvSpPr/>
          <p:nvPr/>
        </p:nvSpPr>
        <p:spPr>
          <a:xfrm rot="2942052">
            <a:off x="7999978" y="5157484"/>
            <a:ext cx="322807" cy="343418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Rounded Rectangle 17">
            <a:extLst>
              <a:ext uri="{FF2B5EF4-FFF2-40B4-BE49-F238E27FC236}">
                <a16:creationId xmlns:a16="http://schemas.microsoft.com/office/drawing/2014/main" id="{366A580F-4C20-4930-9D49-06414456F38F}"/>
              </a:ext>
            </a:extLst>
          </p:cNvPr>
          <p:cNvSpPr>
            <a:spLocks noChangeAspect="1"/>
          </p:cNvSpPr>
          <p:nvPr/>
        </p:nvSpPr>
        <p:spPr>
          <a:xfrm>
            <a:off x="7835542" y="3424576"/>
            <a:ext cx="232363" cy="369706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F5A7A9-42EA-19BE-7477-4AAEF4AE67E1}"/>
              </a:ext>
            </a:extLst>
          </p:cNvPr>
          <p:cNvSpPr txBox="1"/>
          <p:nvPr/>
        </p:nvSpPr>
        <p:spPr>
          <a:xfrm>
            <a:off x="8600385" y="5078130"/>
            <a:ext cx="3393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Contact Admin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4A2C45D-0F15-99ED-A7C1-061CAA685F21}"/>
              </a:ext>
            </a:extLst>
          </p:cNvPr>
          <p:cNvSpPr/>
          <p:nvPr/>
        </p:nvSpPr>
        <p:spPr>
          <a:xfrm>
            <a:off x="3796682" y="5007918"/>
            <a:ext cx="602086" cy="6020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Chord 32">
            <a:extLst>
              <a:ext uri="{FF2B5EF4-FFF2-40B4-BE49-F238E27FC236}">
                <a16:creationId xmlns:a16="http://schemas.microsoft.com/office/drawing/2014/main" id="{536408D2-67D9-71B3-62F9-25CF0774E127}"/>
              </a:ext>
            </a:extLst>
          </p:cNvPr>
          <p:cNvSpPr/>
          <p:nvPr/>
        </p:nvSpPr>
        <p:spPr>
          <a:xfrm>
            <a:off x="3925670" y="5136848"/>
            <a:ext cx="347277" cy="344230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01C2D6-2E31-7BCC-5EE1-91CFBFED6F94}"/>
              </a:ext>
            </a:extLst>
          </p:cNvPr>
          <p:cNvSpPr txBox="1"/>
          <p:nvPr/>
        </p:nvSpPr>
        <p:spPr>
          <a:xfrm>
            <a:off x="590445" y="5078129"/>
            <a:ext cx="3003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Patient's Info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68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0" grpId="0"/>
      <p:bldP spid="30" grpId="0" animBg="1"/>
      <p:bldP spid="31" grpId="0" animBg="1"/>
      <p:bldP spid="32" grpId="0" animBg="1"/>
      <p:bldP spid="34" grpId="0" animBg="1"/>
      <p:bldP spid="37" grpId="0" animBg="1"/>
      <p:bldP spid="38" grpId="0" animBg="1"/>
      <p:bldP spid="40" grpId="0" animBg="1"/>
      <p:bldP spid="41" grpId="0" animBg="1"/>
      <p:bldP spid="42" grpId="0"/>
      <p:bldP spid="45" grpId="0" animBg="1"/>
      <p:bldP spid="46" grpId="0" animBg="1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Patient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D9044D-6375-4EDB-80B2-93800ED43CCD}"/>
              </a:ext>
            </a:extLst>
          </p:cNvPr>
          <p:cNvGrpSpPr/>
          <p:nvPr/>
        </p:nvGrpSpPr>
        <p:grpSpPr>
          <a:xfrm>
            <a:off x="4721137" y="3316980"/>
            <a:ext cx="2759570" cy="2760716"/>
            <a:chOff x="9901415" y="3029291"/>
            <a:chExt cx="1598840" cy="159950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779D915-4F8D-481D-B2CE-214D94EBA73E}"/>
                </a:ext>
              </a:extLst>
            </p:cNvPr>
            <p:cNvSpPr/>
            <p:nvPr/>
          </p:nvSpPr>
          <p:spPr>
            <a:xfrm>
              <a:off x="9901415" y="3029291"/>
              <a:ext cx="1598840" cy="1599503"/>
            </a:xfrm>
            <a:custGeom>
              <a:avLst/>
              <a:gdLst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686938 w 4246481"/>
                <a:gd name="connsiteY489" fmla="*/ 2355593 h 4248240"/>
                <a:gd name="connsiteX490" fmla="*/ 1686716 w 4246481"/>
                <a:gd name="connsiteY490" fmla="*/ 2353928 h 4248240"/>
                <a:gd name="connsiteX491" fmla="*/ 1698591 w 4246481"/>
                <a:gd name="connsiteY491" fmla="*/ 2332376 h 4248240"/>
                <a:gd name="connsiteX492" fmla="*/ 1730259 w 4246481"/>
                <a:gd name="connsiteY492" fmla="*/ 2328858 h 4248240"/>
                <a:gd name="connsiteX493" fmla="*/ 1748731 w 4246481"/>
                <a:gd name="connsiteY493" fmla="*/ 2326659 h 4248240"/>
                <a:gd name="connsiteX494" fmla="*/ 1739935 w 4246481"/>
                <a:gd name="connsiteY494" fmla="*/ 2316103 h 4248240"/>
                <a:gd name="connsiteX495" fmla="*/ 1648012 w 4246481"/>
                <a:gd name="connsiteY495" fmla="*/ 2131818 h 4248240"/>
                <a:gd name="connsiteX496" fmla="*/ 1644493 w 4246481"/>
                <a:gd name="connsiteY496" fmla="*/ 2092234 h 4248240"/>
                <a:gd name="connsiteX497" fmla="*/ 1671762 w 4246481"/>
                <a:gd name="connsiteY497" fmla="*/ 2076400 h 4248240"/>
                <a:gd name="connsiteX498" fmla="*/ 1698591 w 4246481"/>
                <a:gd name="connsiteY498" fmla="*/ 2092234 h 4248240"/>
                <a:gd name="connsiteX499" fmla="*/ 1720582 w 4246481"/>
                <a:gd name="connsiteY499" fmla="*/ 2100590 h 4248240"/>
                <a:gd name="connsiteX500" fmla="*/ 1722782 w 4246481"/>
                <a:gd name="connsiteY500" fmla="*/ 2097951 h 4248240"/>
                <a:gd name="connsiteX501" fmla="*/ 1713985 w 4246481"/>
                <a:gd name="connsiteY501" fmla="*/ 2083437 h 4248240"/>
                <a:gd name="connsiteX502" fmla="*/ 1640975 w 4246481"/>
                <a:gd name="connsiteY502" fmla="*/ 1921583 h 4248240"/>
                <a:gd name="connsiteX503" fmla="*/ 1635697 w 4246481"/>
                <a:gd name="connsiteY503" fmla="*/ 1885517 h 4248240"/>
                <a:gd name="connsiteX504" fmla="*/ 1655049 w 4246481"/>
                <a:gd name="connsiteY504" fmla="*/ 1869244 h 4248240"/>
                <a:gd name="connsiteX505" fmla="*/ 1700351 w 4246481"/>
                <a:gd name="connsiteY505" fmla="*/ 1878920 h 4248240"/>
                <a:gd name="connsiteX506" fmla="*/ 1725421 w 4246481"/>
                <a:gd name="connsiteY506" fmla="*/ 1878920 h 4248240"/>
                <a:gd name="connsiteX507" fmla="*/ 1717943 w 4246481"/>
                <a:gd name="connsiteY507" fmla="*/ 1870563 h 4248240"/>
                <a:gd name="connsiteX508" fmla="*/ 1623382 w 4246481"/>
                <a:gd name="connsiteY508" fmla="*/ 1693755 h 4248240"/>
                <a:gd name="connsiteX509" fmla="*/ 1622502 w 4246481"/>
                <a:gd name="connsiteY509" fmla="*/ 1636578 h 4248240"/>
                <a:gd name="connsiteX510" fmla="*/ 1648012 w 4246481"/>
                <a:gd name="connsiteY510" fmla="*/ 1623823 h 4248240"/>
                <a:gd name="connsiteX511" fmla="*/ 1706508 w 4246481"/>
                <a:gd name="connsiteY511" fmla="*/ 1657690 h 4248240"/>
                <a:gd name="connsiteX512" fmla="*/ 1727180 w 4246481"/>
                <a:gd name="connsiteY512" fmla="*/ 1664727 h 4248240"/>
                <a:gd name="connsiteX513" fmla="*/ 1724101 w 4246481"/>
                <a:gd name="connsiteY513" fmla="*/ 1656810 h 4248240"/>
                <a:gd name="connsiteX514" fmla="*/ 1638336 w 4246481"/>
                <a:gd name="connsiteY514" fmla="*/ 1420186 h 4248240"/>
                <a:gd name="connsiteX515" fmla="*/ 1637456 w 4246481"/>
                <a:gd name="connsiteY515" fmla="*/ 1386759 h 4248240"/>
                <a:gd name="connsiteX516" fmla="*/ 1656808 w 4246481"/>
                <a:gd name="connsiteY516" fmla="*/ 1373565 h 4248240"/>
                <a:gd name="connsiteX517" fmla="*/ 1683637 w 4246481"/>
                <a:gd name="connsiteY517" fmla="*/ 1386759 h 4248240"/>
                <a:gd name="connsiteX518" fmla="*/ 1732018 w 4246481"/>
                <a:gd name="connsiteY518" fmla="*/ 1410949 h 4248240"/>
                <a:gd name="connsiteX519" fmla="*/ 1742134 w 4246481"/>
                <a:gd name="connsiteY519" fmla="*/ 1412709 h 4248240"/>
                <a:gd name="connsiteX520" fmla="*/ 1737735 w 4246481"/>
                <a:gd name="connsiteY520" fmla="*/ 1405672 h 4248240"/>
                <a:gd name="connsiteX521" fmla="*/ 1696392 w 4246481"/>
                <a:gd name="connsiteY521" fmla="*/ 1304073 h 4248240"/>
                <a:gd name="connsiteX522" fmla="*/ 1688475 w 4246481"/>
                <a:gd name="connsiteY522" fmla="*/ 1154533 h 4248240"/>
                <a:gd name="connsiteX523" fmla="*/ 1704749 w 4246481"/>
                <a:gd name="connsiteY523" fmla="*/ 1145297 h 4248240"/>
                <a:gd name="connsiteX524" fmla="*/ 1782157 w 4246481"/>
                <a:gd name="connsiteY524" fmla="*/ 1194557 h 4248240"/>
                <a:gd name="connsiteX525" fmla="*/ 1796672 w 4246481"/>
                <a:gd name="connsiteY525" fmla="*/ 1203354 h 4248240"/>
                <a:gd name="connsiteX526" fmla="*/ 1770282 w 4246481"/>
                <a:gd name="connsiteY526" fmla="*/ 1131663 h 4248240"/>
                <a:gd name="connsiteX527" fmla="*/ 1750930 w 4246481"/>
                <a:gd name="connsiteY527" fmla="*/ 940780 h 4248240"/>
                <a:gd name="connsiteX528" fmla="*/ 1755328 w 4246481"/>
                <a:gd name="connsiteY528" fmla="*/ 914830 h 4248240"/>
                <a:gd name="connsiteX529" fmla="*/ 1772042 w 4246481"/>
                <a:gd name="connsiteY529" fmla="*/ 907354 h 4248240"/>
                <a:gd name="connsiteX530" fmla="*/ 1834936 w 4246481"/>
                <a:gd name="connsiteY530" fmla="*/ 948697 h 4248240"/>
                <a:gd name="connsiteX531" fmla="*/ 1844612 w 4246481"/>
                <a:gd name="connsiteY531" fmla="*/ 955294 h 4248240"/>
                <a:gd name="connsiteX532" fmla="*/ 1863525 w 4246481"/>
                <a:gd name="connsiteY532" fmla="*/ 670288 h 4248240"/>
                <a:gd name="connsiteX533" fmla="*/ 1913664 w 4246481"/>
                <a:gd name="connsiteY533" fmla="*/ 703715 h 4248240"/>
                <a:gd name="connsiteX534" fmla="*/ 1922900 w 4246481"/>
                <a:gd name="connsiteY534" fmla="*/ 586283 h 4248240"/>
                <a:gd name="connsiteX535" fmla="*/ 1967323 w 4246481"/>
                <a:gd name="connsiteY535" fmla="*/ 477207 h 4248240"/>
                <a:gd name="connsiteX536" fmla="*/ 2001189 w 4246481"/>
                <a:gd name="connsiteY536" fmla="*/ 514592 h 4248240"/>
                <a:gd name="connsiteX537" fmla="*/ 2013504 w 4246481"/>
                <a:gd name="connsiteY537" fmla="*/ 424428 h 4248240"/>
                <a:gd name="connsiteX538" fmla="*/ 2093551 w 4246481"/>
                <a:gd name="connsiteY538" fmla="*/ 65533 h 4248240"/>
                <a:gd name="connsiteX539" fmla="*/ 2118622 w 4246481"/>
                <a:gd name="connsiteY539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686938 w 4246481"/>
                <a:gd name="connsiteY489" fmla="*/ 2355593 h 4248240"/>
                <a:gd name="connsiteX490" fmla="*/ 1801016 w 4246481"/>
                <a:gd name="connsiteY490" fmla="*/ 2579670 h 4248240"/>
                <a:gd name="connsiteX491" fmla="*/ 1698591 w 4246481"/>
                <a:gd name="connsiteY491" fmla="*/ 2332376 h 4248240"/>
                <a:gd name="connsiteX492" fmla="*/ 1730259 w 4246481"/>
                <a:gd name="connsiteY492" fmla="*/ 2328858 h 4248240"/>
                <a:gd name="connsiteX493" fmla="*/ 1748731 w 4246481"/>
                <a:gd name="connsiteY493" fmla="*/ 2326659 h 4248240"/>
                <a:gd name="connsiteX494" fmla="*/ 1739935 w 4246481"/>
                <a:gd name="connsiteY494" fmla="*/ 2316103 h 4248240"/>
                <a:gd name="connsiteX495" fmla="*/ 1648012 w 4246481"/>
                <a:gd name="connsiteY495" fmla="*/ 2131818 h 4248240"/>
                <a:gd name="connsiteX496" fmla="*/ 1644493 w 4246481"/>
                <a:gd name="connsiteY496" fmla="*/ 2092234 h 4248240"/>
                <a:gd name="connsiteX497" fmla="*/ 1671762 w 4246481"/>
                <a:gd name="connsiteY497" fmla="*/ 2076400 h 4248240"/>
                <a:gd name="connsiteX498" fmla="*/ 1698591 w 4246481"/>
                <a:gd name="connsiteY498" fmla="*/ 2092234 h 4248240"/>
                <a:gd name="connsiteX499" fmla="*/ 1720582 w 4246481"/>
                <a:gd name="connsiteY499" fmla="*/ 2100590 h 4248240"/>
                <a:gd name="connsiteX500" fmla="*/ 1722782 w 4246481"/>
                <a:gd name="connsiteY500" fmla="*/ 2097951 h 4248240"/>
                <a:gd name="connsiteX501" fmla="*/ 1713985 w 4246481"/>
                <a:gd name="connsiteY501" fmla="*/ 2083437 h 4248240"/>
                <a:gd name="connsiteX502" fmla="*/ 1640975 w 4246481"/>
                <a:gd name="connsiteY502" fmla="*/ 1921583 h 4248240"/>
                <a:gd name="connsiteX503" fmla="*/ 1635697 w 4246481"/>
                <a:gd name="connsiteY503" fmla="*/ 1885517 h 4248240"/>
                <a:gd name="connsiteX504" fmla="*/ 1655049 w 4246481"/>
                <a:gd name="connsiteY504" fmla="*/ 1869244 h 4248240"/>
                <a:gd name="connsiteX505" fmla="*/ 1700351 w 4246481"/>
                <a:gd name="connsiteY505" fmla="*/ 1878920 h 4248240"/>
                <a:gd name="connsiteX506" fmla="*/ 1725421 w 4246481"/>
                <a:gd name="connsiteY506" fmla="*/ 1878920 h 4248240"/>
                <a:gd name="connsiteX507" fmla="*/ 1717943 w 4246481"/>
                <a:gd name="connsiteY507" fmla="*/ 1870563 h 4248240"/>
                <a:gd name="connsiteX508" fmla="*/ 1623382 w 4246481"/>
                <a:gd name="connsiteY508" fmla="*/ 1693755 h 4248240"/>
                <a:gd name="connsiteX509" fmla="*/ 1622502 w 4246481"/>
                <a:gd name="connsiteY509" fmla="*/ 1636578 h 4248240"/>
                <a:gd name="connsiteX510" fmla="*/ 1648012 w 4246481"/>
                <a:gd name="connsiteY510" fmla="*/ 1623823 h 4248240"/>
                <a:gd name="connsiteX511" fmla="*/ 1706508 w 4246481"/>
                <a:gd name="connsiteY511" fmla="*/ 1657690 h 4248240"/>
                <a:gd name="connsiteX512" fmla="*/ 1727180 w 4246481"/>
                <a:gd name="connsiteY512" fmla="*/ 1664727 h 4248240"/>
                <a:gd name="connsiteX513" fmla="*/ 1724101 w 4246481"/>
                <a:gd name="connsiteY513" fmla="*/ 1656810 h 4248240"/>
                <a:gd name="connsiteX514" fmla="*/ 1638336 w 4246481"/>
                <a:gd name="connsiteY514" fmla="*/ 1420186 h 4248240"/>
                <a:gd name="connsiteX515" fmla="*/ 1637456 w 4246481"/>
                <a:gd name="connsiteY515" fmla="*/ 1386759 h 4248240"/>
                <a:gd name="connsiteX516" fmla="*/ 1656808 w 4246481"/>
                <a:gd name="connsiteY516" fmla="*/ 1373565 h 4248240"/>
                <a:gd name="connsiteX517" fmla="*/ 1683637 w 4246481"/>
                <a:gd name="connsiteY517" fmla="*/ 1386759 h 4248240"/>
                <a:gd name="connsiteX518" fmla="*/ 1732018 w 4246481"/>
                <a:gd name="connsiteY518" fmla="*/ 1410949 h 4248240"/>
                <a:gd name="connsiteX519" fmla="*/ 1742134 w 4246481"/>
                <a:gd name="connsiteY519" fmla="*/ 1412709 h 4248240"/>
                <a:gd name="connsiteX520" fmla="*/ 1737735 w 4246481"/>
                <a:gd name="connsiteY520" fmla="*/ 1405672 h 4248240"/>
                <a:gd name="connsiteX521" fmla="*/ 1696392 w 4246481"/>
                <a:gd name="connsiteY521" fmla="*/ 1304073 h 4248240"/>
                <a:gd name="connsiteX522" fmla="*/ 1688475 w 4246481"/>
                <a:gd name="connsiteY522" fmla="*/ 1154533 h 4248240"/>
                <a:gd name="connsiteX523" fmla="*/ 1704749 w 4246481"/>
                <a:gd name="connsiteY523" fmla="*/ 1145297 h 4248240"/>
                <a:gd name="connsiteX524" fmla="*/ 1782157 w 4246481"/>
                <a:gd name="connsiteY524" fmla="*/ 1194557 h 4248240"/>
                <a:gd name="connsiteX525" fmla="*/ 1796672 w 4246481"/>
                <a:gd name="connsiteY525" fmla="*/ 1203354 h 4248240"/>
                <a:gd name="connsiteX526" fmla="*/ 1770282 w 4246481"/>
                <a:gd name="connsiteY526" fmla="*/ 1131663 h 4248240"/>
                <a:gd name="connsiteX527" fmla="*/ 1750930 w 4246481"/>
                <a:gd name="connsiteY527" fmla="*/ 940780 h 4248240"/>
                <a:gd name="connsiteX528" fmla="*/ 1755328 w 4246481"/>
                <a:gd name="connsiteY528" fmla="*/ 914830 h 4248240"/>
                <a:gd name="connsiteX529" fmla="*/ 1772042 w 4246481"/>
                <a:gd name="connsiteY529" fmla="*/ 907354 h 4248240"/>
                <a:gd name="connsiteX530" fmla="*/ 1834936 w 4246481"/>
                <a:gd name="connsiteY530" fmla="*/ 948697 h 4248240"/>
                <a:gd name="connsiteX531" fmla="*/ 1844612 w 4246481"/>
                <a:gd name="connsiteY531" fmla="*/ 955294 h 4248240"/>
                <a:gd name="connsiteX532" fmla="*/ 1863525 w 4246481"/>
                <a:gd name="connsiteY532" fmla="*/ 670288 h 4248240"/>
                <a:gd name="connsiteX533" fmla="*/ 1913664 w 4246481"/>
                <a:gd name="connsiteY533" fmla="*/ 703715 h 4248240"/>
                <a:gd name="connsiteX534" fmla="*/ 1922900 w 4246481"/>
                <a:gd name="connsiteY534" fmla="*/ 586283 h 4248240"/>
                <a:gd name="connsiteX535" fmla="*/ 1967323 w 4246481"/>
                <a:gd name="connsiteY535" fmla="*/ 477207 h 4248240"/>
                <a:gd name="connsiteX536" fmla="*/ 2001189 w 4246481"/>
                <a:gd name="connsiteY536" fmla="*/ 514592 h 4248240"/>
                <a:gd name="connsiteX537" fmla="*/ 2013504 w 4246481"/>
                <a:gd name="connsiteY537" fmla="*/ 424428 h 4248240"/>
                <a:gd name="connsiteX538" fmla="*/ 2093551 w 4246481"/>
                <a:gd name="connsiteY538" fmla="*/ 65533 h 4248240"/>
                <a:gd name="connsiteX539" fmla="*/ 2118622 w 4246481"/>
                <a:gd name="connsiteY539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801016 w 4246481"/>
                <a:gd name="connsiteY489" fmla="*/ 2579670 h 4248240"/>
                <a:gd name="connsiteX490" fmla="*/ 1698591 w 4246481"/>
                <a:gd name="connsiteY490" fmla="*/ 2332376 h 4248240"/>
                <a:gd name="connsiteX491" fmla="*/ 1730259 w 4246481"/>
                <a:gd name="connsiteY491" fmla="*/ 2328858 h 4248240"/>
                <a:gd name="connsiteX492" fmla="*/ 1748731 w 4246481"/>
                <a:gd name="connsiteY492" fmla="*/ 2326659 h 4248240"/>
                <a:gd name="connsiteX493" fmla="*/ 1739935 w 4246481"/>
                <a:gd name="connsiteY493" fmla="*/ 2316103 h 4248240"/>
                <a:gd name="connsiteX494" fmla="*/ 1648012 w 4246481"/>
                <a:gd name="connsiteY494" fmla="*/ 2131818 h 4248240"/>
                <a:gd name="connsiteX495" fmla="*/ 1644493 w 4246481"/>
                <a:gd name="connsiteY495" fmla="*/ 2092234 h 4248240"/>
                <a:gd name="connsiteX496" fmla="*/ 1671762 w 4246481"/>
                <a:gd name="connsiteY496" fmla="*/ 2076400 h 4248240"/>
                <a:gd name="connsiteX497" fmla="*/ 1698591 w 4246481"/>
                <a:gd name="connsiteY497" fmla="*/ 2092234 h 4248240"/>
                <a:gd name="connsiteX498" fmla="*/ 1720582 w 4246481"/>
                <a:gd name="connsiteY498" fmla="*/ 2100590 h 4248240"/>
                <a:gd name="connsiteX499" fmla="*/ 1722782 w 4246481"/>
                <a:gd name="connsiteY499" fmla="*/ 2097951 h 4248240"/>
                <a:gd name="connsiteX500" fmla="*/ 1713985 w 4246481"/>
                <a:gd name="connsiteY500" fmla="*/ 2083437 h 4248240"/>
                <a:gd name="connsiteX501" fmla="*/ 1640975 w 4246481"/>
                <a:gd name="connsiteY501" fmla="*/ 1921583 h 4248240"/>
                <a:gd name="connsiteX502" fmla="*/ 1635697 w 4246481"/>
                <a:gd name="connsiteY502" fmla="*/ 1885517 h 4248240"/>
                <a:gd name="connsiteX503" fmla="*/ 1655049 w 4246481"/>
                <a:gd name="connsiteY503" fmla="*/ 1869244 h 4248240"/>
                <a:gd name="connsiteX504" fmla="*/ 1700351 w 4246481"/>
                <a:gd name="connsiteY504" fmla="*/ 1878920 h 4248240"/>
                <a:gd name="connsiteX505" fmla="*/ 1725421 w 4246481"/>
                <a:gd name="connsiteY505" fmla="*/ 1878920 h 4248240"/>
                <a:gd name="connsiteX506" fmla="*/ 1717943 w 4246481"/>
                <a:gd name="connsiteY506" fmla="*/ 1870563 h 4248240"/>
                <a:gd name="connsiteX507" fmla="*/ 1623382 w 4246481"/>
                <a:gd name="connsiteY507" fmla="*/ 1693755 h 4248240"/>
                <a:gd name="connsiteX508" fmla="*/ 1622502 w 4246481"/>
                <a:gd name="connsiteY508" fmla="*/ 1636578 h 4248240"/>
                <a:gd name="connsiteX509" fmla="*/ 1648012 w 4246481"/>
                <a:gd name="connsiteY509" fmla="*/ 1623823 h 4248240"/>
                <a:gd name="connsiteX510" fmla="*/ 1706508 w 4246481"/>
                <a:gd name="connsiteY510" fmla="*/ 1657690 h 4248240"/>
                <a:gd name="connsiteX511" fmla="*/ 1727180 w 4246481"/>
                <a:gd name="connsiteY511" fmla="*/ 1664727 h 4248240"/>
                <a:gd name="connsiteX512" fmla="*/ 1724101 w 4246481"/>
                <a:gd name="connsiteY512" fmla="*/ 1656810 h 4248240"/>
                <a:gd name="connsiteX513" fmla="*/ 1638336 w 4246481"/>
                <a:gd name="connsiteY513" fmla="*/ 1420186 h 4248240"/>
                <a:gd name="connsiteX514" fmla="*/ 1637456 w 4246481"/>
                <a:gd name="connsiteY514" fmla="*/ 1386759 h 4248240"/>
                <a:gd name="connsiteX515" fmla="*/ 1656808 w 4246481"/>
                <a:gd name="connsiteY515" fmla="*/ 1373565 h 4248240"/>
                <a:gd name="connsiteX516" fmla="*/ 1683637 w 4246481"/>
                <a:gd name="connsiteY516" fmla="*/ 1386759 h 4248240"/>
                <a:gd name="connsiteX517" fmla="*/ 1732018 w 4246481"/>
                <a:gd name="connsiteY517" fmla="*/ 1410949 h 4248240"/>
                <a:gd name="connsiteX518" fmla="*/ 1742134 w 4246481"/>
                <a:gd name="connsiteY518" fmla="*/ 1412709 h 4248240"/>
                <a:gd name="connsiteX519" fmla="*/ 1737735 w 4246481"/>
                <a:gd name="connsiteY519" fmla="*/ 1405672 h 4248240"/>
                <a:gd name="connsiteX520" fmla="*/ 1696392 w 4246481"/>
                <a:gd name="connsiteY520" fmla="*/ 1304073 h 4248240"/>
                <a:gd name="connsiteX521" fmla="*/ 1688475 w 4246481"/>
                <a:gd name="connsiteY521" fmla="*/ 1154533 h 4248240"/>
                <a:gd name="connsiteX522" fmla="*/ 1704749 w 4246481"/>
                <a:gd name="connsiteY522" fmla="*/ 1145297 h 4248240"/>
                <a:gd name="connsiteX523" fmla="*/ 1782157 w 4246481"/>
                <a:gd name="connsiteY523" fmla="*/ 1194557 h 4248240"/>
                <a:gd name="connsiteX524" fmla="*/ 1796672 w 4246481"/>
                <a:gd name="connsiteY524" fmla="*/ 1203354 h 4248240"/>
                <a:gd name="connsiteX525" fmla="*/ 1770282 w 4246481"/>
                <a:gd name="connsiteY525" fmla="*/ 1131663 h 4248240"/>
                <a:gd name="connsiteX526" fmla="*/ 1750930 w 4246481"/>
                <a:gd name="connsiteY526" fmla="*/ 940780 h 4248240"/>
                <a:gd name="connsiteX527" fmla="*/ 1755328 w 4246481"/>
                <a:gd name="connsiteY527" fmla="*/ 914830 h 4248240"/>
                <a:gd name="connsiteX528" fmla="*/ 1772042 w 4246481"/>
                <a:gd name="connsiteY528" fmla="*/ 907354 h 4248240"/>
                <a:gd name="connsiteX529" fmla="*/ 1834936 w 4246481"/>
                <a:gd name="connsiteY529" fmla="*/ 948697 h 4248240"/>
                <a:gd name="connsiteX530" fmla="*/ 1844612 w 4246481"/>
                <a:gd name="connsiteY530" fmla="*/ 955294 h 4248240"/>
                <a:gd name="connsiteX531" fmla="*/ 1863525 w 4246481"/>
                <a:gd name="connsiteY531" fmla="*/ 670288 h 4248240"/>
                <a:gd name="connsiteX532" fmla="*/ 1913664 w 4246481"/>
                <a:gd name="connsiteY532" fmla="*/ 703715 h 4248240"/>
                <a:gd name="connsiteX533" fmla="*/ 1922900 w 4246481"/>
                <a:gd name="connsiteY533" fmla="*/ 586283 h 4248240"/>
                <a:gd name="connsiteX534" fmla="*/ 1967323 w 4246481"/>
                <a:gd name="connsiteY534" fmla="*/ 477207 h 4248240"/>
                <a:gd name="connsiteX535" fmla="*/ 2001189 w 4246481"/>
                <a:gd name="connsiteY535" fmla="*/ 514592 h 4248240"/>
                <a:gd name="connsiteX536" fmla="*/ 2013504 w 4246481"/>
                <a:gd name="connsiteY536" fmla="*/ 424428 h 4248240"/>
                <a:gd name="connsiteX537" fmla="*/ 2093551 w 4246481"/>
                <a:gd name="connsiteY537" fmla="*/ 65533 h 4248240"/>
                <a:gd name="connsiteX538" fmla="*/ 2118622 w 4246481"/>
                <a:gd name="connsiteY538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761011 w 4246481"/>
                <a:gd name="connsiteY489" fmla="*/ 2505375 h 4248240"/>
                <a:gd name="connsiteX490" fmla="*/ 1698591 w 4246481"/>
                <a:gd name="connsiteY490" fmla="*/ 2332376 h 4248240"/>
                <a:gd name="connsiteX491" fmla="*/ 1730259 w 4246481"/>
                <a:gd name="connsiteY491" fmla="*/ 2328858 h 4248240"/>
                <a:gd name="connsiteX492" fmla="*/ 1748731 w 4246481"/>
                <a:gd name="connsiteY492" fmla="*/ 2326659 h 4248240"/>
                <a:gd name="connsiteX493" fmla="*/ 1739935 w 4246481"/>
                <a:gd name="connsiteY493" fmla="*/ 2316103 h 4248240"/>
                <a:gd name="connsiteX494" fmla="*/ 1648012 w 4246481"/>
                <a:gd name="connsiteY494" fmla="*/ 2131818 h 4248240"/>
                <a:gd name="connsiteX495" fmla="*/ 1644493 w 4246481"/>
                <a:gd name="connsiteY495" fmla="*/ 2092234 h 4248240"/>
                <a:gd name="connsiteX496" fmla="*/ 1671762 w 4246481"/>
                <a:gd name="connsiteY496" fmla="*/ 2076400 h 4248240"/>
                <a:gd name="connsiteX497" fmla="*/ 1698591 w 4246481"/>
                <a:gd name="connsiteY497" fmla="*/ 2092234 h 4248240"/>
                <a:gd name="connsiteX498" fmla="*/ 1720582 w 4246481"/>
                <a:gd name="connsiteY498" fmla="*/ 2100590 h 4248240"/>
                <a:gd name="connsiteX499" fmla="*/ 1722782 w 4246481"/>
                <a:gd name="connsiteY499" fmla="*/ 2097951 h 4248240"/>
                <a:gd name="connsiteX500" fmla="*/ 1713985 w 4246481"/>
                <a:gd name="connsiteY500" fmla="*/ 2083437 h 4248240"/>
                <a:gd name="connsiteX501" fmla="*/ 1640975 w 4246481"/>
                <a:gd name="connsiteY501" fmla="*/ 1921583 h 4248240"/>
                <a:gd name="connsiteX502" fmla="*/ 1635697 w 4246481"/>
                <a:gd name="connsiteY502" fmla="*/ 1885517 h 4248240"/>
                <a:gd name="connsiteX503" fmla="*/ 1655049 w 4246481"/>
                <a:gd name="connsiteY503" fmla="*/ 1869244 h 4248240"/>
                <a:gd name="connsiteX504" fmla="*/ 1700351 w 4246481"/>
                <a:gd name="connsiteY504" fmla="*/ 1878920 h 4248240"/>
                <a:gd name="connsiteX505" fmla="*/ 1725421 w 4246481"/>
                <a:gd name="connsiteY505" fmla="*/ 1878920 h 4248240"/>
                <a:gd name="connsiteX506" fmla="*/ 1717943 w 4246481"/>
                <a:gd name="connsiteY506" fmla="*/ 1870563 h 4248240"/>
                <a:gd name="connsiteX507" fmla="*/ 1623382 w 4246481"/>
                <a:gd name="connsiteY507" fmla="*/ 1693755 h 4248240"/>
                <a:gd name="connsiteX508" fmla="*/ 1622502 w 4246481"/>
                <a:gd name="connsiteY508" fmla="*/ 1636578 h 4248240"/>
                <a:gd name="connsiteX509" fmla="*/ 1648012 w 4246481"/>
                <a:gd name="connsiteY509" fmla="*/ 1623823 h 4248240"/>
                <a:gd name="connsiteX510" fmla="*/ 1706508 w 4246481"/>
                <a:gd name="connsiteY510" fmla="*/ 1657690 h 4248240"/>
                <a:gd name="connsiteX511" fmla="*/ 1727180 w 4246481"/>
                <a:gd name="connsiteY511" fmla="*/ 1664727 h 4248240"/>
                <a:gd name="connsiteX512" fmla="*/ 1724101 w 4246481"/>
                <a:gd name="connsiteY512" fmla="*/ 1656810 h 4248240"/>
                <a:gd name="connsiteX513" fmla="*/ 1638336 w 4246481"/>
                <a:gd name="connsiteY513" fmla="*/ 1420186 h 4248240"/>
                <a:gd name="connsiteX514" fmla="*/ 1637456 w 4246481"/>
                <a:gd name="connsiteY514" fmla="*/ 1386759 h 4248240"/>
                <a:gd name="connsiteX515" fmla="*/ 1656808 w 4246481"/>
                <a:gd name="connsiteY515" fmla="*/ 1373565 h 4248240"/>
                <a:gd name="connsiteX516" fmla="*/ 1683637 w 4246481"/>
                <a:gd name="connsiteY516" fmla="*/ 1386759 h 4248240"/>
                <a:gd name="connsiteX517" fmla="*/ 1732018 w 4246481"/>
                <a:gd name="connsiteY517" fmla="*/ 1410949 h 4248240"/>
                <a:gd name="connsiteX518" fmla="*/ 1742134 w 4246481"/>
                <a:gd name="connsiteY518" fmla="*/ 1412709 h 4248240"/>
                <a:gd name="connsiteX519" fmla="*/ 1737735 w 4246481"/>
                <a:gd name="connsiteY519" fmla="*/ 1405672 h 4248240"/>
                <a:gd name="connsiteX520" fmla="*/ 1696392 w 4246481"/>
                <a:gd name="connsiteY520" fmla="*/ 1304073 h 4248240"/>
                <a:gd name="connsiteX521" fmla="*/ 1688475 w 4246481"/>
                <a:gd name="connsiteY521" fmla="*/ 1154533 h 4248240"/>
                <a:gd name="connsiteX522" fmla="*/ 1704749 w 4246481"/>
                <a:gd name="connsiteY522" fmla="*/ 1145297 h 4248240"/>
                <a:gd name="connsiteX523" fmla="*/ 1782157 w 4246481"/>
                <a:gd name="connsiteY523" fmla="*/ 1194557 h 4248240"/>
                <a:gd name="connsiteX524" fmla="*/ 1796672 w 4246481"/>
                <a:gd name="connsiteY524" fmla="*/ 1203354 h 4248240"/>
                <a:gd name="connsiteX525" fmla="*/ 1770282 w 4246481"/>
                <a:gd name="connsiteY525" fmla="*/ 1131663 h 4248240"/>
                <a:gd name="connsiteX526" fmla="*/ 1750930 w 4246481"/>
                <a:gd name="connsiteY526" fmla="*/ 940780 h 4248240"/>
                <a:gd name="connsiteX527" fmla="*/ 1755328 w 4246481"/>
                <a:gd name="connsiteY527" fmla="*/ 914830 h 4248240"/>
                <a:gd name="connsiteX528" fmla="*/ 1772042 w 4246481"/>
                <a:gd name="connsiteY528" fmla="*/ 907354 h 4248240"/>
                <a:gd name="connsiteX529" fmla="*/ 1834936 w 4246481"/>
                <a:gd name="connsiteY529" fmla="*/ 948697 h 4248240"/>
                <a:gd name="connsiteX530" fmla="*/ 1844612 w 4246481"/>
                <a:gd name="connsiteY530" fmla="*/ 955294 h 4248240"/>
                <a:gd name="connsiteX531" fmla="*/ 1863525 w 4246481"/>
                <a:gd name="connsiteY531" fmla="*/ 670288 h 4248240"/>
                <a:gd name="connsiteX532" fmla="*/ 1913664 w 4246481"/>
                <a:gd name="connsiteY532" fmla="*/ 703715 h 4248240"/>
                <a:gd name="connsiteX533" fmla="*/ 1922900 w 4246481"/>
                <a:gd name="connsiteY533" fmla="*/ 586283 h 4248240"/>
                <a:gd name="connsiteX534" fmla="*/ 1967323 w 4246481"/>
                <a:gd name="connsiteY534" fmla="*/ 477207 h 4248240"/>
                <a:gd name="connsiteX535" fmla="*/ 2001189 w 4246481"/>
                <a:gd name="connsiteY535" fmla="*/ 514592 h 4248240"/>
                <a:gd name="connsiteX536" fmla="*/ 2013504 w 4246481"/>
                <a:gd name="connsiteY536" fmla="*/ 424428 h 4248240"/>
                <a:gd name="connsiteX537" fmla="*/ 2093551 w 4246481"/>
                <a:gd name="connsiteY537" fmla="*/ 65533 h 4248240"/>
                <a:gd name="connsiteX538" fmla="*/ 2118622 w 4246481"/>
                <a:gd name="connsiteY538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761011 w 4246481"/>
                <a:gd name="connsiteY489" fmla="*/ 2505375 h 4248240"/>
                <a:gd name="connsiteX490" fmla="*/ 1698591 w 4246481"/>
                <a:gd name="connsiteY490" fmla="*/ 2332376 h 4248240"/>
                <a:gd name="connsiteX491" fmla="*/ 1730259 w 4246481"/>
                <a:gd name="connsiteY491" fmla="*/ 2328858 h 4248240"/>
                <a:gd name="connsiteX492" fmla="*/ 1748731 w 4246481"/>
                <a:gd name="connsiteY492" fmla="*/ 2326659 h 4248240"/>
                <a:gd name="connsiteX493" fmla="*/ 1739935 w 4246481"/>
                <a:gd name="connsiteY493" fmla="*/ 2316103 h 4248240"/>
                <a:gd name="connsiteX494" fmla="*/ 1648012 w 4246481"/>
                <a:gd name="connsiteY494" fmla="*/ 2131818 h 4248240"/>
                <a:gd name="connsiteX495" fmla="*/ 1644493 w 4246481"/>
                <a:gd name="connsiteY495" fmla="*/ 2092234 h 4248240"/>
                <a:gd name="connsiteX496" fmla="*/ 1671762 w 4246481"/>
                <a:gd name="connsiteY496" fmla="*/ 2076400 h 4248240"/>
                <a:gd name="connsiteX497" fmla="*/ 1698591 w 4246481"/>
                <a:gd name="connsiteY497" fmla="*/ 2092234 h 4248240"/>
                <a:gd name="connsiteX498" fmla="*/ 1720582 w 4246481"/>
                <a:gd name="connsiteY498" fmla="*/ 2100590 h 4248240"/>
                <a:gd name="connsiteX499" fmla="*/ 1722782 w 4246481"/>
                <a:gd name="connsiteY499" fmla="*/ 2097951 h 4248240"/>
                <a:gd name="connsiteX500" fmla="*/ 1713985 w 4246481"/>
                <a:gd name="connsiteY500" fmla="*/ 2083437 h 4248240"/>
                <a:gd name="connsiteX501" fmla="*/ 1640975 w 4246481"/>
                <a:gd name="connsiteY501" fmla="*/ 1921583 h 4248240"/>
                <a:gd name="connsiteX502" fmla="*/ 1635697 w 4246481"/>
                <a:gd name="connsiteY502" fmla="*/ 1885517 h 4248240"/>
                <a:gd name="connsiteX503" fmla="*/ 1655049 w 4246481"/>
                <a:gd name="connsiteY503" fmla="*/ 1869244 h 4248240"/>
                <a:gd name="connsiteX504" fmla="*/ 1700351 w 4246481"/>
                <a:gd name="connsiteY504" fmla="*/ 1878920 h 4248240"/>
                <a:gd name="connsiteX505" fmla="*/ 1725421 w 4246481"/>
                <a:gd name="connsiteY505" fmla="*/ 1878920 h 4248240"/>
                <a:gd name="connsiteX506" fmla="*/ 1717943 w 4246481"/>
                <a:gd name="connsiteY506" fmla="*/ 1870563 h 4248240"/>
                <a:gd name="connsiteX507" fmla="*/ 1623382 w 4246481"/>
                <a:gd name="connsiteY507" fmla="*/ 1693755 h 4248240"/>
                <a:gd name="connsiteX508" fmla="*/ 1622502 w 4246481"/>
                <a:gd name="connsiteY508" fmla="*/ 1636578 h 4248240"/>
                <a:gd name="connsiteX509" fmla="*/ 1648012 w 4246481"/>
                <a:gd name="connsiteY509" fmla="*/ 1623823 h 4248240"/>
                <a:gd name="connsiteX510" fmla="*/ 1706508 w 4246481"/>
                <a:gd name="connsiteY510" fmla="*/ 1657690 h 4248240"/>
                <a:gd name="connsiteX511" fmla="*/ 1727180 w 4246481"/>
                <a:gd name="connsiteY511" fmla="*/ 1664727 h 4248240"/>
                <a:gd name="connsiteX512" fmla="*/ 1724101 w 4246481"/>
                <a:gd name="connsiteY512" fmla="*/ 1656810 h 4248240"/>
                <a:gd name="connsiteX513" fmla="*/ 1638336 w 4246481"/>
                <a:gd name="connsiteY513" fmla="*/ 1420186 h 4248240"/>
                <a:gd name="connsiteX514" fmla="*/ 1637456 w 4246481"/>
                <a:gd name="connsiteY514" fmla="*/ 1386759 h 4248240"/>
                <a:gd name="connsiteX515" fmla="*/ 1656808 w 4246481"/>
                <a:gd name="connsiteY515" fmla="*/ 1373565 h 4248240"/>
                <a:gd name="connsiteX516" fmla="*/ 1683637 w 4246481"/>
                <a:gd name="connsiteY516" fmla="*/ 1386759 h 4248240"/>
                <a:gd name="connsiteX517" fmla="*/ 1732018 w 4246481"/>
                <a:gd name="connsiteY517" fmla="*/ 1410949 h 4248240"/>
                <a:gd name="connsiteX518" fmla="*/ 1742134 w 4246481"/>
                <a:gd name="connsiteY518" fmla="*/ 1412709 h 4248240"/>
                <a:gd name="connsiteX519" fmla="*/ 1737735 w 4246481"/>
                <a:gd name="connsiteY519" fmla="*/ 1405672 h 4248240"/>
                <a:gd name="connsiteX520" fmla="*/ 1696392 w 4246481"/>
                <a:gd name="connsiteY520" fmla="*/ 1304073 h 4248240"/>
                <a:gd name="connsiteX521" fmla="*/ 1688475 w 4246481"/>
                <a:gd name="connsiteY521" fmla="*/ 1154533 h 4248240"/>
                <a:gd name="connsiteX522" fmla="*/ 1704749 w 4246481"/>
                <a:gd name="connsiteY522" fmla="*/ 1145297 h 4248240"/>
                <a:gd name="connsiteX523" fmla="*/ 1782157 w 4246481"/>
                <a:gd name="connsiteY523" fmla="*/ 1194557 h 4248240"/>
                <a:gd name="connsiteX524" fmla="*/ 1796672 w 4246481"/>
                <a:gd name="connsiteY524" fmla="*/ 1203354 h 4248240"/>
                <a:gd name="connsiteX525" fmla="*/ 1770282 w 4246481"/>
                <a:gd name="connsiteY525" fmla="*/ 1131663 h 4248240"/>
                <a:gd name="connsiteX526" fmla="*/ 1750930 w 4246481"/>
                <a:gd name="connsiteY526" fmla="*/ 940780 h 4248240"/>
                <a:gd name="connsiteX527" fmla="*/ 1755328 w 4246481"/>
                <a:gd name="connsiteY527" fmla="*/ 914830 h 4248240"/>
                <a:gd name="connsiteX528" fmla="*/ 1772042 w 4246481"/>
                <a:gd name="connsiteY528" fmla="*/ 907354 h 4248240"/>
                <a:gd name="connsiteX529" fmla="*/ 1834936 w 4246481"/>
                <a:gd name="connsiteY529" fmla="*/ 948697 h 4248240"/>
                <a:gd name="connsiteX530" fmla="*/ 1844612 w 4246481"/>
                <a:gd name="connsiteY530" fmla="*/ 955294 h 4248240"/>
                <a:gd name="connsiteX531" fmla="*/ 1863525 w 4246481"/>
                <a:gd name="connsiteY531" fmla="*/ 670288 h 4248240"/>
                <a:gd name="connsiteX532" fmla="*/ 1913664 w 4246481"/>
                <a:gd name="connsiteY532" fmla="*/ 703715 h 4248240"/>
                <a:gd name="connsiteX533" fmla="*/ 1922900 w 4246481"/>
                <a:gd name="connsiteY533" fmla="*/ 586283 h 4248240"/>
                <a:gd name="connsiteX534" fmla="*/ 1967323 w 4246481"/>
                <a:gd name="connsiteY534" fmla="*/ 477207 h 4248240"/>
                <a:gd name="connsiteX535" fmla="*/ 2001189 w 4246481"/>
                <a:gd name="connsiteY535" fmla="*/ 514592 h 4248240"/>
                <a:gd name="connsiteX536" fmla="*/ 2013504 w 4246481"/>
                <a:gd name="connsiteY536" fmla="*/ 424428 h 4248240"/>
                <a:gd name="connsiteX537" fmla="*/ 2093551 w 4246481"/>
                <a:gd name="connsiteY537" fmla="*/ 65533 h 4248240"/>
                <a:gd name="connsiteX538" fmla="*/ 2118622 w 4246481"/>
                <a:gd name="connsiteY538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755296 w 4246481"/>
                <a:gd name="connsiteY489" fmla="*/ 2522520 h 4248240"/>
                <a:gd name="connsiteX490" fmla="*/ 1698591 w 4246481"/>
                <a:gd name="connsiteY490" fmla="*/ 2332376 h 4248240"/>
                <a:gd name="connsiteX491" fmla="*/ 1730259 w 4246481"/>
                <a:gd name="connsiteY491" fmla="*/ 2328858 h 4248240"/>
                <a:gd name="connsiteX492" fmla="*/ 1748731 w 4246481"/>
                <a:gd name="connsiteY492" fmla="*/ 2326659 h 4248240"/>
                <a:gd name="connsiteX493" fmla="*/ 1739935 w 4246481"/>
                <a:gd name="connsiteY493" fmla="*/ 2316103 h 4248240"/>
                <a:gd name="connsiteX494" fmla="*/ 1648012 w 4246481"/>
                <a:gd name="connsiteY494" fmla="*/ 2131818 h 4248240"/>
                <a:gd name="connsiteX495" fmla="*/ 1644493 w 4246481"/>
                <a:gd name="connsiteY495" fmla="*/ 2092234 h 4248240"/>
                <a:gd name="connsiteX496" fmla="*/ 1671762 w 4246481"/>
                <a:gd name="connsiteY496" fmla="*/ 2076400 h 4248240"/>
                <a:gd name="connsiteX497" fmla="*/ 1698591 w 4246481"/>
                <a:gd name="connsiteY497" fmla="*/ 2092234 h 4248240"/>
                <a:gd name="connsiteX498" fmla="*/ 1720582 w 4246481"/>
                <a:gd name="connsiteY498" fmla="*/ 2100590 h 4248240"/>
                <a:gd name="connsiteX499" fmla="*/ 1722782 w 4246481"/>
                <a:gd name="connsiteY499" fmla="*/ 2097951 h 4248240"/>
                <a:gd name="connsiteX500" fmla="*/ 1713985 w 4246481"/>
                <a:gd name="connsiteY500" fmla="*/ 2083437 h 4248240"/>
                <a:gd name="connsiteX501" fmla="*/ 1640975 w 4246481"/>
                <a:gd name="connsiteY501" fmla="*/ 1921583 h 4248240"/>
                <a:gd name="connsiteX502" fmla="*/ 1635697 w 4246481"/>
                <a:gd name="connsiteY502" fmla="*/ 1885517 h 4248240"/>
                <a:gd name="connsiteX503" fmla="*/ 1655049 w 4246481"/>
                <a:gd name="connsiteY503" fmla="*/ 1869244 h 4248240"/>
                <a:gd name="connsiteX504" fmla="*/ 1700351 w 4246481"/>
                <a:gd name="connsiteY504" fmla="*/ 1878920 h 4248240"/>
                <a:gd name="connsiteX505" fmla="*/ 1725421 w 4246481"/>
                <a:gd name="connsiteY505" fmla="*/ 1878920 h 4248240"/>
                <a:gd name="connsiteX506" fmla="*/ 1717943 w 4246481"/>
                <a:gd name="connsiteY506" fmla="*/ 1870563 h 4248240"/>
                <a:gd name="connsiteX507" fmla="*/ 1623382 w 4246481"/>
                <a:gd name="connsiteY507" fmla="*/ 1693755 h 4248240"/>
                <a:gd name="connsiteX508" fmla="*/ 1622502 w 4246481"/>
                <a:gd name="connsiteY508" fmla="*/ 1636578 h 4248240"/>
                <a:gd name="connsiteX509" fmla="*/ 1648012 w 4246481"/>
                <a:gd name="connsiteY509" fmla="*/ 1623823 h 4248240"/>
                <a:gd name="connsiteX510" fmla="*/ 1706508 w 4246481"/>
                <a:gd name="connsiteY510" fmla="*/ 1657690 h 4248240"/>
                <a:gd name="connsiteX511" fmla="*/ 1727180 w 4246481"/>
                <a:gd name="connsiteY511" fmla="*/ 1664727 h 4248240"/>
                <a:gd name="connsiteX512" fmla="*/ 1724101 w 4246481"/>
                <a:gd name="connsiteY512" fmla="*/ 1656810 h 4248240"/>
                <a:gd name="connsiteX513" fmla="*/ 1638336 w 4246481"/>
                <a:gd name="connsiteY513" fmla="*/ 1420186 h 4248240"/>
                <a:gd name="connsiteX514" fmla="*/ 1637456 w 4246481"/>
                <a:gd name="connsiteY514" fmla="*/ 1386759 h 4248240"/>
                <a:gd name="connsiteX515" fmla="*/ 1656808 w 4246481"/>
                <a:gd name="connsiteY515" fmla="*/ 1373565 h 4248240"/>
                <a:gd name="connsiteX516" fmla="*/ 1683637 w 4246481"/>
                <a:gd name="connsiteY516" fmla="*/ 1386759 h 4248240"/>
                <a:gd name="connsiteX517" fmla="*/ 1732018 w 4246481"/>
                <a:gd name="connsiteY517" fmla="*/ 1410949 h 4248240"/>
                <a:gd name="connsiteX518" fmla="*/ 1742134 w 4246481"/>
                <a:gd name="connsiteY518" fmla="*/ 1412709 h 4248240"/>
                <a:gd name="connsiteX519" fmla="*/ 1737735 w 4246481"/>
                <a:gd name="connsiteY519" fmla="*/ 1405672 h 4248240"/>
                <a:gd name="connsiteX520" fmla="*/ 1696392 w 4246481"/>
                <a:gd name="connsiteY520" fmla="*/ 1304073 h 4248240"/>
                <a:gd name="connsiteX521" fmla="*/ 1688475 w 4246481"/>
                <a:gd name="connsiteY521" fmla="*/ 1154533 h 4248240"/>
                <a:gd name="connsiteX522" fmla="*/ 1704749 w 4246481"/>
                <a:gd name="connsiteY522" fmla="*/ 1145297 h 4248240"/>
                <a:gd name="connsiteX523" fmla="*/ 1782157 w 4246481"/>
                <a:gd name="connsiteY523" fmla="*/ 1194557 h 4248240"/>
                <a:gd name="connsiteX524" fmla="*/ 1796672 w 4246481"/>
                <a:gd name="connsiteY524" fmla="*/ 1203354 h 4248240"/>
                <a:gd name="connsiteX525" fmla="*/ 1770282 w 4246481"/>
                <a:gd name="connsiteY525" fmla="*/ 1131663 h 4248240"/>
                <a:gd name="connsiteX526" fmla="*/ 1750930 w 4246481"/>
                <a:gd name="connsiteY526" fmla="*/ 940780 h 4248240"/>
                <a:gd name="connsiteX527" fmla="*/ 1755328 w 4246481"/>
                <a:gd name="connsiteY527" fmla="*/ 914830 h 4248240"/>
                <a:gd name="connsiteX528" fmla="*/ 1772042 w 4246481"/>
                <a:gd name="connsiteY528" fmla="*/ 907354 h 4248240"/>
                <a:gd name="connsiteX529" fmla="*/ 1834936 w 4246481"/>
                <a:gd name="connsiteY529" fmla="*/ 948697 h 4248240"/>
                <a:gd name="connsiteX530" fmla="*/ 1844612 w 4246481"/>
                <a:gd name="connsiteY530" fmla="*/ 955294 h 4248240"/>
                <a:gd name="connsiteX531" fmla="*/ 1863525 w 4246481"/>
                <a:gd name="connsiteY531" fmla="*/ 670288 h 4248240"/>
                <a:gd name="connsiteX532" fmla="*/ 1913664 w 4246481"/>
                <a:gd name="connsiteY532" fmla="*/ 703715 h 4248240"/>
                <a:gd name="connsiteX533" fmla="*/ 1922900 w 4246481"/>
                <a:gd name="connsiteY533" fmla="*/ 586283 h 4248240"/>
                <a:gd name="connsiteX534" fmla="*/ 1967323 w 4246481"/>
                <a:gd name="connsiteY534" fmla="*/ 477207 h 4248240"/>
                <a:gd name="connsiteX535" fmla="*/ 2001189 w 4246481"/>
                <a:gd name="connsiteY535" fmla="*/ 514592 h 4248240"/>
                <a:gd name="connsiteX536" fmla="*/ 2013504 w 4246481"/>
                <a:gd name="connsiteY536" fmla="*/ 424428 h 4248240"/>
                <a:gd name="connsiteX537" fmla="*/ 2093551 w 4246481"/>
                <a:gd name="connsiteY537" fmla="*/ 65533 h 4248240"/>
                <a:gd name="connsiteX538" fmla="*/ 2118622 w 4246481"/>
                <a:gd name="connsiteY538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646408 w 4246481"/>
                <a:gd name="connsiteY53" fmla="*/ 2347769 h 4248240"/>
                <a:gd name="connsiteX54" fmla="*/ 2667960 w 4246481"/>
                <a:gd name="connsiteY54" fmla="*/ 2336334 h 4248240"/>
                <a:gd name="connsiteX55" fmla="*/ 2681595 w 4246481"/>
                <a:gd name="connsiteY55" fmla="*/ 2357005 h 4248240"/>
                <a:gd name="connsiteX56" fmla="*/ 2691711 w 4246481"/>
                <a:gd name="connsiteY56" fmla="*/ 2392191 h 4248240"/>
                <a:gd name="connsiteX57" fmla="*/ 2695229 w 4246481"/>
                <a:gd name="connsiteY57" fmla="*/ 2391751 h 4248240"/>
                <a:gd name="connsiteX58" fmla="*/ 2705785 w 4246481"/>
                <a:gd name="connsiteY58" fmla="*/ 2359644 h 4248240"/>
                <a:gd name="connsiteX59" fmla="*/ 2756804 w 4246481"/>
                <a:gd name="connsiteY59" fmla="*/ 2245730 h 4248240"/>
                <a:gd name="connsiteX60" fmla="*/ 2780995 w 4246481"/>
                <a:gd name="connsiteY60" fmla="*/ 2215822 h 4248240"/>
                <a:gd name="connsiteX61" fmla="*/ 2801666 w 4246481"/>
                <a:gd name="connsiteY61" fmla="*/ 2218461 h 4248240"/>
                <a:gd name="connsiteX62" fmla="*/ 2824977 w 4246481"/>
                <a:gd name="connsiteY62" fmla="*/ 2257166 h 4248240"/>
                <a:gd name="connsiteX63" fmla="*/ 2834653 w 4246481"/>
                <a:gd name="connsiteY63" fmla="*/ 2269041 h 4248240"/>
                <a:gd name="connsiteX64" fmla="*/ 2848287 w 4246481"/>
                <a:gd name="connsiteY64" fmla="*/ 2194711 h 4248240"/>
                <a:gd name="connsiteX65" fmla="*/ 2919539 w 4246481"/>
                <a:gd name="connsiteY65" fmla="*/ 2072880 h 4248240"/>
                <a:gd name="connsiteX66" fmla="*/ 2937131 w 4246481"/>
                <a:gd name="connsiteY66" fmla="*/ 2062325 h 4248240"/>
                <a:gd name="connsiteX67" fmla="*/ 2951206 w 4246481"/>
                <a:gd name="connsiteY67" fmla="*/ 2069802 h 4248240"/>
                <a:gd name="connsiteX68" fmla="*/ 2962641 w 4246481"/>
                <a:gd name="connsiteY68" fmla="*/ 2123020 h 4248240"/>
                <a:gd name="connsiteX69" fmla="*/ 2972757 w 4246481"/>
                <a:gd name="connsiteY69" fmla="*/ 2145011 h 4248240"/>
                <a:gd name="connsiteX70" fmla="*/ 2975396 w 4246481"/>
                <a:gd name="connsiteY70" fmla="*/ 2138854 h 4248240"/>
                <a:gd name="connsiteX71" fmla="*/ 3078314 w 4246481"/>
                <a:gd name="connsiteY71" fmla="*/ 1948411 h 4248240"/>
                <a:gd name="connsiteX72" fmla="*/ 3093268 w 4246481"/>
                <a:gd name="connsiteY72" fmla="*/ 1933897 h 4248240"/>
                <a:gd name="connsiteX73" fmla="*/ 3115259 w 4246481"/>
                <a:gd name="connsiteY73" fmla="*/ 1939614 h 4248240"/>
                <a:gd name="connsiteX74" fmla="*/ 3123176 w 4246481"/>
                <a:gd name="connsiteY74" fmla="*/ 1971721 h 4248240"/>
                <a:gd name="connsiteX75" fmla="*/ 3135051 w 4246481"/>
                <a:gd name="connsiteY75" fmla="*/ 2013065 h 4248240"/>
                <a:gd name="connsiteX76" fmla="*/ 3139449 w 4246481"/>
                <a:gd name="connsiteY76" fmla="*/ 2010866 h 4248240"/>
                <a:gd name="connsiteX77" fmla="*/ 3237530 w 4246481"/>
                <a:gd name="connsiteY77" fmla="*/ 1859127 h 4248240"/>
                <a:gd name="connsiteX78" fmla="*/ 3270956 w 4246481"/>
                <a:gd name="connsiteY78" fmla="*/ 1832298 h 4248240"/>
                <a:gd name="connsiteX79" fmla="*/ 3284591 w 4246481"/>
                <a:gd name="connsiteY79" fmla="*/ 1828779 h 4248240"/>
                <a:gd name="connsiteX80" fmla="*/ 3301304 w 4246481"/>
                <a:gd name="connsiteY80" fmla="*/ 1933457 h 4248240"/>
                <a:gd name="connsiteX81" fmla="*/ 3435889 w 4246481"/>
                <a:gd name="connsiteY81" fmla="*/ 1754449 h 4248240"/>
                <a:gd name="connsiteX82" fmla="*/ 3451283 w 4246481"/>
                <a:gd name="connsiteY82" fmla="*/ 1743454 h 4248240"/>
                <a:gd name="connsiteX83" fmla="*/ 3474154 w 4246481"/>
                <a:gd name="connsiteY83" fmla="*/ 1752250 h 4248240"/>
                <a:gd name="connsiteX84" fmla="*/ 3481631 w 4246481"/>
                <a:gd name="connsiteY84" fmla="*/ 1805029 h 4248240"/>
                <a:gd name="connsiteX85" fmla="*/ 3483390 w 4246481"/>
                <a:gd name="connsiteY85" fmla="*/ 1819983 h 4248240"/>
                <a:gd name="connsiteX86" fmla="*/ 3674273 w 4246481"/>
                <a:gd name="connsiteY86" fmla="*/ 1672203 h 4248240"/>
                <a:gd name="connsiteX87" fmla="*/ 3682190 w 4246481"/>
                <a:gd name="connsiteY87" fmla="*/ 1718384 h 4248240"/>
                <a:gd name="connsiteX88" fmla="*/ 3855919 w 4246481"/>
                <a:gd name="connsiteY88" fmla="*/ 1624262 h 4248240"/>
                <a:gd name="connsiteX89" fmla="*/ 3851521 w 4246481"/>
                <a:gd name="connsiteY89" fmla="*/ 1666485 h 4248240"/>
                <a:gd name="connsiteX90" fmla="*/ 3856799 w 4246481"/>
                <a:gd name="connsiteY90" fmla="*/ 1664286 h 4248240"/>
                <a:gd name="connsiteX91" fmla="*/ 4189304 w 4246481"/>
                <a:gd name="connsiteY91" fmla="*/ 1469445 h 4248240"/>
                <a:gd name="connsiteX92" fmla="*/ 4233726 w 4246481"/>
                <a:gd name="connsiteY92" fmla="*/ 1452732 h 4248240"/>
                <a:gd name="connsiteX93" fmla="*/ 4244282 w 4246481"/>
                <a:gd name="connsiteY93" fmla="*/ 1450972 h 4248240"/>
                <a:gd name="connsiteX94" fmla="*/ 4246481 w 4246481"/>
                <a:gd name="connsiteY94" fmla="*/ 1453171 h 4248240"/>
                <a:gd name="connsiteX95" fmla="*/ 4218332 w 4246481"/>
                <a:gd name="connsiteY95" fmla="*/ 1507709 h 4248240"/>
                <a:gd name="connsiteX96" fmla="*/ 3991824 w 4246481"/>
                <a:gd name="connsiteY96" fmla="*/ 1816024 h 4248240"/>
                <a:gd name="connsiteX97" fmla="*/ 3988306 w 4246481"/>
                <a:gd name="connsiteY97" fmla="*/ 1821302 h 4248240"/>
                <a:gd name="connsiteX98" fmla="*/ 4033167 w 4246481"/>
                <a:gd name="connsiteY98" fmla="*/ 1821302 h 4248240"/>
                <a:gd name="connsiteX99" fmla="*/ 3920133 w 4246481"/>
                <a:gd name="connsiteY99" fmla="*/ 1984476 h 4248240"/>
                <a:gd name="connsiteX100" fmla="*/ 3965435 w 4246481"/>
                <a:gd name="connsiteY100" fmla="*/ 1995472 h 4248240"/>
                <a:gd name="connsiteX101" fmla="*/ 3798303 w 4246481"/>
                <a:gd name="connsiteY101" fmla="*/ 2169201 h 4248240"/>
                <a:gd name="connsiteX102" fmla="*/ 3810617 w 4246481"/>
                <a:gd name="connsiteY102" fmla="*/ 2171840 h 4248240"/>
                <a:gd name="connsiteX103" fmla="*/ 3870433 w 4246481"/>
                <a:gd name="connsiteY103" fmla="*/ 2187674 h 4248240"/>
                <a:gd name="connsiteX104" fmla="*/ 3875271 w 4246481"/>
                <a:gd name="connsiteY104" fmla="*/ 2203507 h 4248240"/>
                <a:gd name="connsiteX105" fmla="*/ 3833049 w 4246481"/>
                <a:gd name="connsiteY105" fmla="*/ 2247050 h 4248240"/>
                <a:gd name="connsiteX106" fmla="*/ 3727931 w 4246481"/>
                <a:gd name="connsiteY106" fmla="*/ 2317861 h 4248240"/>
                <a:gd name="connsiteX107" fmla="*/ 3670754 w 4246481"/>
                <a:gd name="connsiteY107" fmla="*/ 2339852 h 4248240"/>
                <a:gd name="connsiteX108" fmla="*/ 3683949 w 4246481"/>
                <a:gd name="connsiteY108" fmla="*/ 2344250 h 4248240"/>
                <a:gd name="connsiteX109" fmla="*/ 3755200 w 4246481"/>
                <a:gd name="connsiteY109" fmla="*/ 2364042 h 4248240"/>
                <a:gd name="connsiteX110" fmla="*/ 3760918 w 4246481"/>
                <a:gd name="connsiteY110" fmla="*/ 2383395 h 4248240"/>
                <a:gd name="connsiteX111" fmla="*/ 3620175 w 4246481"/>
                <a:gd name="connsiteY111" fmla="*/ 2481036 h 4248240"/>
                <a:gd name="connsiteX112" fmla="*/ 3570475 w 4246481"/>
                <a:gd name="connsiteY112" fmla="*/ 2494231 h 4248240"/>
                <a:gd name="connsiteX113" fmla="*/ 3585869 w 4246481"/>
                <a:gd name="connsiteY113" fmla="*/ 2503907 h 4248240"/>
                <a:gd name="connsiteX114" fmla="*/ 3618416 w 4246481"/>
                <a:gd name="connsiteY114" fmla="*/ 2514902 h 4248240"/>
                <a:gd name="connsiteX115" fmla="*/ 3634249 w 4246481"/>
                <a:gd name="connsiteY115" fmla="*/ 2520180 h 4248240"/>
                <a:gd name="connsiteX116" fmla="*/ 3639527 w 4246481"/>
                <a:gd name="connsiteY116" fmla="*/ 2550088 h 4248240"/>
                <a:gd name="connsiteX117" fmla="*/ 3557280 w 4246481"/>
                <a:gd name="connsiteY117" fmla="*/ 2599788 h 4248240"/>
                <a:gd name="connsiteX118" fmla="*/ 3427972 w 4246481"/>
                <a:gd name="connsiteY118" fmla="*/ 2642891 h 4248240"/>
                <a:gd name="connsiteX119" fmla="*/ 3419616 w 4246481"/>
                <a:gd name="connsiteY119" fmla="*/ 2645090 h 4248240"/>
                <a:gd name="connsiteX120" fmla="*/ 3436769 w 4246481"/>
                <a:gd name="connsiteY120" fmla="*/ 2655206 h 4248240"/>
                <a:gd name="connsiteX121" fmla="*/ 3492187 w 4246481"/>
                <a:gd name="connsiteY121" fmla="*/ 2673678 h 4248240"/>
                <a:gd name="connsiteX122" fmla="*/ 3497904 w 4246481"/>
                <a:gd name="connsiteY122" fmla="*/ 2693470 h 4248240"/>
                <a:gd name="connsiteX123" fmla="*/ 3453042 w 4246481"/>
                <a:gd name="connsiteY123" fmla="*/ 2732174 h 4248240"/>
                <a:gd name="connsiteX124" fmla="*/ 3296026 w 4246481"/>
                <a:gd name="connsiteY124" fmla="*/ 2769119 h 4248240"/>
                <a:gd name="connsiteX125" fmla="*/ 3287229 w 4246481"/>
                <a:gd name="connsiteY125" fmla="*/ 2768680 h 4248240"/>
                <a:gd name="connsiteX126" fmla="*/ 3283271 w 4246481"/>
                <a:gd name="connsiteY126" fmla="*/ 2770439 h 4248240"/>
                <a:gd name="connsiteX127" fmla="*/ 3299545 w 4246481"/>
                <a:gd name="connsiteY127" fmla="*/ 2784953 h 4248240"/>
                <a:gd name="connsiteX128" fmla="*/ 3328133 w 4246481"/>
                <a:gd name="connsiteY128" fmla="*/ 2806064 h 4248240"/>
                <a:gd name="connsiteX129" fmla="*/ 3328133 w 4246481"/>
                <a:gd name="connsiteY129" fmla="*/ 2832893 h 4248240"/>
                <a:gd name="connsiteX130" fmla="*/ 3274915 w 4246481"/>
                <a:gd name="connsiteY130" fmla="*/ 2861042 h 4248240"/>
                <a:gd name="connsiteX131" fmla="*/ 3158362 w 4246481"/>
                <a:gd name="connsiteY131" fmla="*/ 2894909 h 4248240"/>
                <a:gd name="connsiteX132" fmla="*/ 3148686 w 4246481"/>
                <a:gd name="connsiteY132" fmla="*/ 2899746 h 4248240"/>
                <a:gd name="connsiteX133" fmla="*/ 3166278 w 4246481"/>
                <a:gd name="connsiteY133" fmla="*/ 2908983 h 4248240"/>
                <a:gd name="connsiteX134" fmla="*/ 3189149 w 4246481"/>
                <a:gd name="connsiteY134" fmla="*/ 2916460 h 4248240"/>
                <a:gd name="connsiteX135" fmla="*/ 3194867 w 4246481"/>
                <a:gd name="connsiteY135" fmla="*/ 2945488 h 4248240"/>
                <a:gd name="connsiteX136" fmla="*/ 3146047 w 4246481"/>
                <a:gd name="connsiteY136" fmla="*/ 2976715 h 4248240"/>
                <a:gd name="connsiteX137" fmla="*/ 2990790 w 4246481"/>
                <a:gd name="connsiteY137" fmla="*/ 3011021 h 4248240"/>
                <a:gd name="connsiteX138" fmla="*/ 2999586 w 4246481"/>
                <a:gd name="connsiteY138" fmla="*/ 3024656 h 4248240"/>
                <a:gd name="connsiteX139" fmla="*/ 3014540 w 4246481"/>
                <a:gd name="connsiteY139" fmla="*/ 3046647 h 4248240"/>
                <a:gd name="connsiteX140" fmla="*/ 3007503 w 4246481"/>
                <a:gd name="connsiteY140" fmla="*/ 3068198 h 4248240"/>
                <a:gd name="connsiteX141" fmla="*/ 2959122 w 4246481"/>
                <a:gd name="connsiteY141" fmla="*/ 3086231 h 4248240"/>
                <a:gd name="connsiteX142" fmla="*/ 2887871 w 4246481"/>
                <a:gd name="connsiteY142" fmla="*/ 3106903 h 4248240"/>
                <a:gd name="connsiteX143" fmla="*/ 2851366 w 4246481"/>
                <a:gd name="connsiteY143" fmla="*/ 3139010 h 4248240"/>
                <a:gd name="connsiteX144" fmla="*/ 2867200 w 4246481"/>
                <a:gd name="connsiteY144" fmla="*/ 3141209 h 4248240"/>
                <a:gd name="connsiteX145" fmla="*/ 2957363 w 4246481"/>
                <a:gd name="connsiteY145" fmla="*/ 3105583 h 4248240"/>
                <a:gd name="connsiteX146" fmla="*/ 2967039 w 4246481"/>
                <a:gd name="connsiteY146" fmla="*/ 3104704 h 4248240"/>
                <a:gd name="connsiteX147" fmla="*/ 2977155 w 4246481"/>
                <a:gd name="connsiteY147" fmla="*/ 3118338 h 4248240"/>
                <a:gd name="connsiteX148" fmla="*/ 2971437 w 4246481"/>
                <a:gd name="connsiteY148" fmla="*/ 3156163 h 4248240"/>
                <a:gd name="connsiteX149" fmla="*/ 2980234 w 4246481"/>
                <a:gd name="connsiteY149" fmla="*/ 3148686 h 4248240"/>
                <a:gd name="connsiteX150" fmla="*/ 3085791 w 4246481"/>
                <a:gd name="connsiteY150" fmla="*/ 3098986 h 4248240"/>
                <a:gd name="connsiteX151" fmla="*/ 3109981 w 4246481"/>
                <a:gd name="connsiteY151" fmla="*/ 3100305 h 4248240"/>
                <a:gd name="connsiteX152" fmla="*/ 3116579 w 4246481"/>
                <a:gd name="connsiteY152" fmla="*/ 3115259 h 4248240"/>
                <a:gd name="connsiteX153" fmla="*/ 3100305 w 4246481"/>
                <a:gd name="connsiteY153" fmla="*/ 3142968 h 4248240"/>
                <a:gd name="connsiteX154" fmla="*/ 3093268 w 4246481"/>
                <a:gd name="connsiteY154" fmla="*/ 3159681 h 4248240"/>
                <a:gd name="connsiteX155" fmla="*/ 3102944 w 4246481"/>
                <a:gd name="connsiteY155" fmla="*/ 3154843 h 4248240"/>
                <a:gd name="connsiteX156" fmla="*/ 3238849 w 4246481"/>
                <a:gd name="connsiteY156" fmla="*/ 3111301 h 4248240"/>
                <a:gd name="connsiteX157" fmla="*/ 3259081 w 4246481"/>
                <a:gd name="connsiteY157" fmla="*/ 3114379 h 4248240"/>
                <a:gd name="connsiteX158" fmla="*/ 3253363 w 4246481"/>
                <a:gd name="connsiteY158" fmla="*/ 3134611 h 4248240"/>
                <a:gd name="connsiteX159" fmla="*/ 3237090 w 4246481"/>
                <a:gd name="connsiteY159" fmla="*/ 3168478 h 4248240"/>
                <a:gd name="connsiteX160" fmla="*/ 3312299 w 4246481"/>
                <a:gd name="connsiteY160" fmla="*/ 3143848 h 4248240"/>
                <a:gd name="connsiteX161" fmla="*/ 3392787 w 4246481"/>
                <a:gd name="connsiteY161" fmla="*/ 3145167 h 4248240"/>
                <a:gd name="connsiteX162" fmla="*/ 3354082 w 4246481"/>
                <a:gd name="connsiteY162" fmla="*/ 3204543 h 4248240"/>
                <a:gd name="connsiteX163" fmla="*/ 3523854 w 4246481"/>
                <a:gd name="connsiteY163" fmla="*/ 3183872 h 4248240"/>
                <a:gd name="connsiteX164" fmla="*/ 3526053 w 4246481"/>
                <a:gd name="connsiteY164" fmla="*/ 3187830 h 4248240"/>
                <a:gd name="connsiteX165" fmla="*/ 3495705 w 4246481"/>
                <a:gd name="connsiteY165" fmla="*/ 3233131 h 4248240"/>
                <a:gd name="connsiteX166" fmla="*/ 3654921 w 4246481"/>
                <a:gd name="connsiteY166" fmla="*/ 3247206 h 4248240"/>
                <a:gd name="connsiteX167" fmla="*/ 3636888 w 4246481"/>
                <a:gd name="connsiteY167" fmla="*/ 3275354 h 4248240"/>
                <a:gd name="connsiteX168" fmla="*/ 3765316 w 4246481"/>
                <a:gd name="connsiteY168" fmla="*/ 3307901 h 4248240"/>
                <a:gd name="connsiteX169" fmla="*/ 3745524 w 4246481"/>
                <a:gd name="connsiteY169" fmla="*/ 3326374 h 4248240"/>
                <a:gd name="connsiteX170" fmla="*/ 3891985 w 4246481"/>
                <a:gd name="connsiteY170" fmla="*/ 3356281 h 4248240"/>
                <a:gd name="connsiteX171" fmla="*/ 4033607 w 4246481"/>
                <a:gd name="connsiteY171" fmla="*/ 3400264 h 4248240"/>
                <a:gd name="connsiteX172" fmla="*/ 4034047 w 4246481"/>
                <a:gd name="connsiteY172" fmla="*/ 3403782 h 4248240"/>
                <a:gd name="connsiteX173" fmla="*/ 3996222 w 4246481"/>
                <a:gd name="connsiteY173" fmla="*/ 3417857 h 4248240"/>
                <a:gd name="connsiteX174" fmla="*/ 3747723 w 4246481"/>
                <a:gd name="connsiteY174" fmla="*/ 3464478 h 4248240"/>
                <a:gd name="connsiteX175" fmla="*/ 3742005 w 4246481"/>
                <a:gd name="connsiteY175" fmla="*/ 3465357 h 4248240"/>
                <a:gd name="connsiteX176" fmla="*/ 3762677 w 4246481"/>
                <a:gd name="connsiteY176" fmla="*/ 3485149 h 4248240"/>
                <a:gd name="connsiteX177" fmla="*/ 3633369 w 4246481"/>
                <a:gd name="connsiteY177" fmla="*/ 3513738 h 4248240"/>
                <a:gd name="connsiteX178" fmla="*/ 3650522 w 4246481"/>
                <a:gd name="connsiteY178" fmla="*/ 3542326 h 4248240"/>
                <a:gd name="connsiteX179" fmla="*/ 3489988 w 4246481"/>
                <a:gd name="connsiteY179" fmla="*/ 3551123 h 4248240"/>
                <a:gd name="connsiteX180" fmla="*/ 3511099 w 4246481"/>
                <a:gd name="connsiteY180" fmla="*/ 3583230 h 4248240"/>
                <a:gd name="connsiteX181" fmla="*/ 3501423 w 4246481"/>
                <a:gd name="connsiteY181" fmla="*/ 3603461 h 4248240"/>
                <a:gd name="connsiteX182" fmla="*/ 3347485 w 4246481"/>
                <a:gd name="connsiteY182" fmla="*/ 3573993 h 4248240"/>
                <a:gd name="connsiteX183" fmla="*/ 3383551 w 4246481"/>
                <a:gd name="connsiteY183" fmla="*/ 3633369 h 4248240"/>
                <a:gd name="connsiteX184" fmla="*/ 3380912 w 4246481"/>
                <a:gd name="connsiteY184" fmla="*/ 3637328 h 4248240"/>
                <a:gd name="connsiteX185" fmla="*/ 3228733 w 4246481"/>
                <a:gd name="connsiteY185" fmla="*/ 3606540 h 4248240"/>
                <a:gd name="connsiteX186" fmla="*/ 3238409 w 4246481"/>
                <a:gd name="connsiteY186" fmla="*/ 3628531 h 4248240"/>
                <a:gd name="connsiteX187" fmla="*/ 3250724 w 4246481"/>
                <a:gd name="connsiteY187" fmla="*/ 3651842 h 4248240"/>
                <a:gd name="connsiteX188" fmla="*/ 3242368 w 4246481"/>
                <a:gd name="connsiteY188" fmla="*/ 3664157 h 4248240"/>
                <a:gd name="connsiteX189" fmla="*/ 3211580 w 4246481"/>
                <a:gd name="connsiteY189" fmla="*/ 3661078 h 4248240"/>
                <a:gd name="connsiteX190" fmla="*/ 3089310 w 4246481"/>
                <a:gd name="connsiteY190" fmla="*/ 3611378 h 4248240"/>
                <a:gd name="connsiteX191" fmla="*/ 3086231 w 4246481"/>
                <a:gd name="connsiteY191" fmla="*/ 3613138 h 4248240"/>
                <a:gd name="connsiteX192" fmla="*/ 3113940 w 4246481"/>
                <a:gd name="connsiteY192" fmla="*/ 3666796 h 4248240"/>
                <a:gd name="connsiteX193" fmla="*/ 3089750 w 4246481"/>
                <a:gd name="connsiteY193" fmla="*/ 3671194 h 4248240"/>
                <a:gd name="connsiteX194" fmla="*/ 2986391 w 4246481"/>
                <a:gd name="connsiteY194" fmla="*/ 3628971 h 4248240"/>
                <a:gd name="connsiteX195" fmla="*/ 2963081 w 4246481"/>
                <a:gd name="connsiteY195" fmla="*/ 3610938 h 4248240"/>
                <a:gd name="connsiteX196" fmla="*/ 2967479 w 4246481"/>
                <a:gd name="connsiteY196" fmla="*/ 3639087 h 4248240"/>
                <a:gd name="connsiteX197" fmla="*/ 2948127 w 4246481"/>
                <a:gd name="connsiteY197" fmla="*/ 3658879 h 4248240"/>
                <a:gd name="connsiteX198" fmla="*/ 2849607 w 4246481"/>
                <a:gd name="connsiteY198" fmla="*/ 3614897 h 4248240"/>
                <a:gd name="connsiteX199" fmla="*/ 2840810 w 4246481"/>
                <a:gd name="connsiteY199" fmla="*/ 3609619 h 4248240"/>
                <a:gd name="connsiteX200" fmla="*/ 2835972 w 4246481"/>
                <a:gd name="connsiteY200" fmla="*/ 3609619 h 4248240"/>
                <a:gd name="connsiteX201" fmla="*/ 2847848 w 4246481"/>
                <a:gd name="connsiteY201" fmla="*/ 3632490 h 4248240"/>
                <a:gd name="connsiteX202" fmla="*/ 2835533 w 4246481"/>
                <a:gd name="connsiteY202" fmla="*/ 3652722 h 4248240"/>
                <a:gd name="connsiteX203" fmla="*/ 2785393 w 4246481"/>
                <a:gd name="connsiteY203" fmla="*/ 3639967 h 4248240"/>
                <a:gd name="connsiteX204" fmla="*/ 2715901 w 4246481"/>
                <a:gd name="connsiteY204" fmla="*/ 3597744 h 4248240"/>
                <a:gd name="connsiteX205" fmla="*/ 2708864 w 4246481"/>
                <a:gd name="connsiteY205" fmla="*/ 3592466 h 4248240"/>
                <a:gd name="connsiteX206" fmla="*/ 2705345 w 4246481"/>
                <a:gd name="connsiteY206" fmla="*/ 3618416 h 4248240"/>
                <a:gd name="connsiteX207" fmla="*/ 2693030 w 4246481"/>
                <a:gd name="connsiteY207" fmla="*/ 3627212 h 4248240"/>
                <a:gd name="connsiteX208" fmla="*/ 2656525 w 4246481"/>
                <a:gd name="connsiteY208" fmla="*/ 3641726 h 4248240"/>
                <a:gd name="connsiteX209" fmla="*/ 2692151 w 4246481"/>
                <a:gd name="connsiteY209" fmla="*/ 3644805 h 4248240"/>
                <a:gd name="connsiteX210" fmla="*/ 2748888 w 4246481"/>
                <a:gd name="connsiteY210" fmla="*/ 3669875 h 4248240"/>
                <a:gd name="connsiteX211" fmla="*/ 2757244 w 4246481"/>
                <a:gd name="connsiteY211" fmla="*/ 3682629 h 4248240"/>
                <a:gd name="connsiteX212" fmla="*/ 2745369 w 4246481"/>
                <a:gd name="connsiteY212" fmla="*/ 3689227 h 4248240"/>
                <a:gd name="connsiteX213" fmla="*/ 2723378 w 4246481"/>
                <a:gd name="connsiteY213" fmla="*/ 3697143 h 4248240"/>
                <a:gd name="connsiteX214" fmla="*/ 2798148 w 4246481"/>
                <a:gd name="connsiteY214" fmla="*/ 3727491 h 4248240"/>
                <a:gd name="connsiteX215" fmla="*/ 2820139 w 4246481"/>
                <a:gd name="connsiteY215" fmla="*/ 3741566 h 4248240"/>
                <a:gd name="connsiteX216" fmla="*/ 2817500 w 4246481"/>
                <a:gd name="connsiteY216" fmla="*/ 3756519 h 4248240"/>
                <a:gd name="connsiteX217" fmla="*/ 2791110 w 4246481"/>
                <a:gd name="connsiteY217" fmla="*/ 3767075 h 4248240"/>
                <a:gd name="connsiteX218" fmla="*/ 2883033 w 4246481"/>
                <a:gd name="connsiteY218" fmla="*/ 3825571 h 4248240"/>
                <a:gd name="connsiteX219" fmla="*/ 2836412 w 4246481"/>
                <a:gd name="connsiteY219" fmla="*/ 3839646 h 4248240"/>
                <a:gd name="connsiteX220" fmla="*/ 2934493 w 4246481"/>
                <a:gd name="connsiteY220" fmla="*/ 3908258 h 4248240"/>
                <a:gd name="connsiteX221" fmla="*/ 2896228 w 4246481"/>
                <a:gd name="connsiteY221" fmla="*/ 3918374 h 4248240"/>
                <a:gd name="connsiteX222" fmla="*/ 2971877 w 4246481"/>
                <a:gd name="connsiteY222" fmla="*/ 3997542 h 4248240"/>
                <a:gd name="connsiteX223" fmla="*/ 2950766 w 4246481"/>
                <a:gd name="connsiteY223" fmla="*/ 4003699 h 4248240"/>
                <a:gd name="connsiteX224" fmla="*/ 3000906 w 4246481"/>
                <a:gd name="connsiteY224" fmla="*/ 4078029 h 4248240"/>
                <a:gd name="connsiteX225" fmla="*/ 2981993 w 4246481"/>
                <a:gd name="connsiteY225" fmla="*/ 4078909 h 4248240"/>
                <a:gd name="connsiteX226" fmla="*/ 3098106 w 4246481"/>
                <a:gd name="connsiteY226" fmla="*/ 4248240 h 4248240"/>
                <a:gd name="connsiteX227" fmla="*/ 2918219 w 4246481"/>
                <a:gd name="connsiteY227" fmla="*/ 4150600 h 4248240"/>
                <a:gd name="connsiteX228" fmla="*/ 2919978 w 4246481"/>
                <a:gd name="connsiteY228" fmla="*/ 4169952 h 4248240"/>
                <a:gd name="connsiteX229" fmla="*/ 2840810 w 4246481"/>
                <a:gd name="connsiteY229" fmla="*/ 4127289 h 4248240"/>
                <a:gd name="connsiteX230" fmla="*/ 2837292 w 4246481"/>
                <a:gd name="connsiteY230" fmla="*/ 4148841 h 4248240"/>
                <a:gd name="connsiteX231" fmla="*/ 2751087 w 4246481"/>
                <a:gd name="connsiteY231" fmla="*/ 4081988 h 4248240"/>
                <a:gd name="connsiteX232" fmla="*/ 2744489 w 4246481"/>
                <a:gd name="connsiteY232" fmla="*/ 4121572 h 4248240"/>
                <a:gd name="connsiteX233" fmla="*/ 2666201 w 4246481"/>
                <a:gd name="connsiteY233" fmla="*/ 4029649 h 4248240"/>
                <a:gd name="connsiteX234" fmla="*/ 2657845 w 4246481"/>
                <a:gd name="connsiteY234" fmla="*/ 4078469 h 4248240"/>
                <a:gd name="connsiteX235" fmla="*/ 2590552 w 4246481"/>
                <a:gd name="connsiteY235" fmla="*/ 3990065 h 4248240"/>
                <a:gd name="connsiteX236" fmla="*/ 2579116 w 4246481"/>
                <a:gd name="connsiteY236" fmla="*/ 4029649 h 4248240"/>
                <a:gd name="connsiteX237" fmla="*/ 2575158 w 4246481"/>
                <a:gd name="connsiteY237" fmla="*/ 4030968 h 4248240"/>
                <a:gd name="connsiteX238" fmla="*/ 2513142 w 4246481"/>
                <a:gd name="connsiteY238" fmla="*/ 3931129 h 4248240"/>
                <a:gd name="connsiteX239" fmla="*/ 2506986 w 4246481"/>
                <a:gd name="connsiteY239" fmla="*/ 3957518 h 4248240"/>
                <a:gd name="connsiteX240" fmla="*/ 2490712 w 4246481"/>
                <a:gd name="connsiteY240" fmla="*/ 3962796 h 4248240"/>
                <a:gd name="connsiteX241" fmla="*/ 2454646 w 4246481"/>
                <a:gd name="connsiteY241" fmla="*/ 3894624 h 4248240"/>
                <a:gd name="connsiteX242" fmla="*/ 2451568 w 4246481"/>
                <a:gd name="connsiteY242" fmla="*/ 3871753 h 4248240"/>
                <a:gd name="connsiteX243" fmla="*/ 2439692 w 4246481"/>
                <a:gd name="connsiteY243" fmla="*/ 3891105 h 4248240"/>
                <a:gd name="connsiteX244" fmla="*/ 2421660 w 4246481"/>
                <a:gd name="connsiteY244" fmla="*/ 3892424 h 4248240"/>
                <a:gd name="connsiteX245" fmla="*/ 2399228 w 4246481"/>
                <a:gd name="connsiteY245" fmla="*/ 3849322 h 4248240"/>
                <a:gd name="connsiteX246" fmla="*/ 2386914 w 4246481"/>
                <a:gd name="connsiteY246" fmla="*/ 3815895 h 4248240"/>
                <a:gd name="connsiteX247" fmla="*/ 2380756 w 4246481"/>
                <a:gd name="connsiteY247" fmla="*/ 3836127 h 4248240"/>
                <a:gd name="connsiteX248" fmla="*/ 2367122 w 4246481"/>
                <a:gd name="connsiteY248" fmla="*/ 3839206 h 4248240"/>
                <a:gd name="connsiteX249" fmla="*/ 2353928 w 4246481"/>
                <a:gd name="connsiteY249" fmla="*/ 3822933 h 4248240"/>
                <a:gd name="connsiteX250" fmla="*/ 2328418 w 4246481"/>
                <a:gd name="connsiteY250" fmla="*/ 3750362 h 4248240"/>
                <a:gd name="connsiteX251" fmla="*/ 2322260 w 4246481"/>
                <a:gd name="connsiteY251" fmla="*/ 3755200 h 4248240"/>
                <a:gd name="connsiteX252" fmla="*/ 2296750 w 4246481"/>
                <a:gd name="connsiteY252" fmla="*/ 3749482 h 4248240"/>
                <a:gd name="connsiteX253" fmla="*/ 2280916 w 4246481"/>
                <a:gd name="connsiteY253" fmla="*/ 3709019 h 4248240"/>
                <a:gd name="connsiteX254" fmla="*/ 2270362 w 4246481"/>
                <a:gd name="connsiteY254" fmla="*/ 3685268 h 4248240"/>
                <a:gd name="connsiteX255" fmla="*/ 2267282 w 4246481"/>
                <a:gd name="connsiteY255" fmla="*/ 3686588 h 4248240"/>
                <a:gd name="connsiteX256" fmla="*/ 2255846 w 4246481"/>
                <a:gd name="connsiteY256" fmla="*/ 3696704 h 4248240"/>
                <a:gd name="connsiteX257" fmla="*/ 2243972 w 4246481"/>
                <a:gd name="connsiteY257" fmla="*/ 3683949 h 4248240"/>
                <a:gd name="connsiteX258" fmla="*/ 2228138 w 4246481"/>
                <a:gd name="connsiteY258" fmla="*/ 3606980 h 4248240"/>
                <a:gd name="connsiteX259" fmla="*/ 2225938 w 4246481"/>
                <a:gd name="connsiteY259" fmla="*/ 3592906 h 4248240"/>
                <a:gd name="connsiteX260" fmla="*/ 2214944 w 4246481"/>
                <a:gd name="connsiteY260" fmla="*/ 3606540 h 4248240"/>
                <a:gd name="connsiteX261" fmla="*/ 2204388 w 4246481"/>
                <a:gd name="connsiteY261" fmla="*/ 3606101 h 4248240"/>
                <a:gd name="connsiteX262" fmla="*/ 2190754 w 4246481"/>
                <a:gd name="connsiteY262" fmla="*/ 3579711 h 4248240"/>
                <a:gd name="connsiteX263" fmla="*/ 2143252 w 4246481"/>
                <a:gd name="connsiteY263" fmla="*/ 3418297 h 4248240"/>
                <a:gd name="connsiteX264" fmla="*/ 2139734 w 4246481"/>
                <a:gd name="connsiteY264" fmla="*/ 3412139 h 4248240"/>
                <a:gd name="connsiteX265" fmla="*/ 2135776 w 4246481"/>
                <a:gd name="connsiteY265" fmla="*/ 3445126 h 4248240"/>
                <a:gd name="connsiteX266" fmla="*/ 2120822 w 4246481"/>
                <a:gd name="connsiteY266" fmla="*/ 3767075 h 4248240"/>
                <a:gd name="connsiteX267" fmla="*/ 2137974 w 4246481"/>
                <a:gd name="connsiteY267" fmla="*/ 3936846 h 4248240"/>
                <a:gd name="connsiteX268" fmla="*/ 2145452 w 4246481"/>
                <a:gd name="connsiteY268" fmla="*/ 4173471 h 4248240"/>
                <a:gd name="connsiteX269" fmla="*/ 2134016 w 4246481"/>
                <a:gd name="connsiteY269" fmla="*/ 4184466 h 4248240"/>
                <a:gd name="connsiteX270" fmla="*/ 2104108 w 4246481"/>
                <a:gd name="connsiteY270" fmla="*/ 4184466 h 4248240"/>
                <a:gd name="connsiteX271" fmla="*/ 2103228 w 4246481"/>
                <a:gd name="connsiteY271" fmla="*/ 4177869 h 4248240"/>
                <a:gd name="connsiteX272" fmla="*/ 2086076 w 4246481"/>
                <a:gd name="connsiteY272" fmla="*/ 3859438 h 4248240"/>
                <a:gd name="connsiteX273" fmla="*/ 2090034 w 4246481"/>
                <a:gd name="connsiteY273" fmla="*/ 3478112 h 4248240"/>
                <a:gd name="connsiteX274" fmla="*/ 2094872 w 4246481"/>
                <a:gd name="connsiteY274" fmla="*/ 3433690 h 4248240"/>
                <a:gd name="connsiteX275" fmla="*/ 2092234 w 4246481"/>
                <a:gd name="connsiteY275" fmla="*/ 3432811 h 4248240"/>
                <a:gd name="connsiteX276" fmla="*/ 2073760 w 4246481"/>
                <a:gd name="connsiteY276" fmla="*/ 3496145 h 4248240"/>
                <a:gd name="connsiteX277" fmla="*/ 2051770 w 4246481"/>
                <a:gd name="connsiteY277" fmla="*/ 3585429 h 4248240"/>
                <a:gd name="connsiteX278" fmla="*/ 2050010 w 4246481"/>
                <a:gd name="connsiteY278" fmla="*/ 3590707 h 4248240"/>
                <a:gd name="connsiteX279" fmla="*/ 2039894 w 4246481"/>
                <a:gd name="connsiteY279" fmla="*/ 3608300 h 4248240"/>
                <a:gd name="connsiteX280" fmla="*/ 2027140 w 4246481"/>
                <a:gd name="connsiteY280" fmla="*/ 3595545 h 4248240"/>
                <a:gd name="connsiteX281" fmla="*/ 2023182 w 4246481"/>
                <a:gd name="connsiteY281" fmla="*/ 3592906 h 4248240"/>
                <a:gd name="connsiteX282" fmla="*/ 2016584 w 4246481"/>
                <a:gd name="connsiteY282" fmla="*/ 3638207 h 4248240"/>
                <a:gd name="connsiteX283" fmla="*/ 2006468 w 4246481"/>
                <a:gd name="connsiteY283" fmla="*/ 3679991 h 4248240"/>
                <a:gd name="connsiteX284" fmla="*/ 1980078 w 4246481"/>
                <a:gd name="connsiteY284" fmla="*/ 3683069 h 4248240"/>
                <a:gd name="connsiteX285" fmla="*/ 1972162 w 4246481"/>
                <a:gd name="connsiteY285" fmla="*/ 3697143 h 4248240"/>
                <a:gd name="connsiteX286" fmla="*/ 1953250 w 4246481"/>
                <a:gd name="connsiteY286" fmla="*/ 3744204 h 4248240"/>
                <a:gd name="connsiteX287" fmla="*/ 1925540 w 4246481"/>
                <a:gd name="connsiteY287" fmla="*/ 3751242 h 4248240"/>
                <a:gd name="connsiteX288" fmla="*/ 1923342 w 4246481"/>
                <a:gd name="connsiteY288" fmla="*/ 3749922 h 4248240"/>
                <a:gd name="connsiteX289" fmla="*/ 1901790 w 4246481"/>
                <a:gd name="connsiteY289" fmla="*/ 3808858 h 4248240"/>
                <a:gd name="connsiteX290" fmla="*/ 1883318 w 4246481"/>
                <a:gd name="connsiteY290" fmla="*/ 3835687 h 4248240"/>
                <a:gd name="connsiteX291" fmla="*/ 1868364 w 4246481"/>
                <a:gd name="connsiteY291" fmla="*/ 3831289 h 4248240"/>
                <a:gd name="connsiteX292" fmla="*/ 1862646 w 4246481"/>
                <a:gd name="connsiteY292" fmla="*/ 3812377 h 4248240"/>
                <a:gd name="connsiteX293" fmla="*/ 1841974 w 4246481"/>
                <a:gd name="connsiteY293" fmla="*/ 3861197 h 4248240"/>
                <a:gd name="connsiteX294" fmla="*/ 1823501 w 4246481"/>
                <a:gd name="connsiteY294" fmla="*/ 3892424 h 4248240"/>
                <a:gd name="connsiteX295" fmla="*/ 1807228 w 4246481"/>
                <a:gd name="connsiteY295" fmla="*/ 3891105 h 4248240"/>
                <a:gd name="connsiteX296" fmla="*/ 1795353 w 4246481"/>
                <a:gd name="connsiteY296" fmla="*/ 3871753 h 4248240"/>
                <a:gd name="connsiteX297" fmla="*/ 1789635 w 4246481"/>
                <a:gd name="connsiteY297" fmla="*/ 3905179 h 4248240"/>
                <a:gd name="connsiteX298" fmla="*/ 1756649 w 4246481"/>
                <a:gd name="connsiteY298" fmla="*/ 3962796 h 4248240"/>
                <a:gd name="connsiteX299" fmla="*/ 1740375 w 4246481"/>
                <a:gd name="connsiteY299" fmla="*/ 3957078 h 4248240"/>
                <a:gd name="connsiteX300" fmla="*/ 1734218 w 4246481"/>
                <a:gd name="connsiteY300" fmla="*/ 3929370 h 4248240"/>
                <a:gd name="connsiteX301" fmla="*/ 1707829 w 4246481"/>
                <a:gd name="connsiteY301" fmla="*/ 3984787 h 4248240"/>
                <a:gd name="connsiteX302" fmla="*/ 1669125 w 4246481"/>
                <a:gd name="connsiteY302" fmla="*/ 4031848 h 4248240"/>
                <a:gd name="connsiteX303" fmla="*/ 1657250 w 4246481"/>
                <a:gd name="connsiteY303" fmla="*/ 3989625 h 4248240"/>
                <a:gd name="connsiteX304" fmla="*/ 1589956 w 4246481"/>
                <a:gd name="connsiteY304" fmla="*/ 4078909 h 4248240"/>
                <a:gd name="connsiteX305" fmla="*/ 1581160 w 4246481"/>
                <a:gd name="connsiteY305" fmla="*/ 4030968 h 4248240"/>
                <a:gd name="connsiteX306" fmla="*/ 1503311 w 4246481"/>
                <a:gd name="connsiteY306" fmla="*/ 4121132 h 4248240"/>
                <a:gd name="connsiteX307" fmla="*/ 1497154 w 4246481"/>
                <a:gd name="connsiteY307" fmla="*/ 4082428 h 4248240"/>
                <a:gd name="connsiteX308" fmla="*/ 1410509 w 4246481"/>
                <a:gd name="connsiteY308" fmla="*/ 4149281 h 4248240"/>
                <a:gd name="connsiteX309" fmla="*/ 1407430 w 4246481"/>
                <a:gd name="connsiteY309" fmla="*/ 4127289 h 4248240"/>
                <a:gd name="connsiteX310" fmla="*/ 1328262 w 4246481"/>
                <a:gd name="connsiteY310" fmla="*/ 4169952 h 4248240"/>
                <a:gd name="connsiteX311" fmla="*/ 1330021 w 4246481"/>
                <a:gd name="connsiteY311" fmla="*/ 4150160 h 4248240"/>
                <a:gd name="connsiteX312" fmla="*/ 1149255 w 4246481"/>
                <a:gd name="connsiteY312" fmla="*/ 4248240 h 4248240"/>
                <a:gd name="connsiteX313" fmla="*/ 1266687 w 4246481"/>
                <a:gd name="connsiteY313" fmla="*/ 4078909 h 4248240"/>
                <a:gd name="connsiteX314" fmla="*/ 1245575 w 4246481"/>
                <a:gd name="connsiteY314" fmla="*/ 4078909 h 4248240"/>
                <a:gd name="connsiteX315" fmla="*/ 1297475 w 4246481"/>
                <a:gd name="connsiteY315" fmla="*/ 4003260 h 4248240"/>
                <a:gd name="connsiteX316" fmla="*/ 1275923 w 4246481"/>
                <a:gd name="connsiteY316" fmla="*/ 3997542 h 4248240"/>
                <a:gd name="connsiteX317" fmla="*/ 1352452 w 4246481"/>
                <a:gd name="connsiteY317" fmla="*/ 3917934 h 4248240"/>
                <a:gd name="connsiteX318" fmla="*/ 1314188 w 4246481"/>
                <a:gd name="connsiteY318" fmla="*/ 3907818 h 4248240"/>
                <a:gd name="connsiteX319" fmla="*/ 1412708 w 4246481"/>
                <a:gd name="connsiteY319" fmla="*/ 3839646 h 4248240"/>
                <a:gd name="connsiteX320" fmla="*/ 1366087 w 4246481"/>
                <a:gd name="connsiteY320" fmla="*/ 3825571 h 4248240"/>
                <a:gd name="connsiteX321" fmla="*/ 1461088 w 4246481"/>
                <a:gd name="connsiteY321" fmla="*/ 3767515 h 4248240"/>
                <a:gd name="connsiteX322" fmla="*/ 1421944 w 4246481"/>
                <a:gd name="connsiteY322" fmla="*/ 3751681 h 4248240"/>
                <a:gd name="connsiteX323" fmla="*/ 1421064 w 4246481"/>
                <a:gd name="connsiteY323" fmla="*/ 3747283 h 4248240"/>
                <a:gd name="connsiteX324" fmla="*/ 1528821 w 4246481"/>
                <a:gd name="connsiteY324" fmla="*/ 3698023 h 4248240"/>
                <a:gd name="connsiteX325" fmla="*/ 1487478 w 4246481"/>
                <a:gd name="connsiteY325" fmla="*/ 3682190 h 4248240"/>
                <a:gd name="connsiteX326" fmla="*/ 1503311 w 4246481"/>
                <a:gd name="connsiteY326" fmla="*/ 3664597 h 4248240"/>
                <a:gd name="connsiteX327" fmla="*/ 1577201 w 4246481"/>
                <a:gd name="connsiteY327" fmla="*/ 3641726 h 4248240"/>
                <a:gd name="connsiteX328" fmla="*/ 1588197 w 4246481"/>
                <a:gd name="connsiteY328" fmla="*/ 3641286 h 4248240"/>
                <a:gd name="connsiteX329" fmla="*/ 1589956 w 4246481"/>
                <a:gd name="connsiteY329" fmla="*/ 3639087 h 4248240"/>
                <a:gd name="connsiteX330" fmla="*/ 1568845 w 4246481"/>
                <a:gd name="connsiteY330" fmla="*/ 3623253 h 4248240"/>
                <a:gd name="connsiteX331" fmla="*/ 1557409 w 4246481"/>
                <a:gd name="connsiteY331" fmla="*/ 3625453 h 4248240"/>
                <a:gd name="connsiteX332" fmla="*/ 1540696 w 4246481"/>
                <a:gd name="connsiteY332" fmla="*/ 3615337 h 4248240"/>
                <a:gd name="connsiteX333" fmla="*/ 1538937 w 4246481"/>
                <a:gd name="connsiteY333" fmla="*/ 3603461 h 4248240"/>
                <a:gd name="connsiteX334" fmla="*/ 1537617 w 4246481"/>
                <a:gd name="connsiteY334" fmla="*/ 3590707 h 4248240"/>
                <a:gd name="connsiteX335" fmla="*/ 1528821 w 4246481"/>
                <a:gd name="connsiteY335" fmla="*/ 3597304 h 4248240"/>
                <a:gd name="connsiteX336" fmla="*/ 1421064 w 4246481"/>
                <a:gd name="connsiteY336" fmla="*/ 3650962 h 4248240"/>
                <a:gd name="connsiteX337" fmla="*/ 1413587 w 4246481"/>
                <a:gd name="connsiteY337" fmla="*/ 3652282 h 4248240"/>
                <a:gd name="connsiteX338" fmla="*/ 1396434 w 4246481"/>
                <a:gd name="connsiteY338" fmla="*/ 3647444 h 4248240"/>
                <a:gd name="connsiteX339" fmla="*/ 1399073 w 4246481"/>
                <a:gd name="connsiteY339" fmla="*/ 3630291 h 4248240"/>
                <a:gd name="connsiteX340" fmla="*/ 1409189 w 4246481"/>
                <a:gd name="connsiteY340" fmla="*/ 3609179 h 4248240"/>
                <a:gd name="connsiteX341" fmla="*/ 1406990 w 4246481"/>
                <a:gd name="connsiteY341" fmla="*/ 3607420 h 4248240"/>
                <a:gd name="connsiteX342" fmla="*/ 1361688 w 4246481"/>
                <a:gd name="connsiteY342" fmla="*/ 3632490 h 4248240"/>
                <a:gd name="connsiteX343" fmla="*/ 1301433 w 4246481"/>
                <a:gd name="connsiteY343" fmla="*/ 3656680 h 4248240"/>
                <a:gd name="connsiteX344" fmla="*/ 1288238 w 4246481"/>
                <a:gd name="connsiteY344" fmla="*/ 3658879 h 4248240"/>
                <a:gd name="connsiteX345" fmla="*/ 1276803 w 4246481"/>
                <a:gd name="connsiteY345" fmla="*/ 3646124 h 4248240"/>
                <a:gd name="connsiteX346" fmla="*/ 1280321 w 4246481"/>
                <a:gd name="connsiteY346" fmla="*/ 3608300 h 4248240"/>
                <a:gd name="connsiteX347" fmla="*/ 1263608 w 4246481"/>
                <a:gd name="connsiteY347" fmla="*/ 3623693 h 4248240"/>
                <a:gd name="connsiteX348" fmla="*/ 1169047 w 4246481"/>
                <a:gd name="connsiteY348" fmla="*/ 3668995 h 4248240"/>
                <a:gd name="connsiteX349" fmla="*/ 1141778 w 4246481"/>
                <a:gd name="connsiteY349" fmla="*/ 3668115 h 4248240"/>
                <a:gd name="connsiteX350" fmla="*/ 1136060 w 4246481"/>
                <a:gd name="connsiteY350" fmla="*/ 3655360 h 4248240"/>
                <a:gd name="connsiteX351" fmla="*/ 1151893 w 4246481"/>
                <a:gd name="connsiteY351" fmla="*/ 3627212 h 4248240"/>
                <a:gd name="connsiteX352" fmla="*/ 1159810 w 4246481"/>
                <a:gd name="connsiteY352" fmla="*/ 3608739 h 4248240"/>
                <a:gd name="connsiteX353" fmla="*/ 1150134 w 4246481"/>
                <a:gd name="connsiteY353" fmla="*/ 3614017 h 4248240"/>
                <a:gd name="connsiteX354" fmla="*/ 1020387 w 4246481"/>
                <a:gd name="connsiteY354" fmla="*/ 3661958 h 4248240"/>
                <a:gd name="connsiteX355" fmla="*/ 995317 w 4246481"/>
                <a:gd name="connsiteY355" fmla="*/ 3659759 h 4248240"/>
                <a:gd name="connsiteX356" fmla="*/ 1002794 w 4246481"/>
                <a:gd name="connsiteY356" fmla="*/ 3636448 h 4248240"/>
                <a:gd name="connsiteX357" fmla="*/ 1016868 w 4246481"/>
                <a:gd name="connsiteY357" fmla="*/ 3605221 h 4248240"/>
                <a:gd name="connsiteX358" fmla="*/ 864690 w 4246481"/>
                <a:gd name="connsiteY358" fmla="*/ 3636008 h 4248240"/>
                <a:gd name="connsiteX359" fmla="*/ 861611 w 4246481"/>
                <a:gd name="connsiteY359" fmla="*/ 3632050 h 4248240"/>
                <a:gd name="connsiteX360" fmla="*/ 897237 w 4246481"/>
                <a:gd name="connsiteY360" fmla="*/ 3573114 h 4248240"/>
                <a:gd name="connsiteX361" fmla="*/ 889320 w 4246481"/>
                <a:gd name="connsiteY361" fmla="*/ 3576192 h 4248240"/>
                <a:gd name="connsiteX362" fmla="*/ 739780 w 4246481"/>
                <a:gd name="connsiteY362" fmla="*/ 3601262 h 4248240"/>
                <a:gd name="connsiteX363" fmla="*/ 731864 w 4246481"/>
                <a:gd name="connsiteY363" fmla="*/ 3586309 h 4248240"/>
                <a:gd name="connsiteX364" fmla="*/ 755614 w 4246481"/>
                <a:gd name="connsiteY364" fmla="*/ 3549803 h 4248240"/>
                <a:gd name="connsiteX365" fmla="*/ 595079 w 4246481"/>
                <a:gd name="connsiteY365" fmla="*/ 3541447 h 4248240"/>
                <a:gd name="connsiteX366" fmla="*/ 612232 w 4246481"/>
                <a:gd name="connsiteY366" fmla="*/ 3512418 h 4248240"/>
                <a:gd name="connsiteX367" fmla="*/ 482924 w 4246481"/>
                <a:gd name="connsiteY367" fmla="*/ 3483390 h 4248240"/>
                <a:gd name="connsiteX368" fmla="*/ 503156 w 4246481"/>
                <a:gd name="connsiteY368" fmla="*/ 3464478 h 4248240"/>
                <a:gd name="connsiteX369" fmla="*/ 211994 w 4246481"/>
                <a:gd name="connsiteY369" fmla="*/ 3403342 h 4248240"/>
                <a:gd name="connsiteX370" fmla="*/ 211554 w 4246481"/>
                <a:gd name="connsiteY370" fmla="*/ 3398505 h 4248240"/>
                <a:gd name="connsiteX371" fmla="*/ 241902 w 4246481"/>
                <a:gd name="connsiteY371" fmla="*/ 3385310 h 4248240"/>
                <a:gd name="connsiteX372" fmla="*/ 425748 w 4246481"/>
                <a:gd name="connsiteY372" fmla="*/ 3338689 h 4248240"/>
                <a:gd name="connsiteX373" fmla="*/ 500517 w 4246481"/>
                <a:gd name="connsiteY373" fmla="*/ 3325054 h 4248240"/>
                <a:gd name="connsiteX374" fmla="*/ 479846 w 4246481"/>
                <a:gd name="connsiteY374" fmla="*/ 3305262 h 4248240"/>
                <a:gd name="connsiteX375" fmla="*/ 607834 w 4246481"/>
                <a:gd name="connsiteY375" fmla="*/ 3272715 h 4248240"/>
                <a:gd name="connsiteX376" fmla="*/ 589801 w 4246481"/>
                <a:gd name="connsiteY376" fmla="*/ 3245007 h 4248240"/>
                <a:gd name="connsiteX377" fmla="*/ 748577 w 4246481"/>
                <a:gd name="connsiteY377" fmla="*/ 3230932 h 4248240"/>
                <a:gd name="connsiteX378" fmla="*/ 718669 w 4246481"/>
                <a:gd name="connsiteY378" fmla="*/ 3185631 h 4248240"/>
                <a:gd name="connsiteX379" fmla="*/ 720868 w 4246481"/>
                <a:gd name="connsiteY379" fmla="*/ 3181672 h 4248240"/>
                <a:gd name="connsiteX380" fmla="*/ 890639 w 4246481"/>
                <a:gd name="connsiteY380" fmla="*/ 3202784 h 4248240"/>
                <a:gd name="connsiteX381" fmla="*/ 852375 w 4246481"/>
                <a:gd name="connsiteY381" fmla="*/ 3143408 h 4248240"/>
                <a:gd name="connsiteX382" fmla="*/ 934182 w 4246481"/>
                <a:gd name="connsiteY382" fmla="*/ 3142088 h 4248240"/>
                <a:gd name="connsiteX383" fmla="*/ 1006752 w 4246481"/>
                <a:gd name="connsiteY383" fmla="*/ 3168038 h 4248240"/>
                <a:gd name="connsiteX384" fmla="*/ 1008951 w 4246481"/>
                <a:gd name="connsiteY384" fmla="*/ 3165839 h 4248240"/>
                <a:gd name="connsiteX385" fmla="*/ 998835 w 4246481"/>
                <a:gd name="connsiteY385" fmla="*/ 3144288 h 4248240"/>
                <a:gd name="connsiteX386" fmla="*/ 986960 w 4246481"/>
                <a:gd name="connsiteY386" fmla="*/ 3124056 h 4248240"/>
                <a:gd name="connsiteX387" fmla="*/ 996196 w 4246481"/>
                <a:gd name="connsiteY387" fmla="*/ 3109102 h 4248240"/>
                <a:gd name="connsiteX388" fmla="*/ 1061290 w 4246481"/>
                <a:gd name="connsiteY388" fmla="*/ 3120097 h 4248240"/>
                <a:gd name="connsiteX389" fmla="*/ 1149255 w 4246481"/>
                <a:gd name="connsiteY389" fmla="*/ 3153524 h 4248240"/>
                <a:gd name="connsiteX390" fmla="*/ 1145296 w 4246481"/>
                <a:gd name="connsiteY390" fmla="*/ 3142968 h 4248240"/>
                <a:gd name="connsiteX391" fmla="*/ 1128143 w 4246481"/>
                <a:gd name="connsiteY391" fmla="*/ 3114379 h 4248240"/>
                <a:gd name="connsiteX392" fmla="*/ 1135620 w 4246481"/>
                <a:gd name="connsiteY392" fmla="*/ 3098546 h 4248240"/>
                <a:gd name="connsiteX393" fmla="*/ 1182681 w 4246481"/>
                <a:gd name="connsiteY393" fmla="*/ 3102064 h 4248240"/>
                <a:gd name="connsiteX394" fmla="*/ 1261849 w 4246481"/>
                <a:gd name="connsiteY394" fmla="*/ 3144727 h 4248240"/>
                <a:gd name="connsiteX395" fmla="*/ 1275483 w 4246481"/>
                <a:gd name="connsiteY395" fmla="*/ 3152644 h 4248240"/>
                <a:gd name="connsiteX396" fmla="*/ 1269326 w 4246481"/>
                <a:gd name="connsiteY396" fmla="*/ 3123176 h 4248240"/>
                <a:gd name="connsiteX397" fmla="*/ 1288678 w 4246481"/>
                <a:gd name="connsiteY397" fmla="*/ 3103824 h 4248240"/>
                <a:gd name="connsiteX398" fmla="*/ 1376642 w 4246481"/>
                <a:gd name="connsiteY398" fmla="*/ 3138570 h 4248240"/>
                <a:gd name="connsiteX399" fmla="*/ 1393356 w 4246481"/>
                <a:gd name="connsiteY399" fmla="*/ 3135491 h 4248240"/>
                <a:gd name="connsiteX400" fmla="*/ 1361688 w 4246481"/>
                <a:gd name="connsiteY400" fmla="*/ 3105583 h 4248240"/>
                <a:gd name="connsiteX401" fmla="*/ 1255252 w 4246481"/>
                <a:gd name="connsiteY401" fmla="*/ 3073036 h 4248240"/>
                <a:gd name="connsiteX402" fmla="*/ 1238099 w 4246481"/>
                <a:gd name="connsiteY402" fmla="*/ 3065999 h 4248240"/>
                <a:gd name="connsiteX403" fmla="*/ 1231061 w 4246481"/>
                <a:gd name="connsiteY403" fmla="*/ 3041809 h 4248240"/>
                <a:gd name="connsiteX404" fmla="*/ 1253492 w 4246481"/>
                <a:gd name="connsiteY404" fmla="*/ 3009702 h 4248240"/>
                <a:gd name="connsiteX405" fmla="*/ 1216987 w 4246481"/>
                <a:gd name="connsiteY405" fmla="*/ 3006623 h 4248240"/>
                <a:gd name="connsiteX406" fmla="*/ 1065249 w 4246481"/>
                <a:gd name="connsiteY406" fmla="*/ 2956044 h 4248240"/>
                <a:gd name="connsiteX407" fmla="*/ 1048095 w 4246481"/>
                <a:gd name="connsiteY407" fmla="*/ 2941970 h 4248240"/>
                <a:gd name="connsiteX408" fmla="*/ 1053813 w 4246481"/>
                <a:gd name="connsiteY408" fmla="*/ 2914261 h 4248240"/>
                <a:gd name="connsiteX409" fmla="*/ 1078883 w 4246481"/>
                <a:gd name="connsiteY409" fmla="*/ 2905904 h 4248240"/>
                <a:gd name="connsiteX410" fmla="*/ 1098235 w 4246481"/>
                <a:gd name="connsiteY410" fmla="*/ 2895788 h 4248240"/>
                <a:gd name="connsiteX411" fmla="*/ 1024785 w 4246481"/>
                <a:gd name="connsiteY411" fmla="*/ 2877755 h 4248240"/>
                <a:gd name="connsiteX412" fmla="*/ 926705 w 4246481"/>
                <a:gd name="connsiteY412" fmla="*/ 2839051 h 4248240"/>
                <a:gd name="connsiteX413" fmla="*/ 924945 w 4246481"/>
                <a:gd name="connsiteY413" fmla="*/ 2797708 h 4248240"/>
                <a:gd name="connsiteX414" fmla="*/ 954853 w 4246481"/>
                <a:gd name="connsiteY414" fmla="*/ 2774837 h 4248240"/>
                <a:gd name="connsiteX415" fmla="*/ 961451 w 4246481"/>
                <a:gd name="connsiteY415" fmla="*/ 2767360 h 4248240"/>
                <a:gd name="connsiteX416" fmla="*/ 946057 w 4246481"/>
                <a:gd name="connsiteY416" fmla="*/ 2767360 h 4248240"/>
                <a:gd name="connsiteX417" fmla="*/ 797397 w 4246481"/>
                <a:gd name="connsiteY417" fmla="*/ 2733494 h 4248240"/>
                <a:gd name="connsiteX418" fmla="*/ 749017 w 4246481"/>
                <a:gd name="connsiteY418" fmla="*/ 2694350 h 4248240"/>
                <a:gd name="connsiteX419" fmla="*/ 755174 w 4246481"/>
                <a:gd name="connsiteY419" fmla="*/ 2671039 h 4248240"/>
                <a:gd name="connsiteX420" fmla="*/ 805314 w 4246481"/>
                <a:gd name="connsiteY420" fmla="*/ 2654326 h 4248240"/>
                <a:gd name="connsiteX421" fmla="*/ 822907 w 4246481"/>
                <a:gd name="connsiteY421" fmla="*/ 2642891 h 4248240"/>
                <a:gd name="connsiteX422" fmla="*/ 777605 w 4246481"/>
                <a:gd name="connsiteY422" fmla="*/ 2631895 h 4248240"/>
                <a:gd name="connsiteX423" fmla="*/ 608274 w 4246481"/>
                <a:gd name="connsiteY423" fmla="*/ 2550528 h 4248240"/>
                <a:gd name="connsiteX424" fmla="*/ 595959 w 4246481"/>
                <a:gd name="connsiteY424" fmla="*/ 2532055 h 4248240"/>
                <a:gd name="connsiteX425" fmla="*/ 613551 w 4246481"/>
                <a:gd name="connsiteY425" fmla="*/ 2517981 h 4248240"/>
                <a:gd name="connsiteX426" fmla="*/ 650936 w 4246481"/>
                <a:gd name="connsiteY426" fmla="*/ 2505226 h 4248240"/>
                <a:gd name="connsiteX427" fmla="*/ 676006 w 4246481"/>
                <a:gd name="connsiteY427" fmla="*/ 2492032 h 4248240"/>
                <a:gd name="connsiteX428" fmla="*/ 489082 w 4246481"/>
                <a:gd name="connsiteY428" fmla="*/ 2388233 h 4248240"/>
                <a:gd name="connsiteX429" fmla="*/ 496119 w 4246481"/>
                <a:gd name="connsiteY429" fmla="*/ 2359644 h 4248240"/>
                <a:gd name="connsiteX430" fmla="*/ 562532 w 4246481"/>
                <a:gd name="connsiteY430" fmla="*/ 2341612 h 4248240"/>
                <a:gd name="connsiteX431" fmla="*/ 573528 w 4246481"/>
                <a:gd name="connsiteY431" fmla="*/ 2336773 h 4248240"/>
                <a:gd name="connsiteX432" fmla="*/ 489522 w 4246481"/>
                <a:gd name="connsiteY432" fmla="*/ 2301148 h 4248240"/>
                <a:gd name="connsiteX433" fmla="*/ 376488 w 4246481"/>
                <a:gd name="connsiteY433" fmla="*/ 2211424 h 4248240"/>
                <a:gd name="connsiteX434" fmla="*/ 384844 w 4246481"/>
                <a:gd name="connsiteY434" fmla="*/ 2181516 h 4248240"/>
                <a:gd name="connsiteX435" fmla="*/ 444220 w 4246481"/>
                <a:gd name="connsiteY435" fmla="*/ 2167002 h 4248240"/>
                <a:gd name="connsiteX436" fmla="*/ 318871 w 4246481"/>
                <a:gd name="connsiteY436" fmla="*/ 2051769 h 4248240"/>
                <a:gd name="connsiteX437" fmla="*/ 282366 w 4246481"/>
                <a:gd name="connsiteY437" fmla="*/ 2004268 h 4248240"/>
                <a:gd name="connsiteX438" fmla="*/ 277088 w 4246481"/>
                <a:gd name="connsiteY438" fmla="*/ 1994152 h 4248240"/>
                <a:gd name="connsiteX439" fmla="*/ 323709 w 4246481"/>
                <a:gd name="connsiteY439" fmla="*/ 1981837 h 4248240"/>
                <a:gd name="connsiteX440" fmla="*/ 210675 w 4246481"/>
                <a:gd name="connsiteY440" fmla="*/ 1819103 h 4248240"/>
                <a:gd name="connsiteX441" fmla="*/ 255976 w 4246481"/>
                <a:gd name="connsiteY441" fmla="*/ 1819103 h 4248240"/>
                <a:gd name="connsiteX442" fmla="*/ 208036 w 4246481"/>
                <a:gd name="connsiteY442" fmla="*/ 1762366 h 4248240"/>
                <a:gd name="connsiteX443" fmla="*/ 29908 w 4246481"/>
                <a:gd name="connsiteY443" fmla="*/ 1512547 h 4248240"/>
                <a:gd name="connsiteX444" fmla="*/ 0 w 4246481"/>
                <a:gd name="connsiteY444" fmla="*/ 1453611 h 4248240"/>
                <a:gd name="connsiteX445" fmla="*/ 0 w 4246481"/>
                <a:gd name="connsiteY445" fmla="*/ 1449213 h 4248240"/>
                <a:gd name="connsiteX446" fmla="*/ 113034 w 4246481"/>
                <a:gd name="connsiteY446" fmla="*/ 1495834 h 4248240"/>
                <a:gd name="connsiteX447" fmla="*/ 377807 w 4246481"/>
                <a:gd name="connsiteY447" fmla="*/ 1655489 h 4248240"/>
                <a:gd name="connsiteX448" fmla="*/ 393641 w 4246481"/>
                <a:gd name="connsiteY448" fmla="*/ 1666925 h 4248240"/>
                <a:gd name="connsiteX449" fmla="*/ 389682 w 4246481"/>
                <a:gd name="connsiteY449" fmla="*/ 1622503 h 4248240"/>
                <a:gd name="connsiteX450" fmla="*/ 563412 w 4246481"/>
                <a:gd name="connsiteY450" fmla="*/ 1717504 h 4248240"/>
                <a:gd name="connsiteX451" fmla="*/ 571768 w 4246481"/>
                <a:gd name="connsiteY451" fmla="*/ 1668244 h 4248240"/>
                <a:gd name="connsiteX452" fmla="*/ 762211 w 4246481"/>
                <a:gd name="connsiteY452" fmla="*/ 1816904 h 4248240"/>
                <a:gd name="connsiteX453" fmla="*/ 763971 w 4246481"/>
                <a:gd name="connsiteY453" fmla="*/ 1805029 h 4248240"/>
                <a:gd name="connsiteX454" fmla="*/ 769688 w 4246481"/>
                <a:gd name="connsiteY454" fmla="*/ 1762366 h 4248240"/>
                <a:gd name="connsiteX455" fmla="*/ 803994 w 4246481"/>
                <a:gd name="connsiteY455" fmla="*/ 1749172 h 4248240"/>
                <a:gd name="connsiteX456" fmla="*/ 854134 w 4246481"/>
                <a:gd name="connsiteY456" fmla="*/ 1794473 h 4248240"/>
                <a:gd name="connsiteX457" fmla="*/ 933302 w 4246481"/>
                <a:gd name="connsiteY457" fmla="*/ 1903989 h 4248240"/>
                <a:gd name="connsiteX458" fmla="*/ 945617 w 4246481"/>
                <a:gd name="connsiteY458" fmla="*/ 1929059 h 4248240"/>
                <a:gd name="connsiteX459" fmla="*/ 950455 w 4246481"/>
                <a:gd name="connsiteY459" fmla="*/ 1902230 h 4248240"/>
                <a:gd name="connsiteX460" fmla="*/ 961451 w 4246481"/>
                <a:gd name="connsiteY460" fmla="*/ 1837576 h 4248240"/>
                <a:gd name="connsiteX461" fmla="*/ 974645 w 4246481"/>
                <a:gd name="connsiteY461" fmla="*/ 1831418 h 4248240"/>
                <a:gd name="connsiteX462" fmla="*/ 1103953 w 4246481"/>
                <a:gd name="connsiteY462" fmla="*/ 1996791 h 4248240"/>
                <a:gd name="connsiteX463" fmla="*/ 1109671 w 4246481"/>
                <a:gd name="connsiteY463" fmla="*/ 2012625 h 4248240"/>
                <a:gd name="connsiteX464" fmla="*/ 1119347 w 4246481"/>
                <a:gd name="connsiteY464" fmla="*/ 1987115 h 4248240"/>
                <a:gd name="connsiteX465" fmla="*/ 1128583 w 4246481"/>
                <a:gd name="connsiteY465" fmla="*/ 1947091 h 4248240"/>
                <a:gd name="connsiteX466" fmla="*/ 1133421 w 4246481"/>
                <a:gd name="connsiteY466" fmla="*/ 1934776 h 4248240"/>
                <a:gd name="connsiteX467" fmla="*/ 1149694 w 4246481"/>
                <a:gd name="connsiteY467" fmla="*/ 1931258 h 4248240"/>
                <a:gd name="connsiteX468" fmla="*/ 1176963 w 4246481"/>
                <a:gd name="connsiteY468" fmla="*/ 1958527 h 4248240"/>
                <a:gd name="connsiteX469" fmla="*/ 1271525 w 4246481"/>
                <a:gd name="connsiteY469" fmla="*/ 2138854 h 4248240"/>
                <a:gd name="connsiteX470" fmla="*/ 1274164 w 4246481"/>
                <a:gd name="connsiteY470" fmla="*/ 2147210 h 4248240"/>
                <a:gd name="connsiteX471" fmla="*/ 1281201 w 4246481"/>
                <a:gd name="connsiteY471" fmla="*/ 2131377 h 4248240"/>
                <a:gd name="connsiteX472" fmla="*/ 1294836 w 4246481"/>
                <a:gd name="connsiteY472" fmla="*/ 2072001 h 4248240"/>
                <a:gd name="connsiteX473" fmla="*/ 1313748 w 4246481"/>
                <a:gd name="connsiteY473" fmla="*/ 2063644 h 4248240"/>
                <a:gd name="connsiteX474" fmla="*/ 1358170 w 4246481"/>
                <a:gd name="connsiteY474" fmla="*/ 2105867 h 4248240"/>
                <a:gd name="connsiteX475" fmla="*/ 1409629 w 4246481"/>
                <a:gd name="connsiteY475" fmla="*/ 2254527 h 4248240"/>
                <a:gd name="connsiteX476" fmla="*/ 1412708 w 4246481"/>
                <a:gd name="connsiteY476" fmla="*/ 2268601 h 4248240"/>
                <a:gd name="connsiteX477" fmla="*/ 1424583 w 4246481"/>
                <a:gd name="connsiteY477" fmla="*/ 2252768 h 4248240"/>
                <a:gd name="connsiteX478" fmla="*/ 1444815 w 4246481"/>
                <a:gd name="connsiteY478" fmla="*/ 2218461 h 4248240"/>
                <a:gd name="connsiteX479" fmla="*/ 1465926 w 4246481"/>
                <a:gd name="connsiteY479" fmla="*/ 2215383 h 4248240"/>
                <a:gd name="connsiteX480" fmla="*/ 1490996 w 4246481"/>
                <a:gd name="connsiteY480" fmla="*/ 2247490 h 4248240"/>
                <a:gd name="connsiteX481" fmla="*/ 1546414 w 4246481"/>
                <a:gd name="connsiteY481" fmla="*/ 2376357 h 4248240"/>
                <a:gd name="connsiteX482" fmla="*/ 1550812 w 4246481"/>
                <a:gd name="connsiteY482" fmla="*/ 2389112 h 4248240"/>
                <a:gd name="connsiteX483" fmla="*/ 1553011 w 4246481"/>
                <a:gd name="connsiteY483" fmla="*/ 2391751 h 4248240"/>
                <a:gd name="connsiteX484" fmla="*/ 1559608 w 4246481"/>
                <a:gd name="connsiteY484" fmla="*/ 2377677 h 4248240"/>
                <a:gd name="connsiteX485" fmla="*/ 1564006 w 4246481"/>
                <a:gd name="connsiteY485" fmla="*/ 2358325 h 4248240"/>
                <a:gd name="connsiteX486" fmla="*/ 1575882 w 4246481"/>
                <a:gd name="connsiteY486" fmla="*/ 2335014 h 4248240"/>
                <a:gd name="connsiteX487" fmla="*/ 1600952 w 4246481"/>
                <a:gd name="connsiteY487" fmla="*/ 2347769 h 4248240"/>
                <a:gd name="connsiteX488" fmla="*/ 1755296 w 4246481"/>
                <a:gd name="connsiteY488" fmla="*/ 2522520 h 4248240"/>
                <a:gd name="connsiteX489" fmla="*/ 1698591 w 4246481"/>
                <a:gd name="connsiteY489" fmla="*/ 2332376 h 4248240"/>
                <a:gd name="connsiteX490" fmla="*/ 1730259 w 4246481"/>
                <a:gd name="connsiteY490" fmla="*/ 2328858 h 4248240"/>
                <a:gd name="connsiteX491" fmla="*/ 1748731 w 4246481"/>
                <a:gd name="connsiteY491" fmla="*/ 2326659 h 4248240"/>
                <a:gd name="connsiteX492" fmla="*/ 1739935 w 4246481"/>
                <a:gd name="connsiteY492" fmla="*/ 2316103 h 4248240"/>
                <a:gd name="connsiteX493" fmla="*/ 1648012 w 4246481"/>
                <a:gd name="connsiteY493" fmla="*/ 2131818 h 4248240"/>
                <a:gd name="connsiteX494" fmla="*/ 1644493 w 4246481"/>
                <a:gd name="connsiteY494" fmla="*/ 2092234 h 4248240"/>
                <a:gd name="connsiteX495" fmla="*/ 1671762 w 4246481"/>
                <a:gd name="connsiteY495" fmla="*/ 2076400 h 4248240"/>
                <a:gd name="connsiteX496" fmla="*/ 1698591 w 4246481"/>
                <a:gd name="connsiteY496" fmla="*/ 2092234 h 4248240"/>
                <a:gd name="connsiteX497" fmla="*/ 1720582 w 4246481"/>
                <a:gd name="connsiteY497" fmla="*/ 2100590 h 4248240"/>
                <a:gd name="connsiteX498" fmla="*/ 1722782 w 4246481"/>
                <a:gd name="connsiteY498" fmla="*/ 2097951 h 4248240"/>
                <a:gd name="connsiteX499" fmla="*/ 1713985 w 4246481"/>
                <a:gd name="connsiteY499" fmla="*/ 2083437 h 4248240"/>
                <a:gd name="connsiteX500" fmla="*/ 1640975 w 4246481"/>
                <a:gd name="connsiteY500" fmla="*/ 1921583 h 4248240"/>
                <a:gd name="connsiteX501" fmla="*/ 1635697 w 4246481"/>
                <a:gd name="connsiteY501" fmla="*/ 1885517 h 4248240"/>
                <a:gd name="connsiteX502" fmla="*/ 1655049 w 4246481"/>
                <a:gd name="connsiteY502" fmla="*/ 1869244 h 4248240"/>
                <a:gd name="connsiteX503" fmla="*/ 1700351 w 4246481"/>
                <a:gd name="connsiteY503" fmla="*/ 1878920 h 4248240"/>
                <a:gd name="connsiteX504" fmla="*/ 1725421 w 4246481"/>
                <a:gd name="connsiteY504" fmla="*/ 1878920 h 4248240"/>
                <a:gd name="connsiteX505" fmla="*/ 1717943 w 4246481"/>
                <a:gd name="connsiteY505" fmla="*/ 1870563 h 4248240"/>
                <a:gd name="connsiteX506" fmla="*/ 1623382 w 4246481"/>
                <a:gd name="connsiteY506" fmla="*/ 1693755 h 4248240"/>
                <a:gd name="connsiteX507" fmla="*/ 1622502 w 4246481"/>
                <a:gd name="connsiteY507" fmla="*/ 1636578 h 4248240"/>
                <a:gd name="connsiteX508" fmla="*/ 1648012 w 4246481"/>
                <a:gd name="connsiteY508" fmla="*/ 1623823 h 4248240"/>
                <a:gd name="connsiteX509" fmla="*/ 1706508 w 4246481"/>
                <a:gd name="connsiteY509" fmla="*/ 1657690 h 4248240"/>
                <a:gd name="connsiteX510" fmla="*/ 1727180 w 4246481"/>
                <a:gd name="connsiteY510" fmla="*/ 1664727 h 4248240"/>
                <a:gd name="connsiteX511" fmla="*/ 1724101 w 4246481"/>
                <a:gd name="connsiteY511" fmla="*/ 1656810 h 4248240"/>
                <a:gd name="connsiteX512" fmla="*/ 1638336 w 4246481"/>
                <a:gd name="connsiteY512" fmla="*/ 1420186 h 4248240"/>
                <a:gd name="connsiteX513" fmla="*/ 1637456 w 4246481"/>
                <a:gd name="connsiteY513" fmla="*/ 1386759 h 4248240"/>
                <a:gd name="connsiteX514" fmla="*/ 1656808 w 4246481"/>
                <a:gd name="connsiteY514" fmla="*/ 1373565 h 4248240"/>
                <a:gd name="connsiteX515" fmla="*/ 1683637 w 4246481"/>
                <a:gd name="connsiteY515" fmla="*/ 1386759 h 4248240"/>
                <a:gd name="connsiteX516" fmla="*/ 1732018 w 4246481"/>
                <a:gd name="connsiteY516" fmla="*/ 1410949 h 4248240"/>
                <a:gd name="connsiteX517" fmla="*/ 1742134 w 4246481"/>
                <a:gd name="connsiteY517" fmla="*/ 1412709 h 4248240"/>
                <a:gd name="connsiteX518" fmla="*/ 1737735 w 4246481"/>
                <a:gd name="connsiteY518" fmla="*/ 1405672 h 4248240"/>
                <a:gd name="connsiteX519" fmla="*/ 1696392 w 4246481"/>
                <a:gd name="connsiteY519" fmla="*/ 1304073 h 4248240"/>
                <a:gd name="connsiteX520" fmla="*/ 1688475 w 4246481"/>
                <a:gd name="connsiteY520" fmla="*/ 1154533 h 4248240"/>
                <a:gd name="connsiteX521" fmla="*/ 1704749 w 4246481"/>
                <a:gd name="connsiteY521" fmla="*/ 1145297 h 4248240"/>
                <a:gd name="connsiteX522" fmla="*/ 1782157 w 4246481"/>
                <a:gd name="connsiteY522" fmla="*/ 1194557 h 4248240"/>
                <a:gd name="connsiteX523" fmla="*/ 1796672 w 4246481"/>
                <a:gd name="connsiteY523" fmla="*/ 1203354 h 4248240"/>
                <a:gd name="connsiteX524" fmla="*/ 1770282 w 4246481"/>
                <a:gd name="connsiteY524" fmla="*/ 1131663 h 4248240"/>
                <a:gd name="connsiteX525" fmla="*/ 1750930 w 4246481"/>
                <a:gd name="connsiteY525" fmla="*/ 940780 h 4248240"/>
                <a:gd name="connsiteX526" fmla="*/ 1755328 w 4246481"/>
                <a:gd name="connsiteY526" fmla="*/ 914830 h 4248240"/>
                <a:gd name="connsiteX527" fmla="*/ 1772042 w 4246481"/>
                <a:gd name="connsiteY527" fmla="*/ 907354 h 4248240"/>
                <a:gd name="connsiteX528" fmla="*/ 1834936 w 4246481"/>
                <a:gd name="connsiteY528" fmla="*/ 948697 h 4248240"/>
                <a:gd name="connsiteX529" fmla="*/ 1844612 w 4246481"/>
                <a:gd name="connsiteY529" fmla="*/ 955294 h 4248240"/>
                <a:gd name="connsiteX530" fmla="*/ 1863525 w 4246481"/>
                <a:gd name="connsiteY530" fmla="*/ 670288 h 4248240"/>
                <a:gd name="connsiteX531" fmla="*/ 1913664 w 4246481"/>
                <a:gd name="connsiteY531" fmla="*/ 703715 h 4248240"/>
                <a:gd name="connsiteX532" fmla="*/ 1922900 w 4246481"/>
                <a:gd name="connsiteY532" fmla="*/ 586283 h 4248240"/>
                <a:gd name="connsiteX533" fmla="*/ 1967323 w 4246481"/>
                <a:gd name="connsiteY533" fmla="*/ 477207 h 4248240"/>
                <a:gd name="connsiteX534" fmla="*/ 2001189 w 4246481"/>
                <a:gd name="connsiteY534" fmla="*/ 514592 h 4248240"/>
                <a:gd name="connsiteX535" fmla="*/ 2013504 w 4246481"/>
                <a:gd name="connsiteY535" fmla="*/ 424428 h 4248240"/>
                <a:gd name="connsiteX536" fmla="*/ 2093551 w 4246481"/>
                <a:gd name="connsiteY536" fmla="*/ 65533 h 4248240"/>
                <a:gd name="connsiteX537" fmla="*/ 2118622 w 4246481"/>
                <a:gd name="connsiteY537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66644 w 4246481"/>
                <a:gd name="connsiteY52" fmla="*/ 2509150 h 4248240"/>
                <a:gd name="connsiteX53" fmla="*/ 2646408 w 4246481"/>
                <a:gd name="connsiteY53" fmla="*/ 2347769 h 4248240"/>
                <a:gd name="connsiteX54" fmla="*/ 2667960 w 4246481"/>
                <a:gd name="connsiteY54" fmla="*/ 2336334 h 4248240"/>
                <a:gd name="connsiteX55" fmla="*/ 2681595 w 4246481"/>
                <a:gd name="connsiteY55" fmla="*/ 2357005 h 4248240"/>
                <a:gd name="connsiteX56" fmla="*/ 2691711 w 4246481"/>
                <a:gd name="connsiteY56" fmla="*/ 2392191 h 4248240"/>
                <a:gd name="connsiteX57" fmla="*/ 2695229 w 4246481"/>
                <a:gd name="connsiteY57" fmla="*/ 2391751 h 4248240"/>
                <a:gd name="connsiteX58" fmla="*/ 2705785 w 4246481"/>
                <a:gd name="connsiteY58" fmla="*/ 2359644 h 4248240"/>
                <a:gd name="connsiteX59" fmla="*/ 2756804 w 4246481"/>
                <a:gd name="connsiteY59" fmla="*/ 2245730 h 4248240"/>
                <a:gd name="connsiteX60" fmla="*/ 2780995 w 4246481"/>
                <a:gd name="connsiteY60" fmla="*/ 2215822 h 4248240"/>
                <a:gd name="connsiteX61" fmla="*/ 2801666 w 4246481"/>
                <a:gd name="connsiteY61" fmla="*/ 2218461 h 4248240"/>
                <a:gd name="connsiteX62" fmla="*/ 2824977 w 4246481"/>
                <a:gd name="connsiteY62" fmla="*/ 2257166 h 4248240"/>
                <a:gd name="connsiteX63" fmla="*/ 2834653 w 4246481"/>
                <a:gd name="connsiteY63" fmla="*/ 2269041 h 4248240"/>
                <a:gd name="connsiteX64" fmla="*/ 2848287 w 4246481"/>
                <a:gd name="connsiteY64" fmla="*/ 2194711 h 4248240"/>
                <a:gd name="connsiteX65" fmla="*/ 2919539 w 4246481"/>
                <a:gd name="connsiteY65" fmla="*/ 2072880 h 4248240"/>
                <a:gd name="connsiteX66" fmla="*/ 2937131 w 4246481"/>
                <a:gd name="connsiteY66" fmla="*/ 2062325 h 4248240"/>
                <a:gd name="connsiteX67" fmla="*/ 2951206 w 4246481"/>
                <a:gd name="connsiteY67" fmla="*/ 2069802 h 4248240"/>
                <a:gd name="connsiteX68" fmla="*/ 2962641 w 4246481"/>
                <a:gd name="connsiteY68" fmla="*/ 2123020 h 4248240"/>
                <a:gd name="connsiteX69" fmla="*/ 2972757 w 4246481"/>
                <a:gd name="connsiteY69" fmla="*/ 2145011 h 4248240"/>
                <a:gd name="connsiteX70" fmla="*/ 2975396 w 4246481"/>
                <a:gd name="connsiteY70" fmla="*/ 2138854 h 4248240"/>
                <a:gd name="connsiteX71" fmla="*/ 3078314 w 4246481"/>
                <a:gd name="connsiteY71" fmla="*/ 1948411 h 4248240"/>
                <a:gd name="connsiteX72" fmla="*/ 3093268 w 4246481"/>
                <a:gd name="connsiteY72" fmla="*/ 1933897 h 4248240"/>
                <a:gd name="connsiteX73" fmla="*/ 3115259 w 4246481"/>
                <a:gd name="connsiteY73" fmla="*/ 1939614 h 4248240"/>
                <a:gd name="connsiteX74" fmla="*/ 3123176 w 4246481"/>
                <a:gd name="connsiteY74" fmla="*/ 1971721 h 4248240"/>
                <a:gd name="connsiteX75" fmla="*/ 3135051 w 4246481"/>
                <a:gd name="connsiteY75" fmla="*/ 2013065 h 4248240"/>
                <a:gd name="connsiteX76" fmla="*/ 3139449 w 4246481"/>
                <a:gd name="connsiteY76" fmla="*/ 2010866 h 4248240"/>
                <a:gd name="connsiteX77" fmla="*/ 3237530 w 4246481"/>
                <a:gd name="connsiteY77" fmla="*/ 1859127 h 4248240"/>
                <a:gd name="connsiteX78" fmla="*/ 3270956 w 4246481"/>
                <a:gd name="connsiteY78" fmla="*/ 1832298 h 4248240"/>
                <a:gd name="connsiteX79" fmla="*/ 3284591 w 4246481"/>
                <a:gd name="connsiteY79" fmla="*/ 1828779 h 4248240"/>
                <a:gd name="connsiteX80" fmla="*/ 3301304 w 4246481"/>
                <a:gd name="connsiteY80" fmla="*/ 1933457 h 4248240"/>
                <a:gd name="connsiteX81" fmla="*/ 3435889 w 4246481"/>
                <a:gd name="connsiteY81" fmla="*/ 1754449 h 4248240"/>
                <a:gd name="connsiteX82" fmla="*/ 3451283 w 4246481"/>
                <a:gd name="connsiteY82" fmla="*/ 1743454 h 4248240"/>
                <a:gd name="connsiteX83" fmla="*/ 3474154 w 4246481"/>
                <a:gd name="connsiteY83" fmla="*/ 1752250 h 4248240"/>
                <a:gd name="connsiteX84" fmla="*/ 3481631 w 4246481"/>
                <a:gd name="connsiteY84" fmla="*/ 1805029 h 4248240"/>
                <a:gd name="connsiteX85" fmla="*/ 3483390 w 4246481"/>
                <a:gd name="connsiteY85" fmla="*/ 1819983 h 4248240"/>
                <a:gd name="connsiteX86" fmla="*/ 3674273 w 4246481"/>
                <a:gd name="connsiteY86" fmla="*/ 1672203 h 4248240"/>
                <a:gd name="connsiteX87" fmla="*/ 3682190 w 4246481"/>
                <a:gd name="connsiteY87" fmla="*/ 1718384 h 4248240"/>
                <a:gd name="connsiteX88" fmla="*/ 3855919 w 4246481"/>
                <a:gd name="connsiteY88" fmla="*/ 1624262 h 4248240"/>
                <a:gd name="connsiteX89" fmla="*/ 3851521 w 4246481"/>
                <a:gd name="connsiteY89" fmla="*/ 1666485 h 4248240"/>
                <a:gd name="connsiteX90" fmla="*/ 3856799 w 4246481"/>
                <a:gd name="connsiteY90" fmla="*/ 1664286 h 4248240"/>
                <a:gd name="connsiteX91" fmla="*/ 4189304 w 4246481"/>
                <a:gd name="connsiteY91" fmla="*/ 1469445 h 4248240"/>
                <a:gd name="connsiteX92" fmla="*/ 4233726 w 4246481"/>
                <a:gd name="connsiteY92" fmla="*/ 1452732 h 4248240"/>
                <a:gd name="connsiteX93" fmla="*/ 4244282 w 4246481"/>
                <a:gd name="connsiteY93" fmla="*/ 1450972 h 4248240"/>
                <a:gd name="connsiteX94" fmla="*/ 4246481 w 4246481"/>
                <a:gd name="connsiteY94" fmla="*/ 1453171 h 4248240"/>
                <a:gd name="connsiteX95" fmla="*/ 4218332 w 4246481"/>
                <a:gd name="connsiteY95" fmla="*/ 1507709 h 4248240"/>
                <a:gd name="connsiteX96" fmla="*/ 3991824 w 4246481"/>
                <a:gd name="connsiteY96" fmla="*/ 1816024 h 4248240"/>
                <a:gd name="connsiteX97" fmla="*/ 3988306 w 4246481"/>
                <a:gd name="connsiteY97" fmla="*/ 1821302 h 4248240"/>
                <a:gd name="connsiteX98" fmla="*/ 4033167 w 4246481"/>
                <a:gd name="connsiteY98" fmla="*/ 1821302 h 4248240"/>
                <a:gd name="connsiteX99" fmla="*/ 3920133 w 4246481"/>
                <a:gd name="connsiteY99" fmla="*/ 1984476 h 4248240"/>
                <a:gd name="connsiteX100" fmla="*/ 3965435 w 4246481"/>
                <a:gd name="connsiteY100" fmla="*/ 1995472 h 4248240"/>
                <a:gd name="connsiteX101" fmla="*/ 3798303 w 4246481"/>
                <a:gd name="connsiteY101" fmla="*/ 2169201 h 4248240"/>
                <a:gd name="connsiteX102" fmla="*/ 3810617 w 4246481"/>
                <a:gd name="connsiteY102" fmla="*/ 2171840 h 4248240"/>
                <a:gd name="connsiteX103" fmla="*/ 3870433 w 4246481"/>
                <a:gd name="connsiteY103" fmla="*/ 2187674 h 4248240"/>
                <a:gd name="connsiteX104" fmla="*/ 3875271 w 4246481"/>
                <a:gd name="connsiteY104" fmla="*/ 2203507 h 4248240"/>
                <a:gd name="connsiteX105" fmla="*/ 3833049 w 4246481"/>
                <a:gd name="connsiteY105" fmla="*/ 2247050 h 4248240"/>
                <a:gd name="connsiteX106" fmla="*/ 3727931 w 4246481"/>
                <a:gd name="connsiteY106" fmla="*/ 2317861 h 4248240"/>
                <a:gd name="connsiteX107" fmla="*/ 3670754 w 4246481"/>
                <a:gd name="connsiteY107" fmla="*/ 2339852 h 4248240"/>
                <a:gd name="connsiteX108" fmla="*/ 3683949 w 4246481"/>
                <a:gd name="connsiteY108" fmla="*/ 2344250 h 4248240"/>
                <a:gd name="connsiteX109" fmla="*/ 3755200 w 4246481"/>
                <a:gd name="connsiteY109" fmla="*/ 2364042 h 4248240"/>
                <a:gd name="connsiteX110" fmla="*/ 3760918 w 4246481"/>
                <a:gd name="connsiteY110" fmla="*/ 2383395 h 4248240"/>
                <a:gd name="connsiteX111" fmla="*/ 3620175 w 4246481"/>
                <a:gd name="connsiteY111" fmla="*/ 2481036 h 4248240"/>
                <a:gd name="connsiteX112" fmla="*/ 3570475 w 4246481"/>
                <a:gd name="connsiteY112" fmla="*/ 2494231 h 4248240"/>
                <a:gd name="connsiteX113" fmla="*/ 3585869 w 4246481"/>
                <a:gd name="connsiteY113" fmla="*/ 2503907 h 4248240"/>
                <a:gd name="connsiteX114" fmla="*/ 3618416 w 4246481"/>
                <a:gd name="connsiteY114" fmla="*/ 2514902 h 4248240"/>
                <a:gd name="connsiteX115" fmla="*/ 3634249 w 4246481"/>
                <a:gd name="connsiteY115" fmla="*/ 2520180 h 4248240"/>
                <a:gd name="connsiteX116" fmla="*/ 3639527 w 4246481"/>
                <a:gd name="connsiteY116" fmla="*/ 2550088 h 4248240"/>
                <a:gd name="connsiteX117" fmla="*/ 3557280 w 4246481"/>
                <a:gd name="connsiteY117" fmla="*/ 2599788 h 4248240"/>
                <a:gd name="connsiteX118" fmla="*/ 3427972 w 4246481"/>
                <a:gd name="connsiteY118" fmla="*/ 2642891 h 4248240"/>
                <a:gd name="connsiteX119" fmla="*/ 3419616 w 4246481"/>
                <a:gd name="connsiteY119" fmla="*/ 2645090 h 4248240"/>
                <a:gd name="connsiteX120" fmla="*/ 3436769 w 4246481"/>
                <a:gd name="connsiteY120" fmla="*/ 2655206 h 4248240"/>
                <a:gd name="connsiteX121" fmla="*/ 3492187 w 4246481"/>
                <a:gd name="connsiteY121" fmla="*/ 2673678 h 4248240"/>
                <a:gd name="connsiteX122" fmla="*/ 3497904 w 4246481"/>
                <a:gd name="connsiteY122" fmla="*/ 2693470 h 4248240"/>
                <a:gd name="connsiteX123" fmla="*/ 3453042 w 4246481"/>
                <a:gd name="connsiteY123" fmla="*/ 2732174 h 4248240"/>
                <a:gd name="connsiteX124" fmla="*/ 3296026 w 4246481"/>
                <a:gd name="connsiteY124" fmla="*/ 2769119 h 4248240"/>
                <a:gd name="connsiteX125" fmla="*/ 3287229 w 4246481"/>
                <a:gd name="connsiteY125" fmla="*/ 2768680 h 4248240"/>
                <a:gd name="connsiteX126" fmla="*/ 3283271 w 4246481"/>
                <a:gd name="connsiteY126" fmla="*/ 2770439 h 4248240"/>
                <a:gd name="connsiteX127" fmla="*/ 3299545 w 4246481"/>
                <a:gd name="connsiteY127" fmla="*/ 2784953 h 4248240"/>
                <a:gd name="connsiteX128" fmla="*/ 3328133 w 4246481"/>
                <a:gd name="connsiteY128" fmla="*/ 2806064 h 4248240"/>
                <a:gd name="connsiteX129" fmla="*/ 3328133 w 4246481"/>
                <a:gd name="connsiteY129" fmla="*/ 2832893 h 4248240"/>
                <a:gd name="connsiteX130" fmla="*/ 3274915 w 4246481"/>
                <a:gd name="connsiteY130" fmla="*/ 2861042 h 4248240"/>
                <a:gd name="connsiteX131" fmla="*/ 3158362 w 4246481"/>
                <a:gd name="connsiteY131" fmla="*/ 2894909 h 4248240"/>
                <a:gd name="connsiteX132" fmla="*/ 3148686 w 4246481"/>
                <a:gd name="connsiteY132" fmla="*/ 2899746 h 4248240"/>
                <a:gd name="connsiteX133" fmla="*/ 3166278 w 4246481"/>
                <a:gd name="connsiteY133" fmla="*/ 2908983 h 4248240"/>
                <a:gd name="connsiteX134" fmla="*/ 3189149 w 4246481"/>
                <a:gd name="connsiteY134" fmla="*/ 2916460 h 4248240"/>
                <a:gd name="connsiteX135" fmla="*/ 3194867 w 4246481"/>
                <a:gd name="connsiteY135" fmla="*/ 2945488 h 4248240"/>
                <a:gd name="connsiteX136" fmla="*/ 3146047 w 4246481"/>
                <a:gd name="connsiteY136" fmla="*/ 2976715 h 4248240"/>
                <a:gd name="connsiteX137" fmla="*/ 2990790 w 4246481"/>
                <a:gd name="connsiteY137" fmla="*/ 3011021 h 4248240"/>
                <a:gd name="connsiteX138" fmla="*/ 2999586 w 4246481"/>
                <a:gd name="connsiteY138" fmla="*/ 3024656 h 4248240"/>
                <a:gd name="connsiteX139" fmla="*/ 3014540 w 4246481"/>
                <a:gd name="connsiteY139" fmla="*/ 3046647 h 4248240"/>
                <a:gd name="connsiteX140" fmla="*/ 3007503 w 4246481"/>
                <a:gd name="connsiteY140" fmla="*/ 3068198 h 4248240"/>
                <a:gd name="connsiteX141" fmla="*/ 2959122 w 4246481"/>
                <a:gd name="connsiteY141" fmla="*/ 3086231 h 4248240"/>
                <a:gd name="connsiteX142" fmla="*/ 2887871 w 4246481"/>
                <a:gd name="connsiteY142" fmla="*/ 3106903 h 4248240"/>
                <a:gd name="connsiteX143" fmla="*/ 2851366 w 4246481"/>
                <a:gd name="connsiteY143" fmla="*/ 3139010 h 4248240"/>
                <a:gd name="connsiteX144" fmla="*/ 2867200 w 4246481"/>
                <a:gd name="connsiteY144" fmla="*/ 3141209 h 4248240"/>
                <a:gd name="connsiteX145" fmla="*/ 2957363 w 4246481"/>
                <a:gd name="connsiteY145" fmla="*/ 3105583 h 4248240"/>
                <a:gd name="connsiteX146" fmla="*/ 2967039 w 4246481"/>
                <a:gd name="connsiteY146" fmla="*/ 3104704 h 4248240"/>
                <a:gd name="connsiteX147" fmla="*/ 2977155 w 4246481"/>
                <a:gd name="connsiteY147" fmla="*/ 3118338 h 4248240"/>
                <a:gd name="connsiteX148" fmla="*/ 2971437 w 4246481"/>
                <a:gd name="connsiteY148" fmla="*/ 3156163 h 4248240"/>
                <a:gd name="connsiteX149" fmla="*/ 2980234 w 4246481"/>
                <a:gd name="connsiteY149" fmla="*/ 3148686 h 4248240"/>
                <a:gd name="connsiteX150" fmla="*/ 3085791 w 4246481"/>
                <a:gd name="connsiteY150" fmla="*/ 3098986 h 4248240"/>
                <a:gd name="connsiteX151" fmla="*/ 3109981 w 4246481"/>
                <a:gd name="connsiteY151" fmla="*/ 3100305 h 4248240"/>
                <a:gd name="connsiteX152" fmla="*/ 3116579 w 4246481"/>
                <a:gd name="connsiteY152" fmla="*/ 3115259 h 4248240"/>
                <a:gd name="connsiteX153" fmla="*/ 3100305 w 4246481"/>
                <a:gd name="connsiteY153" fmla="*/ 3142968 h 4248240"/>
                <a:gd name="connsiteX154" fmla="*/ 3093268 w 4246481"/>
                <a:gd name="connsiteY154" fmla="*/ 3159681 h 4248240"/>
                <a:gd name="connsiteX155" fmla="*/ 3102944 w 4246481"/>
                <a:gd name="connsiteY155" fmla="*/ 3154843 h 4248240"/>
                <a:gd name="connsiteX156" fmla="*/ 3238849 w 4246481"/>
                <a:gd name="connsiteY156" fmla="*/ 3111301 h 4248240"/>
                <a:gd name="connsiteX157" fmla="*/ 3259081 w 4246481"/>
                <a:gd name="connsiteY157" fmla="*/ 3114379 h 4248240"/>
                <a:gd name="connsiteX158" fmla="*/ 3253363 w 4246481"/>
                <a:gd name="connsiteY158" fmla="*/ 3134611 h 4248240"/>
                <a:gd name="connsiteX159" fmla="*/ 3237090 w 4246481"/>
                <a:gd name="connsiteY159" fmla="*/ 3168478 h 4248240"/>
                <a:gd name="connsiteX160" fmla="*/ 3312299 w 4246481"/>
                <a:gd name="connsiteY160" fmla="*/ 3143848 h 4248240"/>
                <a:gd name="connsiteX161" fmla="*/ 3392787 w 4246481"/>
                <a:gd name="connsiteY161" fmla="*/ 3145167 h 4248240"/>
                <a:gd name="connsiteX162" fmla="*/ 3354082 w 4246481"/>
                <a:gd name="connsiteY162" fmla="*/ 3204543 h 4248240"/>
                <a:gd name="connsiteX163" fmla="*/ 3523854 w 4246481"/>
                <a:gd name="connsiteY163" fmla="*/ 3183872 h 4248240"/>
                <a:gd name="connsiteX164" fmla="*/ 3526053 w 4246481"/>
                <a:gd name="connsiteY164" fmla="*/ 3187830 h 4248240"/>
                <a:gd name="connsiteX165" fmla="*/ 3495705 w 4246481"/>
                <a:gd name="connsiteY165" fmla="*/ 3233131 h 4248240"/>
                <a:gd name="connsiteX166" fmla="*/ 3654921 w 4246481"/>
                <a:gd name="connsiteY166" fmla="*/ 3247206 h 4248240"/>
                <a:gd name="connsiteX167" fmla="*/ 3636888 w 4246481"/>
                <a:gd name="connsiteY167" fmla="*/ 3275354 h 4248240"/>
                <a:gd name="connsiteX168" fmla="*/ 3765316 w 4246481"/>
                <a:gd name="connsiteY168" fmla="*/ 3307901 h 4248240"/>
                <a:gd name="connsiteX169" fmla="*/ 3745524 w 4246481"/>
                <a:gd name="connsiteY169" fmla="*/ 3326374 h 4248240"/>
                <a:gd name="connsiteX170" fmla="*/ 3891985 w 4246481"/>
                <a:gd name="connsiteY170" fmla="*/ 3356281 h 4248240"/>
                <a:gd name="connsiteX171" fmla="*/ 4033607 w 4246481"/>
                <a:gd name="connsiteY171" fmla="*/ 3400264 h 4248240"/>
                <a:gd name="connsiteX172" fmla="*/ 4034047 w 4246481"/>
                <a:gd name="connsiteY172" fmla="*/ 3403782 h 4248240"/>
                <a:gd name="connsiteX173" fmla="*/ 3996222 w 4246481"/>
                <a:gd name="connsiteY173" fmla="*/ 3417857 h 4248240"/>
                <a:gd name="connsiteX174" fmla="*/ 3747723 w 4246481"/>
                <a:gd name="connsiteY174" fmla="*/ 3464478 h 4248240"/>
                <a:gd name="connsiteX175" fmla="*/ 3742005 w 4246481"/>
                <a:gd name="connsiteY175" fmla="*/ 3465357 h 4248240"/>
                <a:gd name="connsiteX176" fmla="*/ 3762677 w 4246481"/>
                <a:gd name="connsiteY176" fmla="*/ 3485149 h 4248240"/>
                <a:gd name="connsiteX177" fmla="*/ 3633369 w 4246481"/>
                <a:gd name="connsiteY177" fmla="*/ 3513738 h 4248240"/>
                <a:gd name="connsiteX178" fmla="*/ 3650522 w 4246481"/>
                <a:gd name="connsiteY178" fmla="*/ 3542326 h 4248240"/>
                <a:gd name="connsiteX179" fmla="*/ 3489988 w 4246481"/>
                <a:gd name="connsiteY179" fmla="*/ 3551123 h 4248240"/>
                <a:gd name="connsiteX180" fmla="*/ 3511099 w 4246481"/>
                <a:gd name="connsiteY180" fmla="*/ 3583230 h 4248240"/>
                <a:gd name="connsiteX181" fmla="*/ 3501423 w 4246481"/>
                <a:gd name="connsiteY181" fmla="*/ 3603461 h 4248240"/>
                <a:gd name="connsiteX182" fmla="*/ 3347485 w 4246481"/>
                <a:gd name="connsiteY182" fmla="*/ 3573993 h 4248240"/>
                <a:gd name="connsiteX183" fmla="*/ 3383551 w 4246481"/>
                <a:gd name="connsiteY183" fmla="*/ 3633369 h 4248240"/>
                <a:gd name="connsiteX184" fmla="*/ 3380912 w 4246481"/>
                <a:gd name="connsiteY184" fmla="*/ 3637328 h 4248240"/>
                <a:gd name="connsiteX185" fmla="*/ 3228733 w 4246481"/>
                <a:gd name="connsiteY185" fmla="*/ 3606540 h 4248240"/>
                <a:gd name="connsiteX186" fmla="*/ 3238409 w 4246481"/>
                <a:gd name="connsiteY186" fmla="*/ 3628531 h 4248240"/>
                <a:gd name="connsiteX187" fmla="*/ 3250724 w 4246481"/>
                <a:gd name="connsiteY187" fmla="*/ 3651842 h 4248240"/>
                <a:gd name="connsiteX188" fmla="*/ 3242368 w 4246481"/>
                <a:gd name="connsiteY188" fmla="*/ 3664157 h 4248240"/>
                <a:gd name="connsiteX189" fmla="*/ 3211580 w 4246481"/>
                <a:gd name="connsiteY189" fmla="*/ 3661078 h 4248240"/>
                <a:gd name="connsiteX190" fmla="*/ 3089310 w 4246481"/>
                <a:gd name="connsiteY190" fmla="*/ 3611378 h 4248240"/>
                <a:gd name="connsiteX191" fmla="*/ 3086231 w 4246481"/>
                <a:gd name="connsiteY191" fmla="*/ 3613138 h 4248240"/>
                <a:gd name="connsiteX192" fmla="*/ 3113940 w 4246481"/>
                <a:gd name="connsiteY192" fmla="*/ 3666796 h 4248240"/>
                <a:gd name="connsiteX193" fmla="*/ 3089750 w 4246481"/>
                <a:gd name="connsiteY193" fmla="*/ 3671194 h 4248240"/>
                <a:gd name="connsiteX194" fmla="*/ 2986391 w 4246481"/>
                <a:gd name="connsiteY194" fmla="*/ 3628971 h 4248240"/>
                <a:gd name="connsiteX195" fmla="*/ 2963081 w 4246481"/>
                <a:gd name="connsiteY195" fmla="*/ 3610938 h 4248240"/>
                <a:gd name="connsiteX196" fmla="*/ 2967479 w 4246481"/>
                <a:gd name="connsiteY196" fmla="*/ 3639087 h 4248240"/>
                <a:gd name="connsiteX197" fmla="*/ 2948127 w 4246481"/>
                <a:gd name="connsiteY197" fmla="*/ 3658879 h 4248240"/>
                <a:gd name="connsiteX198" fmla="*/ 2849607 w 4246481"/>
                <a:gd name="connsiteY198" fmla="*/ 3614897 h 4248240"/>
                <a:gd name="connsiteX199" fmla="*/ 2840810 w 4246481"/>
                <a:gd name="connsiteY199" fmla="*/ 3609619 h 4248240"/>
                <a:gd name="connsiteX200" fmla="*/ 2835972 w 4246481"/>
                <a:gd name="connsiteY200" fmla="*/ 3609619 h 4248240"/>
                <a:gd name="connsiteX201" fmla="*/ 2847848 w 4246481"/>
                <a:gd name="connsiteY201" fmla="*/ 3632490 h 4248240"/>
                <a:gd name="connsiteX202" fmla="*/ 2835533 w 4246481"/>
                <a:gd name="connsiteY202" fmla="*/ 3652722 h 4248240"/>
                <a:gd name="connsiteX203" fmla="*/ 2785393 w 4246481"/>
                <a:gd name="connsiteY203" fmla="*/ 3639967 h 4248240"/>
                <a:gd name="connsiteX204" fmla="*/ 2715901 w 4246481"/>
                <a:gd name="connsiteY204" fmla="*/ 3597744 h 4248240"/>
                <a:gd name="connsiteX205" fmla="*/ 2708864 w 4246481"/>
                <a:gd name="connsiteY205" fmla="*/ 3592466 h 4248240"/>
                <a:gd name="connsiteX206" fmla="*/ 2705345 w 4246481"/>
                <a:gd name="connsiteY206" fmla="*/ 3618416 h 4248240"/>
                <a:gd name="connsiteX207" fmla="*/ 2693030 w 4246481"/>
                <a:gd name="connsiteY207" fmla="*/ 3627212 h 4248240"/>
                <a:gd name="connsiteX208" fmla="*/ 2656525 w 4246481"/>
                <a:gd name="connsiteY208" fmla="*/ 3641726 h 4248240"/>
                <a:gd name="connsiteX209" fmla="*/ 2692151 w 4246481"/>
                <a:gd name="connsiteY209" fmla="*/ 3644805 h 4248240"/>
                <a:gd name="connsiteX210" fmla="*/ 2748888 w 4246481"/>
                <a:gd name="connsiteY210" fmla="*/ 3669875 h 4248240"/>
                <a:gd name="connsiteX211" fmla="*/ 2757244 w 4246481"/>
                <a:gd name="connsiteY211" fmla="*/ 3682629 h 4248240"/>
                <a:gd name="connsiteX212" fmla="*/ 2745369 w 4246481"/>
                <a:gd name="connsiteY212" fmla="*/ 3689227 h 4248240"/>
                <a:gd name="connsiteX213" fmla="*/ 2723378 w 4246481"/>
                <a:gd name="connsiteY213" fmla="*/ 3697143 h 4248240"/>
                <a:gd name="connsiteX214" fmla="*/ 2798148 w 4246481"/>
                <a:gd name="connsiteY214" fmla="*/ 3727491 h 4248240"/>
                <a:gd name="connsiteX215" fmla="*/ 2820139 w 4246481"/>
                <a:gd name="connsiteY215" fmla="*/ 3741566 h 4248240"/>
                <a:gd name="connsiteX216" fmla="*/ 2817500 w 4246481"/>
                <a:gd name="connsiteY216" fmla="*/ 3756519 h 4248240"/>
                <a:gd name="connsiteX217" fmla="*/ 2791110 w 4246481"/>
                <a:gd name="connsiteY217" fmla="*/ 3767075 h 4248240"/>
                <a:gd name="connsiteX218" fmla="*/ 2883033 w 4246481"/>
                <a:gd name="connsiteY218" fmla="*/ 3825571 h 4248240"/>
                <a:gd name="connsiteX219" fmla="*/ 2836412 w 4246481"/>
                <a:gd name="connsiteY219" fmla="*/ 3839646 h 4248240"/>
                <a:gd name="connsiteX220" fmla="*/ 2934493 w 4246481"/>
                <a:gd name="connsiteY220" fmla="*/ 3908258 h 4248240"/>
                <a:gd name="connsiteX221" fmla="*/ 2896228 w 4246481"/>
                <a:gd name="connsiteY221" fmla="*/ 3918374 h 4248240"/>
                <a:gd name="connsiteX222" fmla="*/ 2971877 w 4246481"/>
                <a:gd name="connsiteY222" fmla="*/ 3997542 h 4248240"/>
                <a:gd name="connsiteX223" fmla="*/ 2950766 w 4246481"/>
                <a:gd name="connsiteY223" fmla="*/ 4003699 h 4248240"/>
                <a:gd name="connsiteX224" fmla="*/ 3000906 w 4246481"/>
                <a:gd name="connsiteY224" fmla="*/ 4078029 h 4248240"/>
                <a:gd name="connsiteX225" fmla="*/ 2981993 w 4246481"/>
                <a:gd name="connsiteY225" fmla="*/ 4078909 h 4248240"/>
                <a:gd name="connsiteX226" fmla="*/ 3098106 w 4246481"/>
                <a:gd name="connsiteY226" fmla="*/ 4248240 h 4248240"/>
                <a:gd name="connsiteX227" fmla="*/ 2918219 w 4246481"/>
                <a:gd name="connsiteY227" fmla="*/ 4150600 h 4248240"/>
                <a:gd name="connsiteX228" fmla="*/ 2919978 w 4246481"/>
                <a:gd name="connsiteY228" fmla="*/ 4169952 h 4248240"/>
                <a:gd name="connsiteX229" fmla="*/ 2840810 w 4246481"/>
                <a:gd name="connsiteY229" fmla="*/ 4127289 h 4248240"/>
                <a:gd name="connsiteX230" fmla="*/ 2837292 w 4246481"/>
                <a:gd name="connsiteY230" fmla="*/ 4148841 h 4248240"/>
                <a:gd name="connsiteX231" fmla="*/ 2751087 w 4246481"/>
                <a:gd name="connsiteY231" fmla="*/ 4081988 h 4248240"/>
                <a:gd name="connsiteX232" fmla="*/ 2744489 w 4246481"/>
                <a:gd name="connsiteY232" fmla="*/ 4121572 h 4248240"/>
                <a:gd name="connsiteX233" fmla="*/ 2666201 w 4246481"/>
                <a:gd name="connsiteY233" fmla="*/ 4029649 h 4248240"/>
                <a:gd name="connsiteX234" fmla="*/ 2657845 w 4246481"/>
                <a:gd name="connsiteY234" fmla="*/ 4078469 h 4248240"/>
                <a:gd name="connsiteX235" fmla="*/ 2590552 w 4246481"/>
                <a:gd name="connsiteY235" fmla="*/ 3990065 h 4248240"/>
                <a:gd name="connsiteX236" fmla="*/ 2579116 w 4246481"/>
                <a:gd name="connsiteY236" fmla="*/ 4029649 h 4248240"/>
                <a:gd name="connsiteX237" fmla="*/ 2575158 w 4246481"/>
                <a:gd name="connsiteY237" fmla="*/ 4030968 h 4248240"/>
                <a:gd name="connsiteX238" fmla="*/ 2513142 w 4246481"/>
                <a:gd name="connsiteY238" fmla="*/ 3931129 h 4248240"/>
                <a:gd name="connsiteX239" fmla="*/ 2506986 w 4246481"/>
                <a:gd name="connsiteY239" fmla="*/ 3957518 h 4248240"/>
                <a:gd name="connsiteX240" fmla="*/ 2490712 w 4246481"/>
                <a:gd name="connsiteY240" fmla="*/ 3962796 h 4248240"/>
                <a:gd name="connsiteX241" fmla="*/ 2454646 w 4246481"/>
                <a:gd name="connsiteY241" fmla="*/ 3894624 h 4248240"/>
                <a:gd name="connsiteX242" fmla="*/ 2451568 w 4246481"/>
                <a:gd name="connsiteY242" fmla="*/ 3871753 h 4248240"/>
                <a:gd name="connsiteX243" fmla="*/ 2439692 w 4246481"/>
                <a:gd name="connsiteY243" fmla="*/ 3891105 h 4248240"/>
                <a:gd name="connsiteX244" fmla="*/ 2421660 w 4246481"/>
                <a:gd name="connsiteY244" fmla="*/ 3892424 h 4248240"/>
                <a:gd name="connsiteX245" fmla="*/ 2399228 w 4246481"/>
                <a:gd name="connsiteY245" fmla="*/ 3849322 h 4248240"/>
                <a:gd name="connsiteX246" fmla="*/ 2386914 w 4246481"/>
                <a:gd name="connsiteY246" fmla="*/ 3815895 h 4248240"/>
                <a:gd name="connsiteX247" fmla="*/ 2380756 w 4246481"/>
                <a:gd name="connsiteY247" fmla="*/ 3836127 h 4248240"/>
                <a:gd name="connsiteX248" fmla="*/ 2367122 w 4246481"/>
                <a:gd name="connsiteY248" fmla="*/ 3839206 h 4248240"/>
                <a:gd name="connsiteX249" fmla="*/ 2353928 w 4246481"/>
                <a:gd name="connsiteY249" fmla="*/ 3822933 h 4248240"/>
                <a:gd name="connsiteX250" fmla="*/ 2328418 w 4246481"/>
                <a:gd name="connsiteY250" fmla="*/ 3750362 h 4248240"/>
                <a:gd name="connsiteX251" fmla="*/ 2322260 w 4246481"/>
                <a:gd name="connsiteY251" fmla="*/ 3755200 h 4248240"/>
                <a:gd name="connsiteX252" fmla="*/ 2296750 w 4246481"/>
                <a:gd name="connsiteY252" fmla="*/ 3749482 h 4248240"/>
                <a:gd name="connsiteX253" fmla="*/ 2280916 w 4246481"/>
                <a:gd name="connsiteY253" fmla="*/ 3709019 h 4248240"/>
                <a:gd name="connsiteX254" fmla="*/ 2270362 w 4246481"/>
                <a:gd name="connsiteY254" fmla="*/ 3685268 h 4248240"/>
                <a:gd name="connsiteX255" fmla="*/ 2267282 w 4246481"/>
                <a:gd name="connsiteY255" fmla="*/ 3686588 h 4248240"/>
                <a:gd name="connsiteX256" fmla="*/ 2255846 w 4246481"/>
                <a:gd name="connsiteY256" fmla="*/ 3696704 h 4248240"/>
                <a:gd name="connsiteX257" fmla="*/ 2243972 w 4246481"/>
                <a:gd name="connsiteY257" fmla="*/ 3683949 h 4248240"/>
                <a:gd name="connsiteX258" fmla="*/ 2228138 w 4246481"/>
                <a:gd name="connsiteY258" fmla="*/ 3606980 h 4248240"/>
                <a:gd name="connsiteX259" fmla="*/ 2225938 w 4246481"/>
                <a:gd name="connsiteY259" fmla="*/ 3592906 h 4248240"/>
                <a:gd name="connsiteX260" fmla="*/ 2214944 w 4246481"/>
                <a:gd name="connsiteY260" fmla="*/ 3606540 h 4248240"/>
                <a:gd name="connsiteX261" fmla="*/ 2204388 w 4246481"/>
                <a:gd name="connsiteY261" fmla="*/ 3606101 h 4248240"/>
                <a:gd name="connsiteX262" fmla="*/ 2190754 w 4246481"/>
                <a:gd name="connsiteY262" fmla="*/ 3579711 h 4248240"/>
                <a:gd name="connsiteX263" fmla="*/ 2143252 w 4246481"/>
                <a:gd name="connsiteY263" fmla="*/ 3418297 h 4248240"/>
                <a:gd name="connsiteX264" fmla="*/ 2139734 w 4246481"/>
                <a:gd name="connsiteY264" fmla="*/ 3412139 h 4248240"/>
                <a:gd name="connsiteX265" fmla="*/ 2135776 w 4246481"/>
                <a:gd name="connsiteY265" fmla="*/ 3445126 h 4248240"/>
                <a:gd name="connsiteX266" fmla="*/ 2120822 w 4246481"/>
                <a:gd name="connsiteY266" fmla="*/ 3767075 h 4248240"/>
                <a:gd name="connsiteX267" fmla="*/ 2137974 w 4246481"/>
                <a:gd name="connsiteY267" fmla="*/ 3936846 h 4248240"/>
                <a:gd name="connsiteX268" fmla="*/ 2145452 w 4246481"/>
                <a:gd name="connsiteY268" fmla="*/ 4173471 h 4248240"/>
                <a:gd name="connsiteX269" fmla="*/ 2134016 w 4246481"/>
                <a:gd name="connsiteY269" fmla="*/ 4184466 h 4248240"/>
                <a:gd name="connsiteX270" fmla="*/ 2104108 w 4246481"/>
                <a:gd name="connsiteY270" fmla="*/ 4184466 h 4248240"/>
                <a:gd name="connsiteX271" fmla="*/ 2103228 w 4246481"/>
                <a:gd name="connsiteY271" fmla="*/ 4177869 h 4248240"/>
                <a:gd name="connsiteX272" fmla="*/ 2086076 w 4246481"/>
                <a:gd name="connsiteY272" fmla="*/ 3859438 h 4248240"/>
                <a:gd name="connsiteX273" fmla="*/ 2090034 w 4246481"/>
                <a:gd name="connsiteY273" fmla="*/ 3478112 h 4248240"/>
                <a:gd name="connsiteX274" fmla="*/ 2094872 w 4246481"/>
                <a:gd name="connsiteY274" fmla="*/ 3433690 h 4248240"/>
                <a:gd name="connsiteX275" fmla="*/ 2092234 w 4246481"/>
                <a:gd name="connsiteY275" fmla="*/ 3432811 h 4248240"/>
                <a:gd name="connsiteX276" fmla="*/ 2073760 w 4246481"/>
                <a:gd name="connsiteY276" fmla="*/ 3496145 h 4248240"/>
                <a:gd name="connsiteX277" fmla="*/ 2051770 w 4246481"/>
                <a:gd name="connsiteY277" fmla="*/ 3585429 h 4248240"/>
                <a:gd name="connsiteX278" fmla="*/ 2050010 w 4246481"/>
                <a:gd name="connsiteY278" fmla="*/ 3590707 h 4248240"/>
                <a:gd name="connsiteX279" fmla="*/ 2039894 w 4246481"/>
                <a:gd name="connsiteY279" fmla="*/ 3608300 h 4248240"/>
                <a:gd name="connsiteX280" fmla="*/ 2027140 w 4246481"/>
                <a:gd name="connsiteY280" fmla="*/ 3595545 h 4248240"/>
                <a:gd name="connsiteX281" fmla="*/ 2023182 w 4246481"/>
                <a:gd name="connsiteY281" fmla="*/ 3592906 h 4248240"/>
                <a:gd name="connsiteX282" fmla="*/ 2016584 w 4246481"/>
                <a:gd name="connsiteY282" fmla="*/ 3638207 h 4248240"/>
                <a:gd name="connsiteX283" fmla="*/ 2006468 w 4246481"/>
                <a:gd name="connsiteY283" fmla="*/ 3679991 h 4248240"/>
                <a:gd name="connsiteX284" fmla="*/ 1980078 w 4246481"/>
                <a:gd name="connsiteY284" fmla="*/ 3683069 h 4248240"/>
                <a:gd name="connsiteX285" fmla="*/ 1972162 w 4246481"/>
                <a:gd name="connsiteY285" fmla="*/ 3697143 h 4248240"/>
                <a:gd name="connsiteX286" fmla="*/ 1953250 w 4246481"/>
                <a:gd name="connsiteY286" fmla="*/ 3744204 h 4248240"/>
                <a:gd name="connsiteX287" fmla="*/ 1925540 w 4246481"/>
                <a:gd name="connsiteY287" fmla="*/ 3751242 h 4248240"/>
                <a:gd name="connsiteX288" fmla="*/ 1923342 w 4246481"/>
                <a:gd name="connsiteY288" fmla="*/ 3749922 h 4248240"/>
                <a:gd name="connsiteX289" fmla="*/ 1901790 w 4246481"/>
                <a:gd name="connsiteY289" fmla="*/ 3808858 h 4248240"/>
                <a:gd name="connsiteX290" fmla="*/ 1883318 w 4246481"/>
                <a:gd name="connsiteY290" fmla="*/ 3835687 h 4248240"/>
                <a:gd name="connsiteX291" fmla="*/ 1868364 w 4246481"/>
                <a:gd name="connsiteY291" fmla="*/ 3831289 h 4248240"/>
                <a:gd name="connsiteX292" fmla="*/ 1862646 w 4246481"/>
                <a:gd name="connsiteY292" fmla="*/ 3812377 h 4248240"/>
                <a:gd name="connsiteX293" fmla="*/ 1841974 w 4246481"/>
                <a:gd name="connsiteY293" fmla="*/ 3861197 h 4248240"/>
                <a:gd name="connsiteX294" fmla="*/ 1823501 w 4246481"/>
                <a:gd name="connsiteY294" fmla="*/ 3892424 h 4248240"/>
                <a:gd name="connsiteX295" fmla="*/ 1807228 w 4246481"/>
                <a:gd name="connsiteY295" fmla="*/ 3891105 h 4248240"/>
                <a:gd name="connsiteX296" fmla="*/ 1795353 w 4246481"/>
                <a:gd name="connsiteY296" fmla="*/ 3871753 h 4248240"/>
                <a:gd name="connsiteX297" fmla="*/ 1789635 w 4246481"/>
                <a:gd name="connsiteY297" fmla="*/ 3905179 h 4248240"/>
                <a:gd name="connsiteX298" fmla="*/ 1756649 w 4246481"/>
                <a:gd name="connsiteY298" fmla="*/ 3962796 h 4248240"/>
                <a:gd name="connsiteX299" fmla="*/ 1740375 w 4246481"/>
                <a:gd name="connsiteY299" fmla="*/ 3957078 h 4248240"/>
                <a:gd name="connsiteX300" fmla="*/ 1734218 w 4246481"/>
                <a:gd name="connsiteY300" fmla="*/ 3929370 h 4248240"/>
                <a:gd name="connsiteX301" fmla="*/ 1707829 w 4246481"/>
                <a:gd name="connsiteY301" fmla="*/ 3984787 h 4248240"/>
                <a:gd name="connsiteX302" fmla="*/ 1669125 w 4246481"/>
                <a:gd name="connsiteY302" fmla="*/ 4031848 h 4248240"/>
                <a:gd name="connsiteX303" fmla="*/ 1657250 w 4246481"/>
                <a:gd name="connsiteY303" fmla="*/ 3989625 h 4248240"/>
                <a:gd name="connsiteX304" fmla="*/ 1589956 w 4246481"/>
                <a:gd name="connsiteY304" fmla="*/ 4078909 h 4248240"/>
                <a:gd name="connsiteX305" fmla="*/ 1581160 w 4246481"/>
                <a:gd name="connsiteY305" fmla="*/ 4030968 h 4248240"/>
                <a:gd name="connsiteX306" fmla="*/ 1503311 w 4246481"/>
                <a:gd name="connsiteY306" fmla="*/ 4121132 h 4248240"/>
                <a:gd name="connsiteX307" fmla="*/ 1497154 w 4246481"/>
                <a:gd name="connsiteY307" fmla="*/ 4082428 h 4248240"/>
                <a:gd name="connsiteX308" fmla="*/ 1410509 w 4246481"/>
                <a:gd name="connsiteY308" fmla="*/ 4149281 h 4248240"/>
                <a:gd name="connsiteX309" fmla="*/ 1407430 w 4246481"/>
                <a:gd name="connsiteY309" fmla="*/ 4127289 h 4248240"/>
                <a:gd name="connsiteX310" fmla="*/ 1328262 w 4246481"/>
                <a:gd name="connsiteY310" fmla="*/ 4169952 h 4248240"/>
                <a:gd name="connsiteX311" fmla="*/ 1330021 w 4246481"/>
                <a:gd name="connsiteY311" fmla="*/ 4150160 h 4248240"/>
                <a:gd name="connsiteX312" fmla="*/ 1149255 w 4246481"/>
                <a:gd name="connsiteY312" fmla="*/ 4248240 h 4248240"/>
                <a:gd name="connsiteX313" fmla="*/ 1266687 w 4246481"/>
                <a:gd name="connsiteY313" fmla="*/ 4078909 h 4248240"/>
                <a:gd name="connsiteX314" fmla="*/ 1245575 w 4246481"/>
                <a:gd name="connsiteY314" fmla="*/ 4078909 h 4248240"/>
                <a:gd name="connsiteX315" fmla="*/ 1297475 w 4246481"/>
                <a:gd name="connsiteY315" fmla="*/ 4003260 h 4248240"/>
                <a:gd name="connsiteX316" fmla="*/ 1275923 w 4246481"/>
                <a:gd name="connsiteY316" fmla="*/ 3997542 h 4248240"/>
                <a:gd name="connsiteX317" fmla="*/ 1352452 w 4246481"/>
                <a:gd name="connsiteY317" fmla="*/ 3917934 h 4248240"/>
                <a:gd name="connsiteX318" fmla="*/ 1314188 w 4246481"/>
                <a:gd name="connsiteY318" fmla="*/ 3907818 h 4248240"/>
                <a:gd name="connsiteX319" fmla="*/ 1412708 w 4246481"/>
                <a:gd name="connsiteY319" fmla="*/ 3839646 h 4248240"/>
                <a:gd name="connsiteX320" fmla="*/ 1366087 w 4246481"/>
                <a:gd name="connsiteY320" fmla="*/ 3825571 h 4248240"/>
                <a:gd name="connsiteX321" fmla="*/ 1461088 w 4246481"/>
                <a:gd name="connsiteY321" fmla="*/ 3767515 h 4248240"/>
                <a:gd name="connsiteX322" fmla="*/ 1421944 w 4246481"/>
                <a:gd name="connsiteY322" fmla="*/ 3751681 h 4248240"/>
                <a:gd name="connsiteX323" fmla="*/ 1421064 w 4246481"/>
                <a:gd name="connsiteY323" fmla="*/ 3747283 h 4248240"/>
                <a:gd name="connsiteX324" fmla="*/ 1528821 w 4246481"/>
                <a:gd name="connsiteY324" fmla="*/ 3698023 h 4248240"/>
                <a:gd name="connsiteX325" fmla="*/ 1487478 w 4246481"/>
                <a:gd name="connsiteY325" fmla="*/ 3682190 h 4248240"/>
                <a:gd name="connsiteX326" fmla="*/ 1503311 w 4246481"/>
                <a:gd name="connsiteY326" fmla="*/ 3664597 h 4248240"/>
                <a:gd name="connsiteX327" fmla="*/ 1577201 w 4246481"/>
                <a:gd name="connsiteY327" fmla="*/ 3641726 h 4248240"/>
                <a:gd name="connsiteX328" fmla="*/ 1588197 w 4246481"/>
                <a:gd name="connsiteY328" fmla="*/ 3641286 h 4248240"/>
                <a:gd name="connsiteX329" fmla="*/ 1589956 w 4246481"/>
                <a:gd name="connsiteY329" fmla="*/ 3639087 h 4248240"/>
                <a:gd name="connsiteX330" fmla="*/ 1568845 w 4246481"/>
                <a:gd name="connsiteY330" fmla="*/ 3623253 h 4248240"/>
                <a:gd name="connsiteX331" fmla="*/ 1557409 w 4246481"/>
                <a:gd name="connsiteY331" fmla="*/ 3625453 h 4248240"/>
                <a:gd name="connsiteX332" fmla="*/ 1540696 w 4246481"/>
                <a:gd name="connsiteY332" fmla="*/ 3615337 h 4248240"/>
                <a:gd name="connsiteX333" fmla="*/ 1538937 w 4246481"/>
                <a:gd name="connsiteY333" fmla="*/ 3603461 h 4248240"/>
                <a:gd name="connsiteX334" fmla="*/ 1537617 w 4246481"/>
                <a:gd name="connsiteY334" fmla="*/ 3590707 h 4248240"/>
                <a:gd name="connsiteX335" fmla="*/ 1528821 w 4246481"/>
                <a:gd name="connsiteY335" fmla="*/ 3597304 h 4248240"/>
                <a:gd name="connsiteX336" fmla="*/ 1421064 w 4246481"/>
                <a:gd name="connsiteY336" fmla="*/ 3650962 h 4248240"/>
                <a:gd name="connsiteX337" fmla="*/ 1413587 w 4246481"/>
                <a:gd name="connsiteY337" fmla="*/ 3652282 h 4248240"/>
                <a:gd name="connsiteX338" fmla="*/ 1396434 w 4246481"/>
                <a:gd name="connsiteY338" fmla="*/ 3647444 h 4248240"/>
                <a:gd name="connsiteX339" fmla="*/ 1399073 w 4246481"/>
                <a:gd name="connsiteY339" fmla="*/ 3630291 h 4248240"/>
                <a:gd name="connsiteX340" fmla="*/ 1409189 w 4246481"/>
                <a:gd name="connsiteY340" fmla="*/ 3609179 h 4248240"/>
                <a:gd name="connsiteX341" fmla="*/ 1406990 w 4246481"/>
                <a:gd name="connsiteY341" fmla="*/ 3607420 h 4248240"/>
                <a:gd name="connsiteX342" fmla="*/ 1361688 w 4246481"/>
                <a:gd name="connsiteY342" fmla="*/ 3632490 h 4248240"/>
                <a:gd name="connsiteX343" fmla="*/ 1301433 w 4246481"/>
                <a:gd name="connsiteY343" fmla="*/ 3656680 h 4248240"/>
                <a:gd name="connsiteX344" fmla="*/ 1288238 w 4246481"/>
                <a:gd name="connsiteY344" fmla="*/ 3658879 h 4248240"/>
                <a:gd name="connsiteX345" fmla="*/ 1276803 w 4246481"/>
                <a:gd name="connsiteY345" fmla="*/ 3646124 h 4248240"/>
                <a:gd name="connsiteX346" fmla="*/ 1280321 w 4246481"/>
                <a:gd name="connsiteY346" fmla="*/ 3608300 h 4248240"/>
                <a:gd name="connsiteX347" fmla="*/ 1263608 w 4246481"/>
                <a:gd name="connsiteY347" fmla="*/ 3623693 h 4248240"/>
                <a:gd name="connsiteX348" fmla="*/ 1169047 w 4246481"/>
                <a:gd name="connsiteY348" fmla="*/ 3668995 h 4248240"/>
                <a:gd name="connsiteX349" fmla="*/ 1141778 w 4246481"/>
                <a:gd name="connsiteY349" fmla="*/ 3668115 h 4248240"/>
                <a:gd name="connsiteX350" fmla="*/ 1136060 w 4246481"/>
                <a:gd name="connsiteY350" fmla="*/ 3655360 h 4248240"/>
                <a:gd name="connsiteX351" fmla="*/ 1151893 w 4246481"/>
                <a:gd name="connsiteY351" fmla="*/ 3627212 h 4248240"/>
                <a:gd name="connsiteX352" fmla="*/ 1159810 w 4246481"/>
                <a:gd name="connsiteY352" fmla="*/ 3608739 h 4248240"/>
                <a:gd name="connsiteX353" fmla="*/ 1150134 w 4246481"/>
                <a:gd name="connsiteY353" fmla="*/ 3614017 h 4248240"/>
                <a:gd name="connsiteX354" fmla="*/ 1020387 w 4246481"/>
                <a:gd name="connsiteY354" fmla="*/ 3661958 h 4248240"/>
                <a:gd name="connsiteX355" fmla="*/ 995317 w 4246481"/>
                <a:gd name="connsiteY355" fmla="*/ 3659759 h 4248240"/>
                <a:gd name="connsiteX356" fmla="*/ 1002794 w 4246481"/>
                <a:gd name="connsiteY356" fmla="*/ 3636448 h 4248240"/>
                <a:gd name="connsiteX357" fmla="*/ 1016868 w 4246481"/>
                <a:gd name="connsiteY357" fmla="*/ 3605221 h 4248240"/>
                <a:gd name="connsiteX358" fmla="*/ 864690 w 4246481"/>
                <a:gd name="connsiteY358" fmla="*/ 3636008 h 4248240"/>
                <a:gd name="connsiteX359" fmla="*/ 861611 w 4246481"/>
                <a:gd name="connsiteY359" fmla="*/ 3632050 h 4248240"/>
                <a:gd name="connsiteX360" fmla="*/ 897237 w 4246481"/>
                <a:gd name="connsiteY360" fmla="*/ 3573114 h 4248240"/>
                <a:gd name="connsiteX361" fmla="*/ 889320 w 4246481"/>
                <a:gd name="connsiteY361" fmla="*/ 3576192 h 4248240"/>
                <a:gd name="connsiteX362" fmla="*/ 739780 w 4246481"/>
                <a:gd name="connsiteY362" fmla="*/ 3601262 h 4248240"/>
                <a:gd name="connsiteX363" fmla="*/ 731864 w 4246481"/>
                <a:gd name="connsiteY363" fmla="*/ 3586309 h 4248240"/>
                <a:gd name="connsiteX364" fmla="*/ 755614 w 4246481"/>
                <a:gd name="connsiteY364" fmla="*/ 3549803 h 4248240"/>
                <a:gd name="connsiteX365" fmla="*/ 595079 w 4246481"/>
                <a:gd name="connsiteY365" fmla="*/ 3541447 h 4248240"/>
                <a:gd name="connsiteX366" fmla="*/ 612232 w 4246481"/>
                <a:gd name="connsiteY366" fmla="*/ 3512418 h 4248240"/>
                <a:gd name="connsiteX367" fmla="*/ 482924 w 4246481"/>
                <a:gd name="connsiteY367" fmla="*/ 3483390 h 4248240"/>
                <a:gd name="connsiteX368" fmla="*/ 503156 w 4246481"/>
                <a:gd name="connsiteY368" fmla="*/ 3464478 h 4248240"/>
                <a:gd name="connsiteX369" fmla="*/ 211994 w 4246481"/>
                <a:gd name="connsiteY369" fmla="*/ 3403342 h 4248240"/>
                <a:gd name="connsiteX370" fmla="*/ 211554 w 4246481"/>
                <a:gd name="connsiteY370" fmla="*/ 3398505 h 4248240"/>
                <a:gd name="connsiteX371" fmla="*/ 241902 w 4246481"/>
                <a:gd name="connsiteY371" fmla="*/ 3385310 h 4248240"/>
                <a:gd name="connsiteX372" fmla="*/ 425748 w 4246481"/>
                <a:gd name="connsiteY372" fmla="*/ 3338689 h 4248240"/>
                <a:gd name="connsiteX373" fmla="*/ 500517 w 4246481"/>
                <a:gd name="connsiteY373" fmla="*/ 3325054 h 4248240"/>
                <a:gd name="connsiteX374" fmla="*/ 479846 w 4246481"/>
                <a:gd name="connsiteY374" fmla="*/ 3305262 h 4248240"/>
                <a:gd name="connsiteX375" fmla="*/ 607834 w 4246481"/>
                <a:gd name="connsiteY375" fmla="*/ 3272715 h 4248240"/>
                <a:gd name="connsiteX376" fmla="*/ 589801 w 4246481"/>
                <a:gd name="connsiteY376" fmla="*/ 3245007 h 4248240"/>
                <a:gd name="connsiteX377" fmla="*/ 748577 w 4246481"/>
                <a:gd name="connsiteY377" fmla="*/ 3230932 h 4248240"/>
                <a:gd name="connsiteX378" fmla="*/ 718669 w 4246481"/>
                <a:gd name="connsiteY378" fmla="*/ 3185631 h 4248240"/>
                <a:gd name="connsiteX379" fmla="*/ 720868 w 4246481"/>
                <a:gd name="connsiteY379" fmla="*/ 3181672 h 4248240"/>
                <a:gd name="connsiteX380" fmla="*/ 890639 w 4246481"/>
                <a:gd name="connsiteY380" fmla="*/ 3202784 h 4248240"/>
                <a:gd name="connsiteX381" fmla="*/ 852375 w 4246481"/>
                <a:gd name="connsiteY381" fmla="*/ 3143408 h 4248240"/>
                <a:gd name="connsiteX382" fmla="*/ 934182 w 4246481"/>
                <a:gd name="connsiteY382" fmla="*/ 3142088 h 4248240"/>
                <a:gd name="connsiteX383" fmla="*/ 1006752 w 4246481"/>
                <a:gd name="connsiteY383" fmla="*/ 3168038 h 4248240"/>
                <a:gd name="connsiteX384" fmla="*/ 1008951 w 4246481"/>
                <a:gd name="connsiteY384" fmla="*/ 3165839 h 4248240"/>
                <a:gd name="connsiteX385" fmla="*/ 998835 w 4246481"/>
                <a:gd name="connsiteY385" fmla="*/ 3144288 h 4248240"/>
                <a:gd name="connsiteX386" fmla="*/ 986960 w 4246481"/>
                <a:gd name="connsiteY386" fmla="*/ 3124056 h 4248240"/>
                <a:gd name="connsiteX387" fmla="*/ 996196 w 4246481"/>
                <a:gd name="connsiteY387" fmla="*/ 3109102 h 4248240"/>
                <a:gd name="connsiteX388" fmla="*/ 1061290 w 4246481"/>
                <a:gd name="connsiteY388" fmla="*/ 3120097 h 4248240"/>
                <a:gd name="connsiteX389" fmla="*/ 1149255 w 4246481"/>
                <a:gd name="connsiteY389" fmla="*/ 3153524 h 4248240"/>
                <a:gd name="connsiteX390" fmla="*/ 1145296 w 4246481"/>
                <a:gd name="connsiteY390" fmla="*/ 3142968 h 4248240"/>
                <a:gd name="connsiteX391" fmla="*/ 1128143 w 4246481"/>
                <a:gd name="connsiteY391" fmla="*/ 3114379 h 4248240"/>
                <a:gd name="connsiteX392" fmla="*/ 1135620 w 4246481"/>
                <a:gd name="connsiteY392" fmla="*/ 3098546 h 4248240"/>
                <a:gd name="connsiteX393" fmla="*/ 1182681 w 4246481"/>
                <a:gd name="connsiteY393" fmla="*/ 3102064 h 4248240"/>
                <a:gd name="connsiteX394" fmla="*/ 1261849 w 4246481"/>
                <a:gd name="connsiteY394" fmla="*/ 3144727 h 4248240"/>
                <a:gd name="connsiteX395" fmla="*/ 1275483 w 4246481"/>
                <a:gd name="connsiteY395" fmla="*/ 3152644 h 4248240"/>
                <a:gd name="connsiteX396" fmla="*/ 1269326 w 4246481"/>
                <a:gd name="connsiteY396" fmla="*/ 3123176 h 4248240"/>
                <a:gd name="connsiteX397" fmla="*/ 1288678 w 4246481"/>
                <a:gd name="connsiteY397" fmla="*/ 3103824 h 4248240"/>
                <a:gd name="connsiteX398" fmla="*/ 1376642 w 4246481"/>
                <a:gd name="connsiteY398" fmla="*/ 3138570 h 4248240"/>
                <a:gd name="connsiteX399" fmla="*/ 1393356 w 4246481"/>
                <a:gd name="connsiteY399" fmla="*/ 3135491 h 4248240"/>
                <a:gd name="connsiteX400" fmla="*/ 1361688 w 4246481"/>
                <a:gd name="connsiteY400" fmla="*/ 3105583 h 4248240"/>
                <a:gd name="connsiteX401" fmla="*/ 1255252 w 4246481"/>
                <a:gd name="connsiteY401" fmla="*/ 3073036 h 4248240"/>
                <a:gd name="connsiteX402" fmla="*/ 1238099 w 4246481"/>
                <a:gd name="connsiteY402" fmla="*/ 3065999 h 4248240"/>
                <a:gd name="connsiteX403" fmla="*/ 1231061 w 4246481"/>
                <a:gd name="connsiteY403" fmla="*/ 3041809 h 4248240"/>
                <a:gd name="connsiteX404" fmla="*/ 1253492 w 4246481"/>
                <a:gd name="connsiteY404" fmla="*/ 3009702 h 4248240"/>
                <a:gd name="connsiteX405" fmla="*/ 1216987 w 4246481"/>
                <a:gd name="connsiteY405" fmla="*/ 3006623 h 4248240"/>
                <a:gd name="connsiteX406" fmla="*/ 1065249 w 4246481"/>
                <a:gd name="connsiteY406" fmla="*/ 2956044 h 4248240"/>
                <a:gd name="connsiteX407" fmla="*/ 1048095 w 4246481"/>
                <a:gd name="connsiteY407" fmla="*/ 2941970 h 4248240"/>
                <a:gd name="connsiteX408" fmla="*/ 1053813 w 4246481"/>
                <a:gd name="connsiteY408" fmla="*/ 2914261 h 4248240"/>
                <a:gd name="connsiteX409" fmla="*/ 1078883 w 4246481"/>
                <a:gd name="connsiteY409" fmla="*/ 2905904 h 4248240"/>
                <a:gd name="connsiteX410" fmla="*/ 1098235 w 4246481"/>
                <a:gd name="connsiteY410" fmla="*/ 2895788 h 4248240"/>
                <a:gd name="connsiteX411" fmla="*/ 1024785 w 4246481"/>
                <a:gd name="connsiteY411" fmla="*/ 2877755 h 4248240"/>
                <a:gd name="connsiteX412" fmla="*/ 926705 w 4246481"/>
                <a:gd name="connsiteY412" fmla="*/ 2839051 h 4248240"/>
                <a:gd name="connsiteX413" fmla="*/ 924945 w 4246481"/>
                <a:gd name="connsiteY413" fmla="*/ 2797708 h 4248240"/>
                <a:gd name="connsiteX414" fmla="*/ 954853 w 4246481"/>
                <a:gd name="connsiteY414" fmla="*/ 2774837 h 4248240"/>
                <a:gd name="connsiteX415" fmla="*/ 961451 w 4246481"/>
                <a:gd name="connsiteY415" fmla="*/ 2767360 h 4248240"/>
                <a:gd name="connsiteX416" fmla="*/ 946057 w 4246481"/>
                <a:gd name="connsiteY416" fmla="*/ 2767360 h 4248240"/>
                <a:gd name="connsiteX417" fmla="*/ 797397 w 4246481"/>
                <a:gd name="connsiteY417" fmla="*/ 2733494 h 4248240"/>
                <a:gd name="connsiteX418" fmla="*/ 749017 w 4246481"/>
                <a:gd name="connsiteY418" fmla="*/ 2694350 h 4248240"/>
                <a:gd name="connsiteX419" fmla="*/ 755174 w 4246481"/>
                <a:gd name="connsiteY419" fmla="*/ 2671039 h 4248240"/>
                <a:gd name="connsiteX420" fmla="*/ 805314 w 4246481"/>
                <a:gd name="connsiteY420" fmla="*/ 2654326 h 4248240"/>
                <a:gd name="connsiteX421" fmla="*/ 822907 w 4246481"/>
                <a:gd name="connsiteY421" fmla="*/ 2642891 h 4248240"/>
                <a:gd name="connsiteX422" fmla="*/ 777605 w 4246481"/>
                <a:gd name="connsiteY422" fmla="*/ 2631895 h 4248240"/>
                <a:gd name="connsiteX423" fmla="*/ 608274 w 4246481"/>
                <a:gd name="connsiteY423" fmla="*/ 2550528 h 4248240"/>
                <a:gd name="connsiteX424" fmla="*/ 595959 w 4246481"/>
                <a:gd name="connsiteY424" fmla="*/ 2532055 h 4248240"/>
                <a:gd name="connsiteX425" fmla="*/ 613551 w 4246481"/>
                <a:gd name="connsiteY425" fmla="*/ 2517981 h 4248240"/>
                <a:gd name="connsiteX426" fmla="*/ 650936 w 4246481"/>
                <a:gd name="connsiteY426" fmla="*/ 2505226 h 4248240"/>
                <a:gd name="connsiteX427" fmla="*/ 676006 w 4246481"/>
                <a:gd name="connsiteY427" fmla="*/ 2492032 h 4248240"/>
                <a:gd name="connsiteX428" fmla="*/ 489082 w 4246481"/>
                <a:gd name="connsiteY428" fmla="*/ 2388233 h 4248240"/>
                <a:gd name="connsiteX429" fmla="*/ 496119 w 4246481"/>
                <a:gd name="connsiteY429" fmla="*/ 2359644 h 4248240"/>
                <a:gd name="connsiteX430" fmla="*/ 562532 w 4246481"/>
                <a:gd name="connsiteY430" fmla="*/ 2341612 h 4248240"/>
                <a:gd name="connsiteX431" fmla="*/ 573528 w 4246481"/>
                <a:gd name="connsiteY431" fmla="*/ 2336773 h 4248240"/>
                <a:gd name="connsiteX432" fmla="*/ 489522 w 4246481"/>
                <a:gd name="connsiteY432" fmla="*/ 2301148 h 4248240"/>
                <a:gd name="connsiteX433" fmla="*/ 376488 w 4246481"/>
                <a:gd name="connsiteY433" fmla="*/ 2211424 h 4248240"/>
                <a:gd name="connsiteX434" fmla="*/ 384844 w 4246481"/>
                <a:gd name="connsiteY434" fmla="*/ 2181516 h 4248240"/>
                <a:gd name="connsiteX435" fmla="*/ 444220 w 4246481"/>
                <a:gd name="connsiteY435" fmla="*/ 2167002 h 4248240"/>
                <a:gd name="connsiteX436" fmla="*/ 318871 w 4246481"/>
                <a:gd name="connsiteY436" fmla="*/ 2051769 h 4248240"/>
                <a:gd name="connsiteX437" fmla="*/ 282366 w 4246481"/>
                <a:gd name="connsiteY437" fmla="*/ 2004268 h 4248240"/>
                <a:gd name="connsiteX438" fmla="*/ 277088 w 4246481"/>
                <a:gd name="connsiteY438" fmla="*/ 1994152 h 4248240"/>
                <a:gd name="connsiteX439" fmla="*/ 323709 w 4246481"/>
                <a:gd name="connsiteY439" fmla="*/ 1981837 h 4248240"/>
                <a:gd name="connsiteX440" fmla="*/ 210675 w 4246481"/>
                <a:gd name="connsiteY440" fmla="*/ 1819103 h 4248240"/>
                <a:gd name="connsiteX441" fmla="*/ 255976 w 4246481"/>
                <a:gd name="connsiteY441" fmla="*/ 1819103 h 4248240"/>
                <a:gd name="connsiteX442" fmla="*/ 208036 w 4246481"/>
                <a:gd name="connsiteY442" fmla="*/ 1762366 h 4248240"/>
                <a:gd name="connsiteX443" fmla="*/ 29908 w 4246481"/>
                <a:gd name="connsiteY443" fmla="*/ 1512547 h 4248240"/>
                <a:gd name="connsiteX444" fmla="*/ 0 w 4246481"/>
                <a:gd name="connsiteY444" fmla="*/ 1453611 h 4248240"/>
                <a:gd name="connsiteX445" fmla="*/ 0 w 4246481"/>
                <a:gd name="connsiteY445" fmla="*/ 1449213 h 4248240"/>
                <a:gd name="connsiteX446" fmla="*/ 113034 w 4246481"/>
                <a:gd name="connsiteY446" fmla="*/ 1495834 h 4248240"/>
                <a:gd name="connsiteX447" fmla="*/ 377807 w 4246481"/>
                <a:gd name="connsiteY447" fmla="*/ 1655489 h 4248240"/>
                <a:gd name="connsiteX448" fmla="*/ 393641 w 4246481"/>
                <a:gd name="connsiteY448" fmla="*/ 1666925 h 4248240"/>
                <a:gd name="connsiteX449" fmla="*/ 389682 w 4246481"/>
                <a:gd name="connsiteY449" fmla="*/ 1622503 h 4248240"/>
                <a:gd name="connsiteX450" fmla="*/ 563412 w 4246481"/>
                <a:gd name="connsiteY450" fmla="*/ 1717504 h 4248240"/>
                <a:gd name="connsiteX451" fmla="*/ 571768 w 4246481"/>
                <a:gd name="connsiteY451" fmla="*/ 1668244 h 4248240"/>
                <a:gd name="connsiteX452" fmla="*/ 762211 w 4246481"/>
                <a:gd name="connsiteY452" fmla="*/ 1816904 h 4248240"/>
                <a:gd name="connsiteX453" fmla="*/ 763971 w 4246481"/>
                <a:gd name="connsiteY453" fmla="*/ 1805029 h 4248240"/>
                <a:gd name="connsiteX454" fmla="*/ 769688 w 4246481"/>
                <a:gd name="connsiteY454" fmla="*/ 1762366 h 4248240"/>
                <a:gd name="connsiteX455" fmla="*/ 803994 w 4246481"/>
                <a:gd name="connsiteY455" fmla="*/ 1749172 h 4248240"/>
                <a:gd name="connsiteX456" fmla="*/ 854134 w 4246481"/>
                <a:gd name="connsiteY456" fmla="*/ 1794473 h 4248240"/>
                <a:gd name="connsiteX457" fmla="*/ 933302 w 4246481"/>
                <a:gd name="connsiteY457" fmla="*/ 1903989 h 4248240"/>
                <a:gd name="connsiteX458" fmla="*/ 945617 w 4246481"/>
                <a:gd name="connsiteY458" fmla="*/ 1929059 h 4248240"/>
                <a:gd name="connsiteX459" fmla="*/ 950455 w 4246481"/>
                <a:gd name="connsiteY459" fmla="*/ 1902230 h 4248240"/>
                <a:gd name="connsiteX460" fmla="*/ 961451 w 4246481"/>
                <a:gd name="connsiteY460" fmla="*/ 1837576 h 4248240"/>
                <a:gd name="connsiteX461" fmla="*/ 974645 w 4246481"/>
                <a:gd name="connsiteY461" fmla="*/ 1831418 h 4248240"/>
                <a:gd name="connsiteX462" fmla="*/ 1103953 w 4246481"/>
                <a:gd name="connsiteY462" fmla="*/ 1996791 h 4248240"/>
                <a:gd name="connsiteX463" fmla="*/ 1109671 w 4246481"/>
                <a:gd name="connsiteY463" fmla="*/ 2012625 h 4248240"/>
                <a:gd name="connsiteX464" fmla="*/ 1119347 w 4246481"/>
                <a:gd name="connsiteY464" fmla="*/ 1987115 h 4248240"/>
                <a:gd name="connsiteX465" fmla="*/ 1128583 w 4246481"/>
                <a:gd name="connsiteY465" fmla="*/ 1947091 h 4248240"/>
                <a:gd name="connsiteX466" fmla="*/ 1133421 w 4246481"/>
                <a:gd name="connsiteY466" fmla="*/ 1934776 h 4248240"/>
                <a:gd name="connsiteX467" fmla="*/ 1149694 w 4246481"/>
                <a:gd name="connsiteY467" fmla="*/ 1931258 h 4248240"/>
                <a:gd name="connsiteX468" fmla="*/ 1176963 w 4246481"/>
                <a:gd name="connsiteY468" fmla="*/ 1958527 h 4248240"/>
                <a:gd name="connsiteX469" fmla="*/ 1271525 w 4246481"/>
                <a:gd name="connsiteY469" fmla="*/ 2138854 h 4248240"/>
                <a:gd name="connsiteX470" fmla="*/ 1274164 w 4246481"/>
                <a:gd name="connsiteY470" fmla="*/ 2147210 h 4248240"/>
                <a:gd name="connsiteX471" fmla="*/ 1281201 w 4246481"/>
                <a:gd name="connsiteY471" fmla="*/ 2131377 h 4248240"/>
                <a:gd name="connsiteX472" fmla="*/ 1294836 w 4246481"/>
                <a:gd name="connsiteY472" fmla="*/ 2072001 h 4248240"/>
                <a:gd name="connsiteX473" fmla="*/ 1313748 w 4246481"/>
                <a:gd name="connsiteY473" fmla="*/ 2063644 h 4248240"/>
                <a:gd name="connsiteX474" fmla="*/ 1358170 w 4246481"/>
                <a:gd name="connsiteY474" fmla="*/ 2105867 h 4248240"/>
                <a:gd name="connsiteX475" fmla="*/ 1409629 w 4246481"/>
                <a:gd name="connsiteY475" fmla="*/ 2254527 h 4248240"/>
                <a:gd name="connsiteX476" fmla="*/ 1412708 w 4246481"/>
                <a:gd name="connsiteY476" fmla="*/ 2268601 h 4248240"/>
                <a:gd name="connsiteX477" fmla="*/ 1424583 w 4246481"/>
                <a:gd name="connsiteY477" fmla="*/ 2252768 h 4248240"/>
                <a:gd name="connsiteX478" fmla="*/ 1444815 w 4246481"/>
                <a:gd name="connsiteY478" fmla="*/ 2218461 h 4248240"/>
                <a:gd name="connsiteX479" fmla="*/ 1465926 w 4246481"/>
                <a:gd name="connsiteY479" fmla="*/ 2215383 h 4248240"/>
                <a:gd name="connsiteX480" fmla="*/ 1490996 w 4246481"/>
                <a:gd name="connsiteY480" fmla="*/ 2247490 h 4248240"/>
                <a:gd name="connsiteX481" fmla="*/ 1546414 w 4246481"/>
                <a:gd name="connsiteY481" fmla="*/ 2376357 h 4248240"/>
                <a:gd name="connsiteX482" fmla="*/ 1550812 w 4246481"/>
                <a:gd name="connsiteY482" fmla="*/ 2389112 h 4248240"/>
                <a:gd name="connsiteX483" fmla="*/ 1553011 w 4246481"/>
                <a:gd name="connsiteY483" fmla="*/ 2391751 h 4248240"/>
                <a:gd name="connsiteX484" fmla="*/ 1559608 w 4246481"/>
                <a:gd name="connsiteY484" fmla="*/ 2377677 h 4248240"/>
                <a:gd name="connsiteX485" fmla="*/ 1564006 w 4246481"/>
                <a:gd name="connsiteY485" fmla="*/ 2358325 h 4248240"/>
                <a:gd name="connsiteX486" fmla="*/ 1575882 w 4246481"/>
                <a:gd name="connsiteY486" fmla="*/ 2335014 h 4248240"/>
                <a:gd name="connsiteX487" fmla="*/ 1600952 w 4246481"/>
                <a:gd name="connsiteY487" fmla="*/ 2347769 h 4248240"/>
                <a:gd name="connsiteX488" fmla="*/ 1755296 w 4246481"/>
                <a:gd name="connsiteY488" fmla="*/ 2522520 h 4248240"/>
                <a:gd name="connsiteX489" fmla="*/ 1698591 w 4246481"/>
                <a:gd name="connsiteY489" fmla="*/ 2332376 h 4248240"/>
                <a:gd name="connsiteX490" fmla="*/ 1730259 w 4246481"/>
                <a:gd name="connsiteY490" fmla="*/ 2328858 h 4248240"/>
                <a:gd name="connsiteX491" fmla="*/ 1748731 w 4246481"/>
                <a:gd name="connsiteY491" fmla="*/ 2326659 h 4248240"/>
                <a:gd name="connsiteX492" fmla="*/ 1739935 w 4246481"/>
                <a:gd name="connsiteY492" fmla="*/ 2316103 h 4248240"/>
                <a:gd name="connsiteX493" fmla="*/ 1648012 w 4246481"/>
                <a:gd name="connsiteY493" fmla="*/ 2131818 h 4248240"/>
                <a:gd name="connsiteX494" fmla="*/ 1644493 w 4246481"/>
                <a:gd name="connsiteY494" fmla="*/ 2092234 h 4248240"/>
                <a:gd name="connsiteX495" fmla="*/ 1671762 w 4246481"/>
                <a:gd name="connsiteY495" fmla="*/ 2076400 h 4248240"/>
                <a:gd name="connsiteX496" fmla="*/ 1698591 w 4246481"/>
                <a:gd name="connsiteY496" fmla="*/ 2092234 h 4248240"/>
                <a:gd name="connsiteX497" fmla="*/ 1720582 w 4246481"/>
                <a:gd name="connsiteY497" fmla="*/ 2100590 h 4248240"/>
                <a:gd name="connsiteX498" fmla="*/ 1722782 w 4246481"/>
                <a:gd name="connsiteY498" fmla="*/ 2097951 h 4248240"/>
                <a:gd name="connsiteX499" fmla="*/ 1713985 w 4246481"/>
                <a:gd name="connsiteY499" fmla="*/ 2083437 h 4248240"/>
                <a:gd name="connsiteX500" fmla="*/ 1640975 w 4246481"/>
                <a:gd name="connsiteY500" fmla="*/ 1921583 h 4248240"/>
                <a:gd name="connsiteX501" fmla="*/ 1635697 w 4246481"/>
                <a:gd name="connsiteY501" fmla="*/ 1885517 h 4248240"/>
                <a:gd name="connsiteX502" fmla="*/ 1655049 w 4246481"/>
                <a:gd name="connsiteY502" fmla="*/ 1869244 h 4248240"/>
                <a:gd name="connsiteX503" fmla="*/ 1700351 w 4246481"/>
                <a:gd name="connsiteY503" fmla="*/ 1878920 h 4248240"/>
                <a:gd name="connsiteX504" fmla="*/ 1725421 w 4246481"/>
                <a:gd name="connsiteY504" fmla="*/ 1878920 h 4248240"/>
                <a:gd name="connsiteX505" fmla="*/ 1717943 w 4246481"/>
                <a:gd name="connsiteY505" fmla="*/ 1870563 h 4248240"/>
                <a:gd name="connsiteX506" fmla="*/ 1623382 w 4246481"/>
                <a:gd name="connsiteY506" fmla="*/ 1693755 h 4248240"/>
                <a:gd name="connsiteX507" fmla="*/ 1622502 w 4246481"/>
                <a:gd name="connsiteY507" fmla="*/ 1636578 h 4248240"/>
                <a:gd name="connsiteX508" fmla="*/ 1648012 w 4246481"/>
                <a:gd name="connsiteY508" fmla="*/ 1623823 h 4248240"/>
                <a:gd name="connsiteX509" fmla="*/ 1706508 w 4246481"/>
                <a:gd name="connsiteY509" fmla="*/ 1657690 h 4248240"/>
                <a:gd name="connsiteX510" fmla="*/ 1727180 w 4246481"/>
                <a:gd name="connsiteY510" fmla="*/ 1664727 h 4248240"/>
                <a:gd name="connsiteX511" fmla="*/ 1724101 w 4246481"/>
                <a:gd name="connsiteY511" fmla="*/ 1656810 h 4248240"/>
                <a:gd name="connsiteX512" fmla="*/ 1638336 w 4246481"/>
                <a:gd name="connsiteY512" fmla="*/ 1420186 h 4248240"/>
                <a:gd name="connsiteX513" fmla="*/ 1637456 w 4246481"/>
                <a:gd name="connsiteY513" fmla="*/ 1386759 h 4248240"/>
                <a:gd name="connsiteX514" fmla="*/ 1656808 w 4246481"/>
                <a:gd name="connsiteY514" fmla="*/ 1373565 h 4248240"/>
                <a:gd name="connsiteX515" fmla="*/ 1683637 w 4246481"/>
                <a:gd name="connsiteY515" fmla="*/ 1386759 h 4248240"/>
                <a:gd name="connsiteX516" fmla="*/ 1732018 w 4246481"/>
                <a:gd name="connsiteY516" fmla="*/ 1410949 h 4248240"/>
                <a:gd name="connsiteX517" fmla="*/ 1742134 w 4246481"/>
                <a:gd name="connsiteY517" fmla="*/ 1412709 h 4248240"/>
                <a:gd name="connsiteX518" fmla="*/ 1737735 w 4246481"/>
                <a:gd name="connsiteY518" fmla="*/ 1405672 h 4248240"/>
                <a:gd name="connsiteX519" fmla="*/ 1696392 w 4246481"/>
                <a:gd name="connsiteY519" fmla="*/ 1304073 h 4248240"/>
                <a:gd name="connsiteX520" fmla="*/ 1688475 w 4246481"/>
                <a:gd name="connsiteY520" fmla="*/ 1154533 h 4248240"/>
                <a:gd name="connsiteX521" fmla="*/ 1704749 w 4246481"/>
                <a:gd name="connsiteY521" fmla="*/ 1145297 h 4248240"/>
                <a:gd name="connsiteX522" fmla="*/ 1782157 w 4246481"/>
                <a:gd name="connsiteY522" fmla="*/ 1194557 h 4248240"/>
                <a:gd name="connsiteX523" fmla="*/ 1796672 w 4246481"/>
                <a:gd name="connsiteY523" fmla="*/ 1203354 h 4248240"/>
                <a:gd name="connsiteX524" fmla="*/ 1770282 w 4246481"/>
                <a:gd name="connsiteY524" fmla="*/ 1131663 h 4248240"/>
                <a:gd name="connsiteX525" fmla="*/ 1750930 w 4246481"/>
                <a:gd name="connsiteY525" fmla="*/ 940780 h 4248240"/>
                <a:gd name="connsiteX526" fmla="*/ 1755328 w 4246481"/>
                <a:gd name="connsiteY526" fmla="*/ 914830 h 4248240"/>
                <a:gd name="connsiteX527" fmla="*/ 1772042 w 4246481"/>
                <a:gd name="connsiteY527" fmla="*/ 907354 h 4248240"/>
                <a:gd name="connsiteX528" fmla="*/ 1834936 w 4246481"/>
                <a:gd name="connsiteY528" fmla="*/ 948697 h 4248240"/>
                <a:gd name="connsiteX529" fmla="*/ 1844612 w 4246481"/>
                <a:gd name="connsiteY529" fmla="*/ 955294 h 4248240"/>
                <a:gd name="connsiteX530" fmla="*/ 1863525 w 4246481"/>
                <a:gd name="connsiteY530" fmla="*/ 670288 h 4248240"/>
                <a:gd name="connsiteX531" fmla="*/ 1913664 w 4246481"/>
                <a:gd name="connsiteY531" fmla="*/ 703715 h 4248240"/>
                <a:gd name="connsiteX532" fmla="*/ 1922900 w 4246481"/>
                <a:gd name="connsiteY532" fmla="*/ 586283 h 4248240"/>
                <a:gd name="connsiteX533" fmla="*/ 1967323 w 4246481"/>
                <a:gd name="connsiteY533" fmla="*/ 477207 h 4248240"/>
                <a:gd name="connsiteX534" fmla="*/ 2001189 w 4246481"/>
                <a:gd name="connsiteY534" fmla="*/ 514592 h 4248240"/>
                <a:gd name="connsiteX535" fmla="*/ 2013504 w 4246481"/>
                <a:gd name="connsiteY535" fmla="*/ 424428 h 4248240"/>
                <a:gd name="connsiteX536" fmla="*/ 2093551 w 4246481"/>
                <a:gd name="connsiteY536" fmla="*/ 65533 h 4248240"/>
                <a:gd name="connsiteX537" fmla="*/ 2118622 w 4246481"/>
                <a:gd name="connsiteY537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489424 w 4246481"/>
                <a:gd name="connsiteY51" fmla="*/ 2530435 h 4248240"/>
                <a:gd name="connsiteX52" fmla="*/ 2566644 w 4246481"/>
                <a:gd name="connsiteY52" fmla="*/ 2509150 h 4248240"/>
                <a:gd name="connsiteX53" fmla="*/ 2646408 w 4246481"/>
                <a:gd name="connsiteY53" fmla="*/ 2347769 h 4248240"/>
                <a:gd name="connsiteX54" fmla="*/ 2667960 w 4246481"/>
                <a:gd name="connsiteY54" fmla="*/ 2336334 h 4248240"/>
                <a:gd name="connsiteX55" fmla="*/ 2681595 w 4246481"/>
                <a:gd name="connsiteY55" fmla="*/ 2357005 h 4248240"/>
                <a:gd name="connsiteX56" fmla="*/ 2691711 w 4246481"/>
                <a:gd name="connsiteY56" fmla="*/ 2392191 h 4248240"/>
                <a:gd name="connsiteX57" fmla="*/ 2695229 w 4246481"/>
                <a:gd name="connsiteY57" fmla="*/ 2391751 h 4248240"/>
                <a:gd name="connsiteX58" fmla="*/ 2705785 w 4246481"/>
                <a:gd name="connsiteY58" fmla="*/ 2359644 h 4248240"/>
                <a:gd name="connsiteX59" fmla="*/ 2756804 w 4246481"/>
                <a:gd name="connsiteY59" fmla="*/ 2245730 h 4248240"/>
                <a:gd name="connsiteX60" fmla="*/ 2780995 w 4246481"/>
                <a:gd name="connsiteY60" fmla="*/ 2215822 h 4248240"/>
                <a:gd name="connsiteX61" fmla="*/ 2801666 w 4246481"/>
                <a:gd name="connsiteY61" fmla="*/ 2218461 h 4248240"/>
                <a:gd name="connsiteX62" fmla="*/ 2824977 w 4246481"/>
                <a:gd name="connsiteY62" fmla="*/ 2257166 h 4248240"/>
                <a:gd name="connsiteX63" fmla="*/ 2834653 w 4246481"/>
                <a:gd name="connsiteY63" fmla="*/ 2269041 h 4248240"/>
                <a:gd name="connsiteX64" fmla="*/ 2848287 w 4246481"/>
                <a:gd name="connsiteY64" fmla="*/ 2194711 h 4248240"/>
                <a:gd name="connsiteX65" fmla="*/ 2919539 w 4246481"/>
                <a:gd name="connsiteY65" fmla="*/ 2072880 h 4248240"/>
                <a:gd name="connsiteX66" fmla="*/ 2937131 w 4246481"/>
                <a:gd name="connsiteY66" fmla="*/ 2062325 h 4248240"/>
                <a:gd name="connsiteX67" fmla="*/ 2951206 w 4246481"/>
                <a:gd name="connsiteY67" fmla="*/ 2069802 h 4248240"/>
                <a:gd name="connsiteX68" fmla="*/ 2962641 w 4246481"/>
                <a:gd name="connsiteY68" fmla="*/ 2123020 h 4248240"/>
                <a:gd name="connsiteX69" fmla="*/ 2972757 w 4246481"/>
                <a:gd name="connsiteY69" fmla="*/ 2145011 h 4248240"/>
                <a:gd name="connsiteX70" fmla="*/ 2975396 w 4246481"/>
                <a:gd name="connsiteY70" fmla="*/ 2138854 h 4248240"/>
                <a:gd name="connsiteX71" fmla="*/ 3078314 w 4246481"/>
                <a:gd name="connsiteY71" fmla="*/ 1948411 h 4248240"/>
                <a:gd name="connsiteX72" fmla="*/ 3093268 w 4246481"/>
                <a:gd name="connsiteY72" fmla="*/ 1933897 h 4248240"/>
                <a:gd name="connsiteX73" fmla="*/ 3115259 w 4246481"/>
                <a:gd name="connsiteY73" fmla="*/ 1939614 h 4248240"/>
                <a:gd name="connsiteX74" fmla="*/ 3123176 w 4246481"/>
                <a:gd name="connsiteY74" fmla="*/ 1971721 h 4248240"/>
                <a:gd name="connsiteX75" fmla="*/ 3135051 w 4246481"/>
                <a:gd name="connsiteY75" fmla="*/ 2013065 h 4248240"/>
                <a:gd name="connsiteX76" fmla="*/ 3139449 w 4246481"/>
                <a:gd name="connsiteY76" fmla="*/ 2010866 h 4248240"/>
                <a:gd name="connsiteX77" fmla="*/ 3237530 w 4246481"/>
                <a:gd name="connsiteY77" fmla="*/ 1859127 h 4248240"/>
                <a:gd name="connsiteX78" fmla="*/ 3270956 w 4246481"/>
                <a:gd name="connsiteY78" fmla="*/ 1832298 h 4248240"/>
                <a:gd name="connsiteX79" fmla="*/ 3284591 w 4246481"/>
                <a:gd name="connsiteY79" fmla="*/ 1828779 h 4248240"/>
                <a:gd name="connsiteX80" fmla="*/ 3301304 w 4246481"/>
                <a:gd name="connsiteY80" fmla="*/ 1933457 h 4248240"/>
                <a:gd name="connsiteX81" fmla="*/ 3435889 w 4246481"/>
                <a:gd name="connsiteY81" fmla="*/ 1754449 h 4248240"/>
                <a:gd name="connsiteX82" fmla="*/ 3451283 w 4246481"/>
                <a:gd name="connsiteY82" fmla="*/ 1743454 h 4248240"/>
                <a:gd name="connsiteX83" fmla="*/ 3474154 w 4246481"/>
                <a:gd name="connsiteY83" fmla="*/ 1752250 h 4248240"/>
                <a:gd name="connsiteX84" fmla="*/ 3481631 w 4246481"/>
                <a:gd name="connsiteY84" fmla="*/ 1805029 h 4248240"/>
                <a:gd name="connsiteX85" fmla="*/ 3483390 w 4246481"/>
                <a:gd name="connsiteY85" fmla="*/ 1819983 h 4248240"/>
                <a:gd name="connsiteX86" fmla="*/ 3674273 w 4246481"/>
                <a:gd name="connsiteY86" fmla="*/ 1672203 h 4248240"/>
                <a:gd name="connsiteX87" fmla="*/ 3682190 w 4246481"/>
                <a:gd name="connsiteY87" fmla="*/ 1718384 h 4248240"/>
                <a:gd name="connsiteX88" fmla="*/ 3855919 w 4246481"/>
                <a:gd name="connsiteY88" fmla="*/ 1624262 h 4248240"/>
                <a:gd name="connsiteX89" fmla="*/ 3851521 w 4246481"/>
                <a:gd name="connsiteY89" fmla="*/ 1666485 h 4248240"/>
                <a:gd name="connsiteX90" fmla="*/ 3856799 w 4246481"/>
                <a:gd name="connsiteY90" fmla="*/ 1664286 h 4248240"/>
                <a:gd name="connsiteX91" fmla="*/ 4189304 w 4246481"/>
                <a:gd name="connsiteY91" fmla="*/ 1469445 h 4248240"/>
                <a:gd name="connsiteX92" fmla="*/ 4233726 w 4246481"/>
                <a:gd name="connsiteY92" fmla="*/ 1452732 h 4248240"/>
                <a:gd name="connsiteX93" fmla="*/ 4244282 w 4246481"/>
                <a:gd name="connsiteY93" fmla="*/ 1450972 h 4248240"/>
                <a:gd name="connsiteX94" fmla="*/ 4246481 w 4246481"/>
                <a:gd name="connsiteY94" fmla="*/ 1453171 h 4248240"/>
                <a:gd name="connsiteX95" fmla="*/ 4218332 w 4246481"/>
                <a:gd name="connsiteY95" fmla="*/ 1507709 h 4248240"/>
                <a:gd name="connsiteX96" fmla="*/ 3991824 w 4246481"/>
                <a:gd name="connsiteY96" fmla="*/ 1816024 h 4248240"/>
                <a:gd name="connsiteX97" fmla="*/ 3988306 w 4246481"/>
                <a:gd name="connsiteY97" fmla="*/ 1821302 h 4248240"/>
                <a:gd name="connsiteX98" fmla="*/ 4033167 w 4246481"/>
                <a:gd name="connsiteY98" fmla="*/ 1821302 h 4248240"/>
                <a:gd name="connsiteX99" fmla="*/ 3920133 w 4246481"/>
                <a:gd name="connsiteY99" fmla="*/ 1984476 h 4248240"/>
                <a:gd name="connsiteX100" fmla="*/ 3965435 w 4246481"/>
                <a:gd name="connsiteY100" fmla="*/ 1995472 h 4248240"/>
                <a:gd name="connsiteX101" fmla="*/ 3798303 w 4246481"/>
                <a:gd name="connsiteY101" fmla="*/ 2169201 h 4248240"/>
                <a:gd name="connsiteX102" fmla="*/ 3810617 w 4246481"/>
                <a:gd name="connsiteY102" fmla="*/ 2171840 h 4248240"/>
                <a:gd name="connsiteX103" fmla="*/ 3870433 w 4246481"/>
                <a:gd name="connsiteY103" fmla="*/ 2187674 h 4248240"/>
                <a:gd name="connsiteX104" fmla="*/ 3875271 w 4246481"/>
                <a:gd name="connsiteY104" fmla="*/ 2203507 h 4248240"/>
                <a:gd name="connsiteX105" fmla="*/ 3833049 w 4246481"/>
                <a:gd name="connsiteY105" fmla="*/ 2247050 h 4248240"/>
                <a:gd name="connsiteX106" fmla="*/ 3727931 w 4246481"/>
                <a:gd name="connsiteY106" fmla="*/ 2317861 h 4248240"/>
                <a:gd name="connsiteX107" fmla="*/ 3670754 w 4246481"/>
                <a:gd name="connsiteY107" fmla="*/ 2339852 h 4248240"/>
                <a:gd name="connsiteX108" fmla="*/ 3683949 w 4246481"/>
                <a:gd name="connsiteY108" fmla="*/ 2344250 h 4248240"/>
                <a:gd name="connsiteX109" fmla="*/ 3755200 w 4246481"/>
                <a:gd name="connsiteY109" fmla="*/ 2364042 h 4248240"/>
                <a:gd name="connsiteX110" fmla="*/ 3760918 w 4246481"/>
                <a:gd name="connsiteY110" fmla="*/ 2383395 h 4248240"/>
                <a:gd name="connsiteX111" fmla="*/ 3620175 w 4246481"/>
                <a:gd name="connsiteY111" fmla="*/ 2481036 h 4248240"/>
                <a:gd name="connsiteX112" fmla="*/ 3570475 w 4246481"/>
                <a:gd name="connsiteY112" fmla="*/ 2494231 h 4248240"/>
                <a:gd name="connsiteX113" fmla="*/ 3585869 w 4246481"/>
                <a:gd name="connsiteY113" fmla="*/ 2503907 h 4248240"/>
                <a:gd name="connsiteX114" fmla="*/ 3618416 w 4246481"/>
                <a:gd name="connsiteY114" fmla="*/ 2514902 h 4248240"/>
                <a:gd name="connsiteX115" fmla="*/ 3634249 w 4246481"/>
                <a:gd name="connsiteY115" fmla="*/ 2520180 h 4248240"/>
                <a:gd name="connsiteX116" fmla="*/ 3639527 w 4246481"/>
                <a:gd name="connsiteY116" fmla="*/ 2550088 h 4248240"/>
                <a:gd name="connsiteX117" fmla="*/ 3557280 w 4246481"/>
                <a:gd name="connsiteY117" fmla="*/ 2599788 h 4248240"/>
                <a:gd name="connsiteX118" fmla="*/ 3427972 w 4246481"/>
                <a:gd name="connsiteY118" fmla="*/ 2642891 h 4248240"/>
                <a:gd name="connsiteX119" fmla="*/ 3419616 w 4246481"/>
                <a:gd name="connsiteY119" fmla="*/ 2645090 h 4248240"/>
                <a:gd name="connsiteX120" fmla="*/ 3436769 w 4246481"/>
                <a:gd name="connsiteY120" fmla="*/ 2655206 h 4248240"/>
                <a:gd name="connsiteX121" fmla="*/ 3492187 w 4246481"/>
                <a:gd name="connsiteY121" fmla="*/ 2673678 h 4248240"/>
                <a:gd name="connsiteX122" fmla="*/ 3497904 w 4246481"/>
                <a:gd name="connsiteY122" fmla="*/ 2693470 h 4248240"/>
                <a:gd name="connsiteX123" fmla="*/ 3453042 w 4246481"/>
                <a:gd name="connsiteY123" fmla="*/ 2732174 h 4248240"/>
                <a:gd name="connsiteX124" fmla="*/ 3296026 w 4246481"/>
                <a:gd name="connsiteY124" fmla="*/ 2769119 h 4248240"/>
                <a:gd name="connsiteX125" fmla="*/ 3287229 w 4246481"/>
                <a:gd name="connsiteY125" fmla="*/ 2768680 h 4248240"/>
                <a:gd name="connsiteX126" fmla="*/ 3283271 w 4246481"/>
                <a:gd name="connsiteY126" fmla="*/ 2770439 h 4248240"/>
                <a:gd name="connsiteX127" fmla="*/ 3299545 w 4246481"/>
                <a:gd name="connsiteY127" fmla="*/ 2784953 h 4248240"/>
                <a:gd name="connsiteX128" fmla="*/ 3328133 w 4246481"/>
                <a:gd name="connsiteY128" fmla="*/ 2806064 h 4248240"/>
                <a:gd name="connsiteX129" fmla="*/ 3328133 w 4246481"/>
                <a:gd name="connsiteY129" fmla="*/ 2832893 h 4248240"/>
                <a:gd name="connsiteX130" fmla="*/ 3274915 w 4246481"/>
                <a:gd name="connsiteY130" fmla="*/ 2861042 h 4248240"/>
                <a:gd name="connsiteX131" fmla="*/ 3158362 w 4246481"/>
                <a:gd name="connsiteY131" fmla="*/ 2894909 h 4248240"/>
                <a:gd name="connsiteX132" fmla="*/ 3148686 w 4246481"/>
                <a:gd name="connsiteY132" fmla="*/ 2899746 h 4248240"/>
                <a:gd name="connsiteX133" fmla="*/ 3166278 w 4246481"/>
                <a:gd name="connsiteY133" fmla="*/ 2908983 h 4248240"/>
                <a:gd name="connsiteX134" fmla="*/ 3189149 w 4246481"/>
                <a:gd name="connsiteY134" fmla="*/ 2916460 h 4248240"/>
                <a:gd name="connsiteX135" fmla="*/ 3194867 w 4246481"/>
                <a:gd name="connsiteY135" fmla="*/ 2945488 h 4248240"/>
                <a:gd name="connsiteX136" fmla="*/ 3146047 w 4246481"/>
                <a:gd name="connsiteY136" fmla="*/ 2976715 h 4248240"/>
                <a:gd name="connsiteX137" fmla="*/ 2990790 w 4246481"/>
                <a:gd name="connsiteY137" fmla="*/ 3011021 h 4248240"/>
                <a:gd name="connsiteX138" fmla="*/ 2999586 w 4246481"/>
                <a:gd name="connsiteY138" fmla="*/ 3024656 h 4248240"/>
                <a:gd name="connsiteX139" fmla="*/ 3014540 w 4246481"/>
                <a:gd name="connsiteY139" fmla="*/ 3046647 h 4248240"/>
                <a:gd name="connsiteX140" fmla="*/ 3007503 w 4246481"/>
                <a:gd name="connsiteY140" fmla="*/ 3068198 h 4248240"/>
                <a:gd name="connsiteX141" fmla="*/ 2959122 w 4246481"/>
                <a:gd name="connsiteY141" fmla="*/ 3086231 h 4248240"/>
                <a:gd name="connsiteX142" fmla="*/ 2887871 w 4246481"/>
                <a:gd name="connsiteY142" fmla="*/ 3106903 h 4248240"/>
                <a:gd name="connsiteX143" fmla="*/ 2851366 w 4246481"/>
                <a:gd name="connsiteY143" fmla="*/ 3139010 h 4248240"/>
                <a:gd name="connsiteX144" fmla="*/ 2867200 w 4246481"/>
                <a:gd name="connsiteY144" fmla="*/ 3141209 h 4248240"/>
                <a:gd name="connsiteX145" fmla="*/ 2957363 w 4246481"/>
                <a:gd name="connsiteY145" fmla="*/ 3105583 h 4248240"/>
                <a:gd name="connsiteX146" fmla="*/ 2967039 w 4246481"/>
                <a:gd name="connsiteY146" fmla="*/ 3104704 h 4248240"/>
                <a:gd name="connsiteX147" fmla="*/ 2977155 w 4246481"/>
                <a:gd name="connsiteY147" fmla="*/ 3118338 h 4248240"/>
                <a:gd name="connsiteX148" fmla="*/ 2971437 w 4246481"/>
                <a:gd name="connsiteY148" fmla="*/ 3156163 h 4248240"/>
                <a:gd name="connsiteX149" fmla="*/ 2980234 w 4246481"/>
                <a:gd name="connsiteY149" fmla="*/ 3148686 h 4248240"/>
                <a:gd name="connsiteX150" fmla="*/ 3085791 w 4246481"/>
                <a:gd name="connsiteY150" fmla="*/ 3098986 h 4248240"/>
                <a:gd name="connsiteX151" fmla="*/ 3109981 w 4246481"/>
                <a:gd name="connsiteY151" fmla="*/ 3100305 h 4248240"/>
                <a:gd name="connsiteX152" fmla="*/ 3116579 w 4246481"/>
                <a:gd name="connsiteY152" fmla="*/ 3115259 h 4248240"/>
                <a:gd name="connsiteX153" fmla="*/ 3100305 w 4246481"/>
                <a:gd name="connsiteY153" fmla="*/ 3142968 h 4248240"/>
                <a:gd name="connsiteX154" fmla="*/ 3093268 w 4246481"/>
                <a:gd name="connsiteY154" fmla="*/ 3159681 h 4248240"/>
                <a:gd name="connsiteX155" fmla="*/ 3102944 w 4246481"/>
                <a:gd name="connsiteY155" fmla="*/ 3154843 h 4248240"/>
                <a:gd name="connsiteX156" fmla="*/ 3238849 w 4246481"/>
                <a:gd name="connsiteY156" fmla="*/ 3111301 h 4248240"/>
                <a:gd name="connsiteX157" fmla="*/ 3259081 w 4246481"/>
                <a:gd name="connsiteY157" fmla="*/ 3114379 h 4248240"/>
                <a:gd name="connsiteX158" fmla="*/ 3253363 w 4246481"/>
                <a:gd name="connsiteY158" fmla="*/ 3134611 h 4248240"/>
                <a:gd name="connsiteX159" fmla="*/ 3237090 w 4246481"/>
                <a:gd name="connsiteY159" fmla="*/ 3168478 h 4248240"/>
                <a:gd name="connsiteX160" fmla="*/ 3312299 w 4246481"/>
                <a:gd name="connsiteY160" fmla="*/ 3143848 h 4248240"/>
                <a:gd name="connsiteX161" fmla="*/ 3392787 w 4246481"/>
                <a:gd name="connsiteY161" fmla="*/ 3145167 h 4248240"/>
                <a:gd name="connsiteX162" fmla="*/ 3354082 w 4246481"/>
                <a:gd name="connsiteY162" fmla="*/ 3204543 h 4248240"/>
                <a:gd name="connsiteX163" fmla="*/ 3523854 w 4246481"/>
                <a:gd name="connsiteY163" fmla="*/ 3183872 h 4248240"/>
                <a:gd name="connsiteX164" fmla="*/ 3526053 w 4246481"/>
                <a:gd name="connsiteY164" fmla="*/ 3187830 h 4248240"/>
                <a:gd name="connsiteX165" fmla="*/ 3495705 w 4246481"/>
                <a:gd name="connsiteY165" fmla="*/ 3233131 h 4248240"/>
                <a:gd name="connsiteX166" fmla="*/ 3654921 w 4246481"/>
                <a:gd name="connsiteY166" fmla="*/ 3247206 h 4248240"/>
                <a:gd name="connsiteX167" fmla="*/ 3636888 w 4246481"/>
                <a:gd name="connsiteY167" fmla="*/ 3275354 h 4248240"/>
                <a:gd name="connsiteX168" fmla="*/ 3765316 w 4246481"/>
                <a:gd name="connsiteY168" fmla="*/ 3307901 h 4248240"/>
                <a:gd name="connsiteX169" fmla="*/ 3745524 w 4246481"/>
                <a:gd name="connsiteY169" fmla="*/ 3326374 h 4248240"/>
                <a:gd name="connsiteX170" fmla="*/ 3891985 w 4246481"/>
                <a:gd name="connsiteY170" fmla="*/ 3356281 h 4248240"/>
                <a:gd name="connsiteX171" fmla="*/ 4033607 w 4246481"/>
                <a:gd name="connsiteY171" fmla="*/ 3400264 h 4248240"/>
                <a:gd name="connsiteX172" fmla="*/ 4034047 w 4246481"/>
                <a:gd name="connsiteY172" fmla="*/ 3403782 h 4248240"/>
                <a:gd name="connsiteX173" fmla="*/ 3996222 w 4246481"/>
                <a:gd name="connsiteY173" fmla="*/ 3417857 h 4248240"/>
                <a:gd name="connsiteX174" fmla="*/ 3747723 w 4246481"/>
                <a:gd name="connsiteY174" fmla="*/ 3464478 h 4248240"/>
                <a:gd name="connsiteX175" fmla="*/ 3742005 w 4246481"/>
                <a:gd name="connsiteY175" fmla="*/ 3465357 h 4248240"/>
                <a:gd name="connsiteX176" fmla="*/ 3762677 w 4246481"/>
                <a:gd name="connsiteY176" fmla="*/ 3485149 h 4248240"/>
                <a:gd name="connsiteX177" fmla="*/ 3633369 w 4246481"/>
                <a:gd name="connsiteY177" fmla="*/ 3513738 h 4248240"/>
                <a:gd name="connsiteX178" fmla="*/ 3650522 w 4246481"/>
                <a:gd name="connsiteY178" fmla="*/ 3542326 h 4248240"/>
                <a:gd name="connsiteX179" fmla="*/ 3489988 w 4246481"/>
                <a:gd name="connsiteY179" fmla="*/ 3551123 h 4248240"/>
                <a:gd name="connsiteX180" fmla="*/ 3511099 w 4246481"/>
                <a:gd name="connsiteY180" fmla="*/ 3583230 h 4248240"/>
                <a:gd name="connsiteX181" fmla="*/ 3501423 w 4246481"/>
                <a:gd name="connsiteY181" fmla="*/ 3603461 h 4248240"/>
                <a:gd name="connsiteX182" fmla="*/ 3347485 w 4246481"/>
                <a:gd name="connsiteY182" fmla="*/ 3573993 h 4248240"/>
                <a:gd name="connsiteX183" fmla="*/ 3383551 w 4246481"/>
                <a:gd name="connsiteY183" fmla="*/ 3633369 h 4248240"/>
                <a:gd name="connsiteX184" fmla="*/ 3380912 w 4246481"/>
                <a:gd name="connsiteY184" fmla="*/ 3637328 h 4248240"/>
                <a:gd name="connsiteX185" fmla="*/ 3228733 w 4246481"/>
                <a:gd name="connsiteY185" fmla="*/ 3606540 h 4248240"/>
                <a:gd name="connsiteX186" fmla="*/ 3238409 w 4246481"/>
                <a:gd name="connsiteY186" fmla="*/ 3628531 h 4248240"/>
                <a:gd name="connsiteX187" fmla="*/ 3250724 w 4246481"/>
                <a:gd name="connsiteY187" fmla="*/ 3651842 h 4248240"/>
                <a:gd name="connsiteX188" fmla="*/ 3242368 w 4246481"/>
                <a:gd name="connsiteY188" fmla="*/ 3664157 h 4248240"/>
                <a:gd name="connsiteX189" fmla="*/ 3211580 w 4246481"/>
                <a:gd name="connsiteY189" fmla="*/ 3661078 h 4248240"/>
                <a:gd name="connsiteX190" fmla="*/ 3089310 w 4246481"/>
                <a:gd name="connsiteY190" fmla="*/ 3611378 h 4248240"/>
                <a:gd name="connsiteX191" fmla="*/ 3086231 w 4246481"/>
                <a:gd name="connsiteY191" fmla="*/ 3613138 h 4248240"/>
                <a:gd name="connsiteX192" fmla="*/ 3113940 w 4246481"/>
                <a:gd name="connsiteY192" fmla="*/ 3666796 h 4248240"/>
                <a:gd name="connsiteX193" fmla="*/ 3089750 w 4246481"/>
                <a:gd name="connsiteY193" fmla="*/ 3671194 h 4248240"/>
                <a:gd name="connsiteX194" fmla="*/ 2986391 w 4246481"/>
                <a:gd name="connsiteY194" fmla="*/ 3628971 h 4248240"/>
                <a:gd name="connsiteX195" fmla="*/ 2963081 w 4246481"/>
                <a:gd name="connsiteY195" fmla="*/ 3610938 h 4248240"/>
                <a:gd name="connsiteX196" fmla="*/ 2967479 w 4246481"/>
                <a:gd name="connsiteY196" fmla="*/ 3639087 h 4248240"/>
                <a:gd name="connsiteX197" fmla="*/ 2948127 w 4246481"/>
                <a:gd name="connsiteY197" fmla="*/ 3658879 h 4248240"/>
                <a:gd name="connsiteX198" fmla="*/ 2849607 w 4246481"/>
                <a:gd name="connsiteY198" fmla="*/ 3614897 h 4248240"/>
                <a:gd name="connsiteX199" fmla="*/ 2840810 w 4246481"/>
                <a:gd name="connsiteY199" fmla="*/ 3609619 h 4248240"/>
                <a:gd name="connsiteX200" fmla="*/ 2835972 w 4246481"/>
                <a:gd name="connsiteY200" fmla="*/ 3609619 h 4248240"/>
                <a:gd name="connsiteX201" fmla="*/ 2847848 w 4246481"/>
                <a:gd name="connsiteY201" fmla="*/ 3632490 h 4248240"/>
                <a:gd name="connsiteX202" fmla="*/ 2835533 w 4246481"/>
                <a:gd name="connsiteY202" fmla="*/ 3652722 h 4248240"/>
                <a:gd name="connsiteX203" fmla="*/ 2785393 w 4246481"/>
                <a:gd name="connsiteY203" fmla="*/ 3639967 h 4248240"/>
                <a:gd name="connsiteX204" fmla="*/ 2715901 w 4246481"/>
                <a:gd name="connsiteY204" fmla="*/ 3597744 h 4248240"/>
                <a:gd name="connsiteX205" fmla="*/ 2708864 w 4246481"/>
                <a:gd name="connsiteY205" fmla="*/ 3592466 h 4248240"/>
                <a:gd name="connsiteX206" fmla="*/ 2705345 w 4246481"/>
                <a:gd name="connsiteY206" fmla="*/ 3618416 h 4248240"/>
                <a:gd name="connsiteX207" fmla="*/ 2693030 w 4246481"/>
                <a:gd name="connsiteY207" fmla="*/ 3627212 h 4248240"/>
                <a:gd name="connsiteX208" fmla="*/ 2656525 w 4246481"/>
                <a:gd name="connsiteY208" fmla="*/ 3641726 h 4248240"/>
                <a:gd name="connsiteX209" fmla="*/ 2692151 w 4246481"/>
                <a:gd name="connsiteY209" fmla="*/ 3644805 h 4248240"/>
                <a:gd name="connsiteX210" fmla="*/ 2748888 w 4246481"/>
                <a:gd name="connsiteY210" fmla="*/ 3669875 h 4248240"/>
                <a:gd name="connsiteX211" fmla="*/ 2757244 w 4246481"/>
                <a:gd name="connsiteY211" fmla="*/ 3682629 h 4248240"/>
                <a:gd name="connsiteX212" fmla="*/ 2745369 w 4246481"/>
                <a:gd name="connsiteY212" fmla="*/ 3689227 h 4248240"/>
                <a:gd name="connsiteX213" fmla="*/ 2723378 w 4246481"/>
                <a:gd name="connsiteY213" fmla="*/ 3697143 h 4248240"/>
                <a:gd name="connsiteX214" fmla="*/ 2798148 w 4246481"/>
                <a:gd name="connsiteY214" fmla="*/ 3727491 h 4248240"/>
                <a:gd name="connsiteX215" fmla="*/ 2820139 w 4246481"/>
                <a:gd name="connsiteY215" fmla="*/ 3741566 h 4248240"/>
                <a:gd name="connsiteX216" fmla="*/ 2817500 w 4246481"/>
                <a:gd name="connsiteY216" fmla="*/ 3756519 h 4248240"/>
                <a:gd name="connsiteX217" fmla="*/ 2791110 w 4246481"/>
                <a:gd name="connsiteY217" fmla="*/ 3767075 h 4248240"/>
                <a:gd name="connsiteX218" fmla="*/ 2883033 w 4246481"/>
                <a:gd name="connsiteY218" fmla="*/ 3825571 h 4248240"/>
                <a:gd name="connsiteX219" fmla="*/ 2836412 w 4246481"/>
                <a:gd name="connsiteY219" fmla="*/ 3839646 h 4248240"/>
                <a:gd name="connsiteX220" fmla="*/ 2934493 w 4246481"/>
                <a:gd name="connsiteY220" fmla="*/ 3908258 h 4248240"/>
                <a:gd name="connsiteX221" fmla="*/ 2896228 w 4246481"/>
                <a:gd name="connsiteY221" fmla="*/ 3918374 h 4248240"/>
                <a:gd name="connsiteX222" fmla="*/ 2971877 w 4246481"/>
                <a:gd name="connsiteY222" fmla="*/ 3997542 h 4248240"/>
                <a:gd name="connsiteX223" fmla="*/ 2950766 w 4246481"/>
                <a:gd name="connsiteY223" fmla="*/ 4003699 h 4248240"/>
                <a:gd name="connsiteX224" fmla="*/ 3000906 w 4246481"/>
                <a:gd name="connsiteY224" fmla="*/ 4078029 h 4248240"/>
                <a:gd name="connsiteX225" fmla="*/ 2981993 w 4246481"/>
                <a:gd name="connsiteY225" fmla="*/ 4078909 h 4248240"/>
                <a:gd name="connsiteX226" fmla="*/ 3098106 w 4246481"/>
                <a:gd name="connsiteY226" fmla="*/ 4248240 h 4248240"/>
                <a:gd name="connsiteX227" fmla="*/ 2918219 w 4246481"/>
                <a:gd name="connsiteY227" fmla="*/ 4150600 h 4248240"/>
                <a:gd name="connsiteX228" fmla="*/ 2919978 w 4246481"/>
                <a:gd name="connsiteY228" fmla="*/ 4169952 h 4248240"/>
                <a:gd name="connsiteX229" fmla="*/ 2840810 w 4246481"/>
                <a:gd name="connsiteY229" fmla="*/ 4127289 h 4248240"/>
                <a:gd name="connsiteX230" fmla="*/ 2837292 w 4246481"/>
                <a:gd name="connsiteY230" fmla="*/ 4148841 h 4248240"/>
                <a:gd name="connsiteX231" fmla="*/ 2751087 w 4246481"/>
                <a:gd name="connsiteY231" fmla="*/ 4081988 h 4248240"/>
                <a:gd name="connsiteX232" fmla="*/ 2744489 w 4246481"/>
                <a:gd name="connsiteY232" fmla="*/ 4121572 h 4248240"/>
                <a:gd name="connsiteX233" fmla="*/ 2666201 w 4246481"/>
                <a:gd name="connsiteY233" fmla="*/ 4029649 h 4248240"/>
                <a:gd name="connsiteX234" fmla="*/ 2657845 w 4246481"/>
                <a:gd name="connsiteY234" fmla="*/ 4078469 h 4248240"/>
                <a:gd name="connsiteX235" fmla="*/ 2590552 w 4246481"/>
                <a:gd name="connsiteY235" fmla="*/ 3990065 h 4248240"/>
                <a:gd name="connsiteX236" fmla="*/ 2579116 w 4246481"/>
                <a:gd name="connsiteY236" fmla="*/ 4029649 h 4248240"/>
                <a:gd name="connsiteX237" fmla="*/ 2575158 w 4246481"/>
                <a:gd name="connsiteY237" fmla="*/ 4030968 h 4248240"/>
                <a:gd name="connsiteX238" fmla="*/ 2513142 w 4246481"/>
                <a:gd name="connsiteY238" fmla="*/ 3931129 h 4248240"/>
                <a:gd name="connsiteX239" fmla="*/ 2506986 w 4246481"/>
                <a:gd name="connsiteY239" fmla="*/ 3957518 h 4248240"/>
                <a:gd name="connsiteX240" fmla="*/ 2490712 w 4246481"/>
                <a:gd name="connsiteY240" fmla="*/ 3962796 h 4248240"/>
                <a:gd name="connsiteX241" fmla="*/ 2454646 w 4246481"/>
                <a:gd name="connsiteY241" fmla="*/ 3894624 h 4248240"/>
                <a:gd name="connsiteX242" fmla="*/ 2451568 w 4246481"/>
                <a:gd name="connsiteY242" fmla="*/ 3871753 h 4248240"/>
                <a:gd name="connsiteX243" fmla="*/ 2439692 w 4246481"/>
                <a:gd name="connsiteY243" fmla="*/ 3891105 h 4248240"/>
                <a:gd name="connsiteX244" fmla="*/ 2421660 w 4246481"/>
                <a:gd name="connsiteY244" fmla="*/ 3892424 h 4248240"/>
                <a:gd name="connsiteX245" fmla="*/ 2399228 w 4246481"/>
                <a:gd name="connsiteY245" fmla="*/ 3849322 h 4248240"/>
                <a:gd name="connsiteX246" fmla="*/ 2386914 w 4246481"/>
                <a:gd name="connsiteY246" fmla="*/ 3815895 h 4248240"/>
                <a:gd name="connsiteX247" fmla="*/ 2380756 w 4246481"/>
                <a:gd name="connsiteY247" fmla="*/ 3836127 h 4248240"/>
                <a:gd name="connsiteX248" fmla="*/ 2367122 w 4246481"/>
                <a:gd name="connsiteY248" fmla="*/ 3839206 h 4248240"/>
                <a:gd name="connsiteX249" fmla="*/ 2353928 w 4246481"/>
                <a:gd name="connsiteY249" fmla="*/ 3822933 h 4248240"/>
                <a:gd name="connsiteX250" fmla="*/ 2328418 w 4246481"/>
                <a:gd name="connsiteY250" fmla="*/ 3750362 h 4248240"/>
                <a:gd name="connsiteX251" fmla="*/ 2322260 w 4246481"/>
                <a:gd name="connsiteY251" fmla="*/ 3755200 h 4248240"/>
                <a:gd name="connsiteX252" fmla="*/ 2296750 w 4246481"/>
                <a:gd name="connsiteY252" fmla="*/ 3749482 h 4248240"/>
                <a:gd name="connsiteX253" fmla="*/ 2280916 w 4246481"/>
                <a:gd name="connsiteY253" fmla="*/ 3709019 h 4248240"/>
                <a:gd name="connsiteX254" fmla="*/ 2270362 w 4246481"/>
                <a:gd name="connsiteY254" fmla="*/ 3685268 h 4248240"/>
                <a:gd name="connsiteX255" fmla="*/ 2267282 w 4246481"/>
                <a:gd name="connsiteY255" fmla="*/ 3686588 h 4248240"/>
                <a:gd name="connsiteX256" fmla="*/ 2255846 w 4246481"/>
                <a:gd name="connsiteY256" fmla="*/ 3696704 h 4248240"/>
                <a:gd name="connsiteX257" fmla="*/ 2243972 w 4246481"/>
                <a:gd name="connsiteY257" fmla="*/ 3683949 h 4248240"/>
                <a:gd name="connsiteX258" fmla="*/ 2228138 w 4246481"/>
                <a:gd name="connsiteY258" fmla="*/ 3606980 h 4248240"/>
                <a:gd name="connsiteX259" fmla="*/ 2225938 w 4246481"/>
                <a:gd name="connsiteY259" fmla="*/ 3592906 h 4248240"/>
                <a:gd name="connsiteX260" fmla="*/ 2214944 w 4246481"/>
                <a:gd name="connsiteY260" fmla="*/ 3606540 h 4248240"/>
                <a:gd name="connsiteX261" fmla="*/ 2204388 w 4246481"/>
                <a:gd name="connsiteY261" fmla="*/ 3606101 h 4248240"/>
                <a:gd name="connsiteX262" fmla="*/ 2190754 w 4246481"/>
                <a:gd name="connsiteY262" fmla="*/ 3579711 h 4248240"/>
                <a:gd name="connsiteX263" fmla="*/ 2143252 w 4246481"/>
                <a:gd name="connsiteY263" fmla="*/ 3418297 h 4248240"/>
                <a:gd name="connsiteX264" fmla="*/ 2139734 w 4246481"/>
                <a:gd name="connsiteY264" fmla="*/ 3412139 h 4248240"/>
                <a:gd name="connsiteX265" fmla="*/ 2135776 w 4246481"/>
                <a:gd name="connsiteY265" fmla="*/ 3445126 h 4248240"/>
                <a:gd name="connsiteX266" fmla="*/ 2120822 w 4246481"/>
                <a:gd name="connsiteY266" fmla="*/ 3767075 h 4248240"/>
                <a:gd name="connsiteX267" fmla="*/ 2137974 w 4246481"/>
                <a:gd name="connsiteY267" fmla="*/ 3936846 h 4248240"/>
                <a:gd name="connsiteX268" fmla="*/ 2145452 w 4246481"/>
                <a:gd name="connsiteY268" fmla="*/ 4173471 h 4248240"/>
                <a:gd name="connsiteX269" fmla="*/ 2134016 w 4246481"/>
                <a:gd name="connsiteY269" fmla="*/ 4184466 h 4248240"/>
                <a:gd name="connsiteX270" fmla="*/ 2104108 w 4246481"/>
                <a:gd name="connsiteY270" fmla="*/ 4184466 h 4248240"/>
                <a:gd name="connsiteX271" fmla="*/ 2103228 w 4246481"/>
                <a:gd name="connsiteY271" fmla="*/ 4177869 h 4248240"/>
                <a:gd name="connsiteX272" fmla="*/ 2086076 w 4246481"/>
                <a:gd name="connsiteY272" fmla="*/ 3859438 h 4248240"/>
                <a:gd name="connsiteX273" fmla="*/ 2090034 w 4246481"/>
                <a:gd name="connsiteY273" fmla="*/ 3478112 h 4248240"/>
                <a:gd name="connsiteX274" fmla="*/ 2094872 w 4246481"/>
                <a:gd name="connsiteY274" fmla="*/ 3433690 h 4248240"/>
                <a:gd name="connsiteX275" fmla="*/ 2092234 w 4246481"/>
                <a:gd name="connsiteY275" fmla="*/ 3432811 h 4248240"/>
                <a:gd name="connsiteX276" fmla="*/ 2073760 w 4246481"/>
                <a:gd name="connsiteY276" fmla="*/ 3496145 h 4248240"/>
                <a:gd name="connsiteX277" fmla="*/ 2051770 w 4246481"/>
                <a:gd name="connsiteY277" fmla="*/ 3585429 h 4248240"/>
                <a:gd name="connsiteX278" fmla="*/ 2050010 w 4246481"/>
                <a:gd name="connsiteY278" fmla="*/ 3590707 h 4248240"/>
                <a:gd name="connsiteX279" fmla="*/ 2039894 w 4246481"/>
                <a:gd name="connsiteY279" fmla="*/ 3608300 h 4248240"/>
                <a:gd name="connsiteX280" fmla="*/ 2027140 w 4246481"/>
                <a:gd name="connsiteY280" fmla="*/ 3595545 h 4248240"/>
                <a:gd name="connsiteX281" fmla="*/ 2023182 w 4246481"/>
                <a:gd name="connsiteY281" fmla="*/ 3592906 h 4248240"/>
                <a:gd name="connsiteX282" fmla="*/ 2016584 w 4246481"/>
                <a:gd name="connsiteY282" fmla="*/ 3638207 h 4248240"/>
                <a:gd name="connsiteX283" fmla="*/ 2006468 w 4246481"/>
                <a:gd name="connsiteY283" fmla="*/ 3679991 h 4248240"/>
                <a:gd name="connsiteX284" fmla="*/ 1980078 w 4246481"/>
                <a:gd name="connsiteY284" fmla="*/ 3683069 h 4248240"/>
                <a:gd name="connsiteX285" fmla="*/ 1972162 w 4246481"/>
                <a:gd name="connsiteY285" fmla="*/ 3697143 h 4248240"/>
                <a:gd name="connsiteX286" fmla="*/ 1953250 w 4246481"/>
                <a:gd name="connsiteY286" fmla="*/ 3744204 h 4248240"/>
                <a:gd name="connsiteX287" fmla="*/ 1925540 w 4246481"/>
                <a:gd name="connsiteY287" fmla="*/ 3751242 h 4248240"/>
                <a:gd name="connsiteX288" fmla="*/ 1923342 w 4246481"/>
                <a:gd name="connsiteY288" fmla="*/ 3749922 h 4248240"/>
                <a:gd name="connsiteX289" fmla="*/ 1901790 w 4246481"/>
                <a:gd name="connsiteY289" fmla="*/ 3808858 h 4248240"/>
                <a:gd name="connsiteX290" fmla="*/ 1883318 w 4246481"/>
                <a:gd name="connsiteY290" fmla="*/ 3835687 h 4248240"/>
                <a:gd name="connsiteX291" fmla="*/ 1868364 w 4246481"/>
                <a:gd name="connsiteY291" fmla="*/ 3831289 h 4248240"/>
                <a:gd name="connsiteX292" fmla="*/ 1862646 w 4246481"/>
                <a:gd name="connsiteY292" fmla="*/ 3812377 h 4248240"/>
                <a:gd name="connsiteX293" fmla="*/ 1841974 w 4246481"/>
                <a:gd name="connsiteY293" fmla="*/ 3861197 h 4248240"/>
                <a:gd name="connsiteX294" fmla="*/ 1823501 w 4246481"/>
                <a:gd name="connsiteY294" fmla="*/ 3892424 h 4248240"/>
                <a:gd name="connsiteX295" fmla="*/ 1807228 w 4246481"/>
                <a:gd name="connsiteY295" fmla="*/ 3891105 h 4248240"/>
                <a:gd name="connsiteX296" fmla="*/ 1795353 w 4246481"/>
                <a:gd name="connsiteY296" fmla="*/ 3871753 h 4248240"/>
                <a:gd name="connsiteX297" fmla="*/ 1789635 w 4246481"/>
                <a:gd name="connsiteY297" fmla="*/ 3905179 h 4248240"/>
                <a:gd name="connsiteX298" fmla="*/ 1756649 w 4246481"/>
                <a:gd name="connsiteY298" fmla="*/ 3962796 h 4248240"/>
                <a:gd name="connsiteX299" fmla="*/ 1740375 w 4246481"/>
                <a:gd name="connsiteY299" fmla="*/ 3957078 h 4248240"/>
                <a:gd name="connsiteX300" fmla="*/ 1734218 w 4246481"/>
                <a:gd name="connsiteY300" fmla="*/ 3929370 h 4248240"/>
                <a:gd name="connsiteX301" fmla="*/ 1707829 w 4246481"/>
                <a:gd name="connsiteY301" fmla="*/ 3984787 h 4248240"/>
                <a:gd name="connsiteX302" fmla="*/ 1669125 w 4246481"/>
                <a:gd name="connsiteY302" fmla="*/ 4031848 h 4248240"/>
                <a:gd name="connsiteX303" fmla="*/ 1657250 w 4246481"/>
                <a:gd name="connsiteY303" fmla="*/ 3989625 h 4248240"/>
                <a:gd name="connsiteX304" fmla="*/ 1589956 w 4246481"/>
                <a:gd name="connsiteY304" fmla="*/ 4078909 h 4248240"/>
                <a:gd name="connsiteX305" fmla="*/ 1581160 w 4246481"/>
                <a:gd name="connsiteY305" fmla="*/ 4030968 h 4248240"/>
                <a:gd name="connsiteX306" fmla="*/ 1503311 w 4246481"/>
                <a:gd name="connsiteY306" fmla="*/ 4121132 h 4248240"/>
                <a:gd name="connsiteX307" fmla="*/ 1497154 w 4246481"/>
                <a:gd name="connsiteY307" fmla="*/ 4082428 h 4248240"/>
                <a:gd name="connsiteX308" fmla="*/ 1410509 w 4246481"/>
                <a:gd name="connsiteY308" fmla="*/ 4149281 h 4248240"/>
                <a:gd name="connsiteX309" fmla="*/ 1407430 w 4246481"/>
                <a:gd name="connsiteY309" fmla="*/ 4127289 h 4248240"/>
                <a:gd name="connsiteX310" fmla="*/ 1328262 w 4246481"/>
                <a:gd name="connsiteY310" fmla="*/ 4169952 h 4248240"/>
                <a:gd name="connsiteX311" fmla="*/ 1330021 w 4246481"/>
                <a:gd name="connsiteY311" fmla="*/ 4150160 h 4248240"/>
                <a:gd name="connsiteX312" fmla="*/ 1149255 w 4246481"/>
                <a:gd name="connsiteY312" fmla="*/ 4248240 h 4248240"/>
                <a:gd name="connsiteX313" fmla="*/ 1266687 w 4246481"/>
                <a:gd name="connsiteY313" fmla="*/ 4078909 h 4248240"/>
                <a:gd name="connsiteX314" fmla="*/ 1245575 w 4246481"/>
                <a:gd name="connsiteY314" fmla="*/ 4078909 h 4248240"/>
                <a:gd name="connsiteX315" fmla="*/ 1297475 w 4246481"/>
                <a:gd name="connsiteY315" fmla="*/ 4003260 h 4248240"/>
                <a:gd name="connsiteX316" fmla="*/ 1275923 w 4246481"/>
                <a:gd name="connsiteY316" fmla="*/ 3997542 h 4248240"/>
                <a:gd name="connsiteX317" fmla="*/ 1352452 w 4246481"/>
                <a:gd name="connsiteY317" fmla="*/ 3917934 h 4248240"/>
                <a:gd name="connsiteX318" fmla="*/ 1314188 w 4246481"/>
                <a:gd name="connsiteY318" fmla="*/ 3907818 h 4248240"/>
                <a:gd name="connsiteX319" fmla="*/ 1412708 w 4246481"/>
                <a:gd name="connsiteY319" fmla="*/ 3839646 h 4248240"/>
                <a:gd name="connsiteX320" fmla="*/ 1366087 w 4246481"/>
                <a:gd name="connsiteY320" fmla="*/ 3825571 h 4248240"/>
                <a:gd name="connsiteX321" fmla="*/ 1461088 w 4246481"/>
                <a:gd name="connsiteY321" fmla="*/ 3767515 h 4248240"/>
                <a:gd name="connsiteX322" fmla="*/ 1421944 w 4246481"/>
                <a:gd name="connsiteY322" fmla="*/ 3751681 h 4248240"/>
                <a:gd name="connsiteX323" fmla="*/ 1421064 w 4246481"/>
                <a:gd name="connsiteY323" fmla="*/ 3747283 h 4248240"/>
                <a:gd name="connsiteX324" fmla="*/ 1528821 w 4246481"/>
                <a:gd name="connsiteY324" fmla="*/ 3698023 h 4248240"/>
                <a:gd name="connsiteX325" fmla="*/ 1487478 w 4246481"/>
                <a:gd name="connsiteY325" fmla="*/ 3682190 h 4248240"/>
                <a:gd name="connsiteX326" fmla="*/ 1503311 w 4246481"/>
                <a:gd name="connsiteY326" fmla="*/ 3664597 h 4248240"/>
                <a:gd name="connsiteX327" fmla="*/ 1577201 w 4246481"/>
                <a:gd name="connsiteY327" fmla="*/ 3641726 h 4248240"/>
                <a:gd name="connsiteX328" fmla="*/ 1588197 w 4246481"/>
                <a:gd name="connsiteY328" fmla="*/ 3641286 h 4248240"/>
                <a:gd name="connsiteX329" fmla="*/ 1589956 w 4246481"/>
                <a:gd name="connsiteY329" fmla="*/ 3639087 h 4248240"/>
                <a:gd name="connsiteX330" fmla="*/ 1568845 w 4246481"/>
                <a:gd name="connsiteY330" fmla="*/ 3623253 h 4248240"/>
                <a:gd name="connsiteX331" fmla="*/ 1557409 w 4246481"/>
                <a:gd name="connsiteY331" fmla="*/ 3625453 h 4248240"/>
                <a:gd name="connsiteX332" fmla="*/ 1540696 w 4246481"/>
                <a:gd name="connsiteY332" fmla="*/ 3615337 h 4248240"/>
                <a:gd name="connsiteX333" fmla="*/ 1538937 w 4246481"/>
                <a:gd name="connsiteY333" fmla="*/ 3603461 h 4248240"/>
                <a:gd name="connsiteX334" fmla="*/ 1537617 w 4246481"/>
                <a:gd name="connsiteY334" fmla="*/ 3590707 h 4248240"/>
                <a:gd name="connsiteX335" fmla="*/ 1528821 w 4246481"/>
                <a:gd name="connsiteY335" fmla="*/ 3597304 h 4248240"/>
                <a:gd name="connsiteX336" fmla="*/ 1421064 w 4246481"/>
                <a:gd name="connsiteY336" fmla="*/ 3650962 h 4248240"/>
                <a:gd name="connsiteX337" fmla="*/ 1413587 w 4246481"/>
                <a:gd name="connsiteY337" fmla="*/ 3652282 h 4248240"/>
                <a:gd name="connsiteX338" fmla="*/ 1396434 w 4246481"/>
                <a:gd name="connsiteY338" fmla="*/ 3647444 h 4248240"/>
                <a:gd name="connsiteX339" fmla="*/ 1399073 w 4246481"/>
                <a:gd name="connsiteY339" fmla="*/ 3630291 h 4248240"/>
                <a:gd name="connsiteX340" fmla="*/ 1409189 w 4246481"/>
                <a:gd name="connsiteY340" fmla="*/ 3609179 h 4248240"/>
                <a:gd name="connsiteX341" fmla="*/ 1406990 w 4246481"/>
                <a:gd name="connsiteY341" fmla="*/ 3607420 h 4248240"/>
                <a:gd name="connsiteX342" fmla="*/ 1361688 w 4246481"/>
                <a:gd name="connsiteY342" fmla="*/ 3632490 h 4248240"/>
                <a:gd name="connsiteX343" fmla="*/ 1301433 w 4246481"/>
                <a:gd name="connsiteY343" fmla="*/ 3656680 h 4248240"/>
                <a:gd name="connsiteX344" fmla="*/ 1288238 w 4246481"/>
                <a:gd name="connsiteY344" fmla="*/ 3658879 h 4248240"/>
                <a:gd name="connsiteX345" fmla="*/ 1276803 w 4246481"/>
                <a:gd name="connsiteY345" fmla="*/ 3646124 h 4248240"/>
                <a:gd name="connsiteX346" fmla="*/ 1280321 w 4246481"/>
                <a:gd name="connsiteY346" fmla="*/ 3608300 h 4248240"/>
                <a:gd name="connsiteX347" fmla="*/ 1263608 w 4246481"/>
                <a:gd name="connsiteY347" fmla="*/ 3623693 h 4248240"/>
                <a:gd name="connsiteX348" fmla="*/ 1169047 w 4246481"/>
                <a:gd name="connsiteY348" fmla="*/ 3668995 h 4248240"/>
                <a:gd name="connsiteX349" fmla="*/ 1141778 w 4246481"/>
                <a:gd name="connsiteY349" fmla="*/ 3668115 h 4248240"/>
                <a:gd name="connsiteX350" fmla="*/ 1136060 w 4246481"/>
                <a:gd name="connsiteY350" fmla="*/ 3655360 h 4248240"/>
                <a:gd name="connsiteX351" fmla="*/ 1151893 w 4246481"/>
                <a:gd name="connsiteY351" fmla="*/ 3627212 h 4248240"/>
                <a:gd name="connsiteX352" fmla="*/ 1159810 w 4246481"/>
                <a:gd name="connsiteY352" fmla="*/ 3608739 h 4248240"/>
                <a:gd name="connsiteX353" fmla="*/ 1150134 w 4246481"/>
                <a:gd name="connsiteY353" fmla="*/ 3614017 h 4248240"/>
                <a:gd name="connsiteX354" fmla="*/ 1020387 w 4246481"/>
                <a:gd name="connsiteY354" fmla="*/ 3661958 h 4248240"/>
                <a:gd name="connsiteX355" fmla="*/ 995317 w 4246481"/>
                <a:gd name="connsiteY355" fmla="*/ 3659759 h 4248240"/>
                <a:gd name="connsiteX356" fmla="*/ 1002794 w 4246481"/>
                <a:gd name="connsiteY356" fmla="*/ 3636448 h 4248240"/>
                <a:gd name="connsiteX357" fmla="*/ 1016868 w 4246481"/>
                <a:gd name="connsiteY357" fmla="*/ 3605221 h 4248240"/>
                <a:gd name="connsiteX358" fmla="*/ 864690 w 4246481"/>
                <a:gd name="connsiteY358" fmla="*/ 3636008 h 4248240"/>
                <a:gd name="connsiteX359" fmla="*/ 861611 w 4246481"/>
                <a:gd name="connsiteY359" fmla="*/ 3632050 h 4248240"/>
                <a:gd name="connsiteX360" fmla="*/ 897237 w 4246481"/>
                <a:gd name="connsiteY360" fmla="*/ 3573114 h 4248240"/>
                <a:gd name="connsiteX361" fmla="*/ 889320 w 4246481"/>
                <a:gd name="connsiteY361" fmla="*/ 3576192 h 4248240"/>
                <a:gd name="connsiteX362" fmla="*/ 739780 w 4246481"/>
                <a:gd name="connsiteY362" fmla="*/ 3601262 h 4248240"/>
                <a:gd name="connsiteX363" fmla="*/ 731864 w 4246481"/>
                <a:gd name="connsiteY363" fmla="*/ 3586309 h 4248240"/>
                <a:gd name="connsiteX364" fmla="*/ 755614 w 4246481"/>
                <a:gd name="connsiteY364" fmla="*/ 3549803 h 4248240"/>
                <a:gd name="connsiteX365" fmla="*/ 595079 w 4246481"/>
                <a:gd name="connsiteY365" fmla="*/ 3541447 h 4248240"/>
                <a:gd name="connsiteX366" fmla="*/ 612232 w 4246481"/>
                <a:gd name="connsiteY366" fmla="*/ 3512418 h 4248240"/>
                <a:gd name="connsiteX367" fmla="*/ 482924 w 4246481"/>
                <a:gd name="connsiteY367" fmla="*/ 3483390 h 4248240"/>
                <a:gd name="connsiteX368" fmla="*/ 503156 w 4246481"/>
                <a:gd name="connsiteY368" fmla="*/ 3464478 h 4248240"/>
                <a:gd name="connsiteX369" fmla="*/ 211994 w 4246481"/>
                <a:gd name="connsiteY369" fmla="*/ 3403342 h 4248240"/>
                <a:gd name="connsiteX370" fmla="*/ 211554 w 4246481"/>
                <a:gd name="connsiteY370" fmla="*/ 3398505 h 4248240"/>
                <a:gd name="connsiteX371" fmla="*/ 241902 w 4246481"/>
                <a:gd name="connsiteY371" fmla="*/ 3385310 h 4248240"/>
                <a:gd name="connsiteX372" fmla="*/ 425748 w 4246481"/>
                <a:gd name="connsiteY372" fmla="*/ 3338689 h 4248240"/>
                <a:gd name="connsiteX373" fmla="*/ 500517 w 4246481"/>
                <a:gd name="connsiteY373" fmla="*/ 3325054 h 4248240"/>
                <a:gd name="connsiteX374" fmla="*/ 479846 w 4246481"/>
                <a:gd name="connsiteY374" fmla="*/ 3305262 h 4248240"/>
                <a:gd name="connsiteX375" fmla="*/ 607834 w 4246481"/>
                <a:gd name="connsiteY375" fmla="*/ 3272715 h 4248240"/>
                <a:gd name="connsiteX376" fmla="*/ 589801 w 4246481"/>
                <a:gd name="connsiteY376" fmla="*/ 3245007 h 4248240"/>
                <a:gd name="connsiteX377" fmla="*/ 748577 w 4246481"/>
                <a:gd name="connsiteY377" fmla="*/ 3230932 h 4248240"/>
                <a:gd name="connsiteX378" fmla="*/ 718669 w 4246481"/>
                <a:gd name="connsiteY378" fmla="*/ 3185631 h 4248240"/>
                <a:gd name="connsiteX379" fmla="*/ 720868 w 4246481"/>
                <a:gd name="connsiteY379" fmla="*/ 3181672 h 4248240"/>
                <a:gd name="connsiteX380" fmla="*/ 890639 w 4246481"/>
                <a:gd name="connsiteY380" fmla="*/ 3202784 h 4248240"/>
                <a:gd name="connsiteX381" fmla="*/ 852375 w 4246481"/>
                <a:gd name="connsiteY381" fmla="*/ 3143408 h 4248240"/>
                <a:gd name="connsiteX382" fmla="*/ 934182 w 4246481"/>
                <a:gd name="connsiteY382" fmla="*/ 3142088 h 4248240"/>
                <a:gd name="connsiteX383" fmla="*/ 1006752 w 4246481"/>
                <a:gd name="connsiteY383" fmla="*/ 3168038 h 4248240"/>
                <a:gd name="connsiteX384" fmla="*/ 1008951 w 4246481"/>
                <a:gd name="connsiteY384" fmla="*/ 3165839 h 4248240"/>
                <a:gd name="connsiteX385" fmla="*/ 998835 w 4246481"/>
                <a:gd name="connsiteY385" fmla="*/ 3144288 h 4248240"/>
                <a:gd name="connsiteX386" fmla="*/ 986960 w 4246481"/>
                <a:gd name="connsiteY386" fmla="*/ 3124056 h 4248240"/>
                <a:gd name="connsiteX387" fmla="*/ 996196 w 4246481"/>
                <a:gd name="connsiteY387" fmla="*/ 3109102 h 4248240"/>
                <a:gd name="connsiteX388" fmla="*/ 1061290 w 4246481"/>
                <a:gd name="connsiteY388" fmla="*/ 3120097 h 4248240"/>
                <a:gd name="connsiteX389" fmla="*/ 1149255 w 4246481"/>
                <a:gd name="connsiteY389" fmla="*/ 3153524 h 4248240"/>
                <a:gd name="connsiteX390" fmla="*/ 1145296 w 4246481"/>
                <a:gd name="connsiteY390" fmla="*/ 3142968 h 4248240"/>
                <a:gd name="connsiteX391" fmla="*/ 1128143 w 4246481"/>
                <a:gd name="connsiteY391" fmla="*/ 3114379 h 4248240"/>
                <a:gd name="connsiteX392" fmla="*/ 1135620 w 4246481"/>
                <a:gd name="connsiteY392" fmla="*/ 3098546 h 4248240"/>
                <a:gd name="connsiteX393" fmla="*/ 1182681 w 4246481"/>
                <a:gd name="connsiteY393" fmla="*/ 3102064 h 4248240"/>
                <a:gd name="connsiteX394" fmla="*/ 1261849 w 4246481"/>
                <a:gd name="connsiteY394" fmla="*/ 3144727 h 4248240"/>
                <a:gd name="connsiteX395" fmla="*/ 1275483 w 4246481"/>
                <a:gd name="connsiteY395" fmla="*/ 3152644 h 4248240"/>
                <a:gd name="connsiteX396" fmla="*/ 1269326 w 4246481"/>
                <a:gd name="connsiteY396" fmla="*/ 3123176 h 4248240"/>
                <a:gd name="connsiteX397" fmla="*/ 1288678 w 4246481"/>
                <a:gd name="connsiteY397" fmla="*/ 3103824 h 4248240"/>
                <a:gd name="connsiteX398" fmla="*/ 1376642 w 4246481"/>
                <a:gd name="connsiteY398" fmla="*/ 3138570 h 4248240"/>
                <a:gd name="connsiteX399" fmla="*/ 1393356 w 4246481"/>
                <a:gd name="connsiteY399" fmla="*/ 3135491 h 4248240"/>
                <a:gd name="connsiteX400" fmla="*/ 1361688 w 4246481"/>
                <a:gd name="connsiteY400" fmla="*/ 3105583 h 4248240"/>
                <a:gd name="connsiteX401" fmla="*/ 1255252 w 4246481"/>
                <a:gd name="connsiteY401" fmla="*/ 3073036 h 4248240"/>
                <a:gd name="connsiteX402" fmla="*/ 1238099 w 4246481"/>
                <a:gd name="connsiteY402" fmla="*/ 3065999 h 4248240"/>
                <a:gd name="connsiteX403" fmla="*/ 1231061 w 4246481"/>
                <a:gd name="connsiteY403" fmla="*/ 3041809 h 4248240"/>
                <a:gd name="connsiteX404" fmla="*/ 1253492 w 4246481"/>
                <a:gd name="connsiteY404" fmla="*/ 3009702 h 4248240"/>
                <a:gd name="connsiteX405" fmla="*/ 1216987 w 4246481"/>
                <a:gd name="connsiteY405" fmla="*/ 3006623 h 4248240"/>
                <a:gd name="connsiteX406" fmla="*/ 1065249 w 4246481"/>
                <a:gd name="connsiteY406" fmla="*/ 2956044 h 4248240"/>
                <a:gd name="connsiteX407" fmla="*/ 1048095 w 4246481"/>
                <a:gd name="connsiteY407" fmla="*/ 2941970 h 4248240"/>
                <a:gd name="connsiteX408" fmla="*/ 1053813 w 4246481"/>
                <a:gd name="connsiteY408" fmla="*/ 2914261 h 4248240"/>
                <a:gd name="connsiteX409" fmla="*/ 1078883 w 4246481"/>
                <a:gd name="connsiteY409" fmla="*/ 2905904 h 4248240"/>
                <a:gd name="connsiteX410" fmla="*/ 1098235 w 4246481"/>
                <a:gd name="connsiteY410" fmla="*/ 2895788 h 4248240"/>
                <a:gd name="connsiteX411" fmla="*/ 1024785 w 4246481"/>
                <a:gd name="connsiteY411" fmla="*/ 2877755 h 4248240"/>
                <a:gd name="connsiteX412" fmla="*/ 926705 w 4246481"/>
                <a:gd name="connsiteY412" fmla="*/ 2839051 h 4248240"/>
                <a:gd name="connsiteX413" fmla="*/ 924945 w 4246481"/>
                <a:gd name="connsiteY413" fmla="*/ 2797708 h 4248240"/>
                <a:gd name="connsiteX414" fmla="*/ 954853 w 4246481"/>
                <a:gd name="connsiteY414" fmla="*/ 2774837 h 4248240"/>
                <a:gd name="connsiteX415" fmla="*/ 961451 w 4246481"/>
                <a:gd name="connsiteY415" fmla="*/ 2767360 h 4248240"/>
                <a:gd name="connsiteX416" fmla="*/ 946057 w 4246481"/>
                <a:gd name="connsiteY416" fmla="*/ 2767360 h 4248240"/>
                <a:gd name="connsiteX417" fmla="*/ 797397 w 4246481"/>
                <a:gd name="connsiteY417" fmla="*/ 2733494 h 4248240"/>
                <a:gd name="connsiteX418" fmla="*/ 749017 w 4246481"/>
                <a:gd name="connsiteY418" fmla="*/ 2694350 h 4248240"/>
                <a:gd name="connsiteX419" fmla="*/ 755174 w 4246481"/>
                <a:gd name="connsiteY419" fmla="*/ 2671039 h 4248240"/>
                <a:gd name="connsiteX420" fmla="*/ 805314 w 4246481"/>
                <a:gd name="connsiteY420" fmla="*/ 2654326 h 4248240"/>
                <a:gd name="connsiteX421" fmla="*/ 822907 w 4246481"/>
                <a:gd name="connsiteY421" fmla="*/ 2642891 h 4248240"/>
                <a:gd name="connsiteX422" fmla="*/ 777605 w 4246481"/>
                <a:gd name="connsiteY422" fmla="*/ 2631895 h 4248240"/>
                <a:gd name="connsiteX423" fmla="*/ 608274 w 4246481"/>
                <a:gd name="connsiteY423" fmla="*/ 2550528 h 4248240"/>
                <a:gd name="connsiteX424" fmla="*/ 595959 w 4246481"/>
                <a:gd name="connsiteY424" fmla="*/ 2532055 h 4248240"/>
                <a:gd name="connsiteX425" fmla="*/ 613551 w 4246481"/>
                <a:gd name="connsiteY425" fmla="*/ 2517981 h 4248240"/>
                <a:gd name="connsiteX426" fmla="*/ 650936 w 4246481"/>
                <a:gd name="connsiteY426" fmla="*/ 2505226 h 4248240"/>
                <a:gd name="connsiteX427" fmla="*/ 676006 w 4246481"/>
                <a:gd name="connsiteY427" fmla="*/ 2492032 h 4248240"/>
                <a:gd name="connsiteX428" fmla="*/ 489082 w 4246481"/>
                <a:gd name="connsiteY428" fmla="*/ 2388233 h 4248240"/>
                <a:gd name="connsiteX429" fmla="*/ 496119 w 4246481"/>
                <a:gd name="connsiteY429" fmla="*/ 2359644 h 4248240"/>
                <a:gd name="connsiteX430" fmla="*/ 562532 w 4246481"/>
                <a:gd name="connsiteY430" fmla="*/ 2341612 h 4248240"/>
                <a:gd name="connsiteX431" fmla="*/ 573528 w 4246481"/>
                <a:gd name="connsiteY431" fmla="*/ 2336773 h 4248240"/>
                <a:gd name="connsiteX432" fmla="*/ 489522 w 4246481"/>
                <a:gd name="connsiteY432" fmla="*/ 2301148 h 4248240"/>
                <a:gd name="connsiteX433" fmla="*/ 376488 w 4246481"/>
                <a:gd name="connsiteY433" fmla="*/ 2211424 h 4248240"/>
                <a:gd name="connsiteX434" fmla="*/ 384844 w 4246481"/>
                <a:gd name="connsiteY434" fmla="*/ 2181516 h 4248240"/>
                <a:gd name="connsiteX435" fmla="*/ 444220 w 4246481"/>
                <a:gd name="connsiteY435" fmla="*/ 2167002 h 4248240"/>
                <a:gd name="connsiteX436" fmla="*/ 318871 w 4246481"/>
                <a:gd name="connsiteY436" fmla="*/ 2051769 h 4248240"/>
                <a:gd name="connsiteX437" fmla="*/ 282366 w 4246481"/>
                <a:gd name="connsiteY437" fmla="*/ 2004268 h 4248240"/>
                <a:gd name="connsiteX438" fmla="*/ 277088 w 4246481"/>
                <a:gd name="connsiteY438" fmla="*/ 1994152 h 4248240"/>
                <a:gd name="connsiteX439" fmla="*/ 323709 w 4246481"/>
                <a:gd name="connsiteY439" fmla="*/ 1981837 h 4248240"/>
                <a:gd name="connsiteX440" fmla="*/ 210675 w 4246481"/>
                <a:gd name="connsiteY440" fmla="*/ 1819103 h 4248240"/>
                <a:gd name="connsiteX441" fmla="*/ 255976 w 4246481"/>
                <a:gd name="connsiteY441" fmla="*/ 1819103 h 4248240"/>
                <a:gd name="connsiteX442" fmla="*/ 208036 w 4246481"/>
                <a:gd name="connsiteY442" fmla="*/ 1762366 h 4248240"/>
                <a:gd name="connsiteX443" fmla="*/ 29908 w 4246481"/>
                <a:gd name="connsiteY443" fmla="*/ 1512547 h 4248240"/>
                <a:gd name="connsiteX444" fmla="*/ 0 w 4246481"/>
                <a:gd name="connsiteY444" fmla="*/ 1453611 h 4248240"/>
                <a:gd name="connsiteX445" fmla="*/ 0 w 4246481"/>
                <a:gd name="connsiteY445" fmla="*/ 1449213 h 4248240"/>
                <a:gd name="connsiteX446" fmla="*/ 113034 w 4246481"/>
                <a:gd name="connsiteY446" fmla="*/ 1495834 h 4248240"/>
                <a:gd name="connsiteX447" fmla="*/ 377807 w 4246481"/>
                <a:gd name="connsiteY447" fmla="*/ 1655489 h 4248240"/>
                <a:gd name="connsiteX448" fmla="*/ 393641 w 4246481"/>
                <a:gd name="connsiteY448" fmla="*/ 1666925 h 4248240"/>
                <a:gd name="connsiteX449" fmla="*/ 389682 w 4246481"/>
                <a:gd name="connsiteY449" fmla="*/ 1622503 h 4248240"/>
                <a:gd name="connsiteX450" fmla="*/ 563412 w 4246481"/>
                <a:gd name="connsiteY450" fmla="*/ 1717504 h 4248240"/>
                <a:gd name="connsiteX451" fmla="*/ 571768 w 4246481"/>
                <a:gd name="connsiteY451" fmla="*/ 1668244 h 4248240"/>
                <a:gd name="connsiteX452" fmla="*/ 762211 w 4246481"/>
                <a:gd name="connsiteY452" fmla="*/ 1816904 h 4248240"/>
                <a:gd name="connsiteX453" fmla="*/ 763971 w 4246481"/>
                <a:gd name="connsiteY453" fmla="*/ 1805029 h 4248240"/>
                <a:gd name="connsiteX454" fmla="*/ 769688 w 4246481"/>
                <a:gd name="connsiteY454" fmla="*/ 1762366 h 4248240"/>
                <a:gd name="connsiteX455" fmla="*/ 803994 w 4246481"/>
                <a:gd name="connsiteY455" fmla="*/ 1749172 h 4248240"/>
                <a:gd name="connsiteX456" fmla="*/ 854134 w 4246481"/>
                <a:gd name="connsiteY456" fmla="*/ 1794473 h 4248240"/>
                <a:gd name="connsiteX457" fmla="*/ 933302 w 4246481"/>
                <a:gd name="connsiteY457" fmla="*/ 1903989 h 4248240"/>
                <a:gd name="connsiteX458" fmla="*/ 945617 w 4246481"/>
                <a:gd name="connsiteY458" fmla="*/ 1929059 h 4248240"/>
                <a:gd name="connsiteX459" fmla="*/ 950455 w 4246481"/>
                <a:gd name="connsiteY459" fmla="*/ 1902230 h 4248240"/>
                <a:gd name="connsiteX460" fmla="*/ 961451 w 4246481"/>
                <a:gd name="connsiteY460" fmla="*/ 1837576 h 4248240"/>
                <a:gd name="connsiteX461" fmla="*/ 974645 w 4246481"/>
                <a:gd name="connsiteY461" fmla="*/ 1831418 h 4248240"/>
                <a:gd name="connsiteX462" fmla="*/ 1103953 w 4246481"/>
                <a:gd name="connsiteY462" fmla="*/ 1996791 h 4248240"/>
                <a:gd name="connsiteX463" fmla="*/ 1109671 w 4246481"/>
                <a:gd name="connsiteY463" fmla="*/ 2012625 h 4248240"/>
                <a:gd name="connsiteX464" fmla="*/ 1119347 w 4246481"/>
                <a:gd name="connsiteY464" fmla="*/ 1987115 h 4248240"/>
                <a:gd name="connsiteX465" fmla="*/ 1128583 w 4246481"/>
                <a:gd name="connsiteY465" fmla="*/ 1947091 h 4248240"/>
                <a:gd name="connsiteX466" fmla="*/ 1133421 w 4246481"/>
                <a:gd name="connsiteY466" fmla="*/ 1934776 h 4248240"/>
                <a:gd name="connsiteX467" fmla="*/ 1149694 w 4246481"/>
                <a:gd name="connsiteY467" fmla="*/ 1931258 h 4248240"/>
                <a:gd name="connsiteX468" fmla="*/ 1176963 w 4246481"/>
                <a:gd name="connsiteY468" fmla="*/ 1958527 h 4248240"/>
                <a:gd name="connsiteX469" fmla="*/ 1271525 w 4246481"/>
                <a:gd name="connsiteY469" fmla="*/ 2138854 h 4248240"/>
                <a:gd name="connsiteX470" fmla="*/ 1274164 w 4246481"/>
                <a:gd name="connsiteY470" fmla="*/ 2147210 h 4248240"/>
                <a:gd name="connsiteX471" fmla="*/ 1281201 w 4246481"/>
                <a:gd name="connsiteY471" fmla="*/ 2131377 h 4248240"/>
                <a:gd name="connsiteX472" fmla="*/ 1294836 w 4246481"/>
                <a:gd name="connsiteY472" fmla="*/ 2072001 h 4248240"/>
                <a:gd name="connsiteX473" fmla="*/ 1313748 w 4246481"/>
                <a:gd name="connsiteY473" fmla="*/ 2063644 h 4248240"/>
                <a:gd name="connsiteX474" fmla="*/ 1358170 w 4246481"/>
                <a:gd name="connsiteY474" fmla="*/ 2105867 h 4248240"/>
                <a:gd name="connsiteX475" fmla="*/ 1409629 w 4246481"/>
                <a:gd name="connsiteY475" fmla="*/ 2254527 h 4248240"/>
                <a:gd name="connsiteX476" fmla="*/ 1412708 w 4246481"/>
                <a:gd name="connsiteY476" fmla="*/ 2268601 h 4248240"/>
                <a:gd name="connsiteX477" fmla="*/ 1424583 w 4246481"/>
                <a:gd name="connsiteY477" fmla="*/ 2252768 h 4248240"/>
                <a:gd name="connsiteX478" fmla="*/ 1444815 w 4246481"/>
                <a:gd name="connsiteY478" fmla="*/ 2218461 h 4248240"/>
                <a:gd name="connsiteX479" fmla="*/ 1465926 w 4246481"/>
                <a:gd name="connsiteY479" fmla="*/ 2215383 h 4248240"/>
                <a:gd name="connsiteX480" fmla="*/ 1490996 w 4246481"/>
                <a:gd name="connsiteY480" fmla="*/ 2247490 h 4248240"/>
                <a:gd name="connsiteX481" fmla="*/ 1546414 w 4246481"/>
                <a:gd name="connsiteY481" fmla="*/ 2376357 h 4248240"/>
                <a:gd name="connsiteX482" fmla="*/ 1550812 w 4246481"/>
                <a:gd name="connsiteY482" fmla="*/ 2389112 h 4248240"/>
                <a:gd name="connsiteX483" fmla="*/ 1553011 w 4246481"/>
                <a:gd name="connsiteY483" fmla="*/ 2391751 h 4248240"/>
                <a:gd name="connsiteX484" fmla="*/ 1559608 w 4246481"/>
                <a:gd name="connsiteY484" fmla="*/ 2377677 h 4248240"/>
                <a:gd name="connsiteX485" fmla="*/ 1564006 w 4246481"/>
                <a:gd name="connsiteY485" fmla="*/ 2358325 h 4248240"/>
                <a:gd name="connsiteX486" fmla="*/ 1575882 w 4246481"/>
                <a:gd name="connsiteY486" fmla="*/ 2335014 h 4248240"/>
                <a:gd name="connsiteX487" fmla="*/ 1600952 w 4246481"/>
                <a:gd name="connsiteY487" fmla="*/ 2347769 h 4248240"/>
                <a:gd name="connsiteX488" fmla="*/ 1755296 w 4246481"/>
                <a:gd name="connsiteY488" fmla="*/ 2522520 h 4248240"/>
                <a:gd name="connsiteX489" fmla="*/ 1698591 w 4246481"/>
                <a:gd name="connsiteY489" fmla="*/ 2332376 h 4248240"/>
                <a:gd name="connsiteX490" fmla="*/ 1730259 w 4246481"/>
                <a:gd name="connsiteY490" fmla="*/ 2328858 h 4248240"/>
                <a:gd name="connsiteX491" fmla="*/ 1748731 w 4246481"/>
                <a:gd name="connsiteY491" fmla="*/ 2326659 h 4248240"/>
                <a:gd name="connsiteX492" fmla="*/ 1739935 w 4246481"/>
                <a:gd name="connsiteY492" fmla="*/ 2316103 h 4248240"/>
                <a:gd name="connsiteX493" fmla="*/ 1648012 w 4246481"/>
                <a:gd name="connsiteY493" fmla="*/ 2131818 h 4248240"/>
                <a:gd name="connsiteX494" fmla="*/ 1644493 w 4246481"/>
                <a:gd name="connsiteY494" fmla="*/ 2092234 h 4248240"/>
                <a:gd name="connsiteX495" fmla="*/ 1671762 w 4246481"/>
                <a:gd name="connsiteY495" fmla="*/ 2076400 h 4248240"/>
                <a:gd name="connsiteX496" fmla="*/ 1698591 w 4246481"/>
                <a:gd name="connsiteY496" fmla="*/ 2092234 h 4248240"/>
                <a:gd name="connsiteX497" fmla="*/ 1720582 w 4246481"/>
                <a:gd name="connsiteY497" fmla="*/ 2100590 h 4248240"/>
                <a:gd name="connsiteX498" fmla="*/ 1722782 w 4246481"/>
                <a:gd name="connsiteY498" fmla="*/ 2097951 h 4248240"/>
                <a:gd name="connsiteX499" fmla="*/ 1713985 w 4246481"/>
                <a:gd name="connsiteY499" fmla="*/ 2083437 h 4248240"/>
                <a:gd name="connsiteX500" fmla="*/ 1640975 w 4246481"/>
                <a:gd name="connsiteY500" fmla="*/ 1921583 h 4248240"/>
                <a:gd name="connsiteX501" fmla="*/ 1635697 w 4246481"/>
                <a:gd name="connsiteY501" fmla="*/ 1885517 h 4248240"/>
                <a:gd name="connsiteX502" fmla="*/ 1655049 w 4246481"/>
                <a:gd name="connsiteY502" fmla="*/ 1869244 h 4248240"/>
                <a:gd name="connsiteX503" fmla="*/ 1700351 w 4246481"/>
                <a:gd name="connsiteY503" fmla="*/ 1878920 h 4248240"/>
                <a:gd name="connsiteX504" fmla="*/ 1725421 w 4246481"/>
                <a:gd name="connsiteY504" fmla="*/ 1878920 h 4248240"/>
                <a:gd name="connsiteX505" fmla="*/ 1717943 w 4246481"/>
                <a:gd name="connsiteY505" fmla="*/ 1870563 h 4248240"/>
                <a:gd name="connsiteX506" fmla="*/ 1623382 w 4246481"/>
                <a:gd name="connsiteY506" fmla="*/ 1693755 h 4248240"/>
                <a:gd name="connsiteX507" fmla="*/ 1622502 w 4246481"/>
                <a:gd name="connsiteY507" fmla="*/ 1636578 h 4248240"/>
                <a:gd name="connsiteX508" fmla="*/ 1648012 w 4246481"/>
                <a:gd name="connsiteY508" fmla="*/ 1623823 h 4248240"/>
                <a:gd name="connsiteX509" fmla="*/ 1706508 w 4246481"/>
                <a:gd name="connsiteY509" fmla="*/ 1657690 h 4248240"/>
                <a:gd name="connsiteX510" fmla="*/ 1727180 w 4246481"/>
                <a:gd name="connsiteY510" fmla="*/ 1664727 h 4248240"/>
                <a:gd name="connsiteX511" fmla="*/ 1724101 w 4246481"/>
                <a:gd name="connsiteY511" fmla="*/ 1656810 h 4248240"/>
                <a:gd name="connsiteX512" fmla="*/ 1638336 w 4246481"/>
                <a:gd name="connsiteY512" fmla="*/ 1420186 h 4248240"/>
                <a:gd name="connsiteX513" fmla="*/ 1637456 w 4246481"/>
                <a:gd name="connsiteY513" fmla="*/ 1386759 h 4248240"/>
                <a:gd name="connsiteX514" fmla="*/ 1656808 w 4246481"/>
                <a:gd name="connsiteY514" fmla="*/ 1373565 h 4248240"/>
                <a:gd name="connsiteX515" fmla="*/ 1683637 w 4246481"/>
                <a:gd name="connsiteY515" fmla="*/ 1386759 h 4248240"/>
                <a:gd name="connsiteX516" fmla="*/ 1732018 w 4246481"/>
                <a:gd name="connsiteY516" fmla="*/ 1410949 h 4248240"/>
                <a:gd name="connsiteX517" fmla="*/ 1742134 w 4246481"/>
                <a:gd name="connsiteY517" fmla="*/ 1412709 h 4248240"/>
                <a:gd name="connsiteX518" fmla="*/ 1737735 w 4246481"/>
                <a:gd name="connsiteY518" fmla="*/ 1405672 h 4248240"/>
                <a:gd name="connsiteX519" fmla="*/ 1696392 w 4246481"/>
                <a:gd name="connsiteY519" fmla="*/ 1304073 h 4248240"/>
                <a:gd name="connsiteX520" fmla="*/ 1688475 w 4246481"/>
                <a:gd name="connsiteY520" fmla="*/ 1154533 h 4248240"/>
                <a:gd name="connsiteX521" fmla="*/ 1704749 w 4246481"/>
                <a:gd name="connsiteY521" fmla="*/ 1145297 h 4248240"/>
                <a:gd name="connsiteX522" fmla="*/ 1782157 w 4246481"/>
                <a:gd name="connsiteY522" fmla="*/ 1194557 h 4248240"/>
                <a:gd name="connsiteX523" fmla="*/ 1796672 w 4246481"/>
                <a:gd name="connsiteY523" fmla="*/ 1203354 h 4248240"/>
                <a:gd name="connsiteX524" fmla="*/ 1770282 w 4246481"/>
                <a:gd name="connsiteY524" fmla="*/ 1131663 h 4248240"/>
                <a:gd name="connsiteX525" fmla="*/ 1750930 w 4246481"/>
                <a:gd name="connsiteY525" fmla="*/ 940780 h 4248240"/>
                <a:gd name="connsiteX526" fmla="*/ 1755328 w 4246481"/>
                <a:gd name="connsiteY526" fmla="*/ 914830 h 4248240"/>
                <a:gd name="connsiteX527" fmla="*/ 1772042 w 4246481"/>
                <a:gd name="connsiteY527" fmla="*/ 907354 h 4248240"/>
                <a:gd name="connsiteX528" fmla="*/ 1834936 w 4246481"/>
                <a:gd name="connsiteY528" fmla="*/ 948697 h 4248240"/>
                <a:gd name="connsiteX529" fmla="*/ 1844612 w 4246481"/>
                <a:gd name="connsiteY529" fmla="*/ 955294 h 4248240"/>
                <a:gd name="connsiteX530" fmla="*/ 1863525 w 4246481"/>
                <a:gd name="connsiteY530" fmla="*/ 670288 h 4248240"/>
                <a:gd name="connsiteX531" fmla="*/ 1913664 w 4246481"/>
                <a:gd name="connsiteY531" fmla="*/ 703715 h 4248240"/>
                <a:gd name="connsiteX532" fmla="*/ 1922900 w 4246481"/>
                <a:gd name="connsiteY532" fmla="*/ 586283 h 4248240"/>
                <a:gd name="connsiteX533" fmla="*/ 1967323 w 4246481"/>
                <a:gd name="connsiteY533" fmla="*/ 477207 h 4248240"/>
                <a:gd name="connsiteX534" fmla="*/ 2001189 w 4246481"/>
                <a:gd name="connsiteY534" fmla="*/ 514592 h 4248240"/>
                <a:gd name="connsiteX535" fmla="*/ 2013504 w 4246481"/>
                <a:gd name="connsiteY535" fmla="*/ 424428 h 4248240"/>
                <a:gd name="connsiteX536" fmla="*/ 2093551 w 4246481"/>
                <a:gd name="connsiteY536" fmla="*/ 65533 h 4248240"/>
                <a:gd name="connsiteX537" fmla="*/ 2118622 w 4246481"/>
                <a:gd name="connsiteY537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17999 w 4246481"/>
                <a:gd name="connsiteY51" fmla="*/ 2513290 h 4248240"/>
                <a:gd name="connsiteX52" fmla="*/ 2566644 w 4246481"/>
                <a:gd name="connsiteY52" fmla="*/ 2509150 h 4248240"/>
                <a:gd name="connsiteX53" fmla="*/ 2646408 w 4246481"/>
                <a:gd name="connsiteY53" fmla="*/ 2347769 h 4248240"/>
                <a:gd name="connsiteX54" fmla="*/ 2667960 w 4246481"/>
                <a:gd name="connsiteY54" fmla="*/ 2336334 h 4248240"/>
                <a:gd name="connsiteX55" fmla="*/ 2681595 w 4246481"/>
                <a:gd name="connsiteY55" fmla="*/ 2357005 h 4248240"/>
                <a:gd name="connsiteX56" fmla="*/ 2691711 w 4246481"/>
                <a:gd name="connsiteY56" fmla="*/ 2392191 h 4248240"/>
                <a:gd name="connsiteX57" fmla="*/ 2695229 w 4246481"/>
                <a:gd name="connsiteY57" fmla="*/ 2391751 h 4248240"/>
                <a:gd name="connsiteX58" fmla="*/ 2705785 w 4246481"/>
                <a:gd name="connsiteY58" fmla="*/ 2359644 h 4248240"/>
                <a:gd name="connsiteX59" fmla="*/ 2756804 w 4246481"/>
                <a:gd name="connsiteY59" fmla="*/ 2245730 h 4248240"/>
                <a:gd name="connsiteX60" fmla="*/ 2780995 w 4246481"/>
                <a:gd name="connsiteY60" fmla="*/ 2215822 h 4248240"/>
                <a:gd name="connsiteX61" fmla="*/ 2801666 w 4246481"/>
                <a:gd name="connsiteY61" fmla="*/ 2218461 h 4248240"/>
                <a:gd name="connsiteX62" fmla="*/ 2824977 w 4246481"/>
                <a:gd name="connsiteY62" fmla="*/ 2257166 h 4248240"/>
                <a:gd name="connsiteX63" fmla="*/ 2834653 w 4246481"/>
                <a:gd name="connsiteY63" fmla="*/ 2269041 h 4248240"/>
                <a:gd name="connsiteX64" fmla="*/ 2848287 w 4246481"/>
                <a:gd name="connsiteY64" fmla="*/ 2194711 h 4248240"/>
                <a:gd name="connsiteX65" fmla="*/ 2919539 w 4246481"/>
                <a:gd name="connsiteY65" fmla="*/ 2072880 h 4248240"/>
                <a:gd name="connsiteX66" fmla="*/ 2937131 w 4246481"/>
                <a:gd name="connsiteY66" fmla="*/ 2062325 h 4248240"/>
                <a:gd name="connsiteX67" fmla="*/ 2951206 w 4246481"/>
                <a:gd name="connsiteY67" fmla="*/ 2069802 h 4248240"/>
                <a:gd name="connsiteX68" fmla="*/ 2962641 w 4246481"/>
                <a:gd name="connsiteY68" fmla="*/ 2123020 h 4248240"/>
                <a:gd name="connsiteX69" fmla="*/ 2972757 w 4246481"/>
                <a:gd name="connsiteY69" fmla="*/ 2145011 h 4248240"/>
                <a:gd name="connsiteX70" fmla="*/ 2975396 w 4246481"/>
                <a:gd name="connsiteY70" fmla="*/ 2138854 h 4248240"/>
                <a:gd name="connsiteX71" fmla="*/ 3078314 w 4246481"/>
                <a:gd name="connsiteY71" fmla="*/ 1948411 h 4248240"/>
                <a:gd name="connsiteX72" fmla="*/ 3093268 w 4246481"/>
                <a:gd name="connsiteY72" fmla="*/ 1933897 h 4248240"/>
                <a:gd name="connsiteX73" fmla="*/ 3115259 w 4246481"/>
                <a:gd name="connsiteY73" fmla="*/ 1939614 h 4248240"/>
                <a:gd name="connsiteX74" fmla="*/ 3123176 w 4246481"/>
                <a:gd name="connsiteY74" fmla="*/ 1971721 h 4248240"/>
                <a:gd name="connsiteX75" fmla="*/ 3135051 w 4246481"/>
                <a:gd name="connsiteY75" fmla="*/ 2013065 h 4248240"/>
                <a:gd name="connsiteX76" fmla="*/ 3139449 w 4246481"/>
                <a:gd name="connsiteY76" fmla="*/ 2010866 h 4248240"/>
                <a:gd name="connsiteX77" fmla="*/ 3237530 w 4246481"/>
                <a:gd name="connsiteY77" fmla="*/ 1859127 h 4248240"/>
                <a:gd name="connsiteX78" fmla="*/ 3270956 w 4246481"/>
                <a:gd name="connsiteY78" fmla="*/ 1832298 h 4248240"/>
                <a:gd name="connsiteX79" fmla="*/ 3284591 w 4246481"/>
                <a:gd name="connsiteY79" fmla="*/ 1828779 h 4248240"/>
                <a:gd name="connsiteX80" fmla="*/ 3301304 w 4246481"/>
                <a:gd name="connsiteY80" fmla="*/ 1933457 h 4248240"/>
                <a:gd name="connsiteX81" fmla="*/ 3435889 w 4246481"/>
                <a:gd name="connsiteY81" fmla="*/ 1754449 h 4248240"/>
                <a:gd name="connsiteX82" fmla="*/ 3451283 w 4246481"/>
                <a:gd name="connsiteY82" fmla="*/ 1743454 h 4248240"/>
                <a:gd name="connsiteX83" fmla="*/ 3474154 w 4246481"/>
                <a:gd name="connsiteY83" fmla="*/ 1752250 h 4248240"/>
                <a:gd name="connsiteX84" fmla="*/ 3481631 w 4246481"/>
                <a:gd name="connsiteY84" fmla="*/ 1805029 h 4248240"/>
                <a:gd name="connsiteX85" fmla="*/ 3483390 w 4246481"/>
                <a:gd name="connsiteY85" fmla="*/ 1819983 h 4248240"/>
                <a:gd name="connsiteX86" fmla="*/ 3674273 w 4246481"/>
                <a:gd name="connsiteY86" fmla="*/ 1672203 h 4248240"/>
                <a:gd name="connsiteX87" fmla="*/ 3682190 w 4246481"/>
                <a:gd name="connsiteY87" fmla="*/ 1718384 h 4248240"/>
                <a:gd name="connsiteX88" fmla="*/ 3855919 w 4246481"/>
                <a:gd name="connsiteY88" fmla="*/ 1624262 h 4248240"/>
                <a:gd name="connsiteX89" fmla="*/ 3851521 w 4246481"/>
                <a:gd name="connsiteY89" fmla="*/ 1666485 h 4248240"/>
                <a:gd name="connsiteX90" fmla="*/ 3856799 w 4246481"/>
                <a:gd name="connsiteY90" fmla="*/ 1664286 h 4248240"/>
                <a:gd name="connsiteX91" fmla="*/ 4189304 w 4246481"/>
                <a:gd name="connsiteY91" fmla="*/ 1469445 h 4248240"/>
                <a:gd name="connsiteX92" fmla="*/ 4233726 w 4246481"/>
                <a:gd name="connsiteY92" fmla="*/ 1452732 h 4248240"/>
                <a:gd name="connsiteX93" fmla="*/ 4244282 w 4246481"/>
                <a:gd name="connsiteY93" fmla="*/ 1450972 h 4248240"/>
                <a:gd name="connsiteX94" fmla="*/ 4246481 w 4246481"/>
                <a:gd name="connsiteY94" fmla="*/ 1453171 h 4248240"/>
                <a:gd name="connsiteX95" fmla="*/ 4218332 w 4246481"/>
                <a:gd name="connsiteY95" fmla="*/ 1507709 h 4248240"/>
                <a:gd name="connsiteX96" fmla="*/ 3991824 w 4246481"/>
                <a:gd name="connsiteY96" fmla="*/ 1816024 h 4248240"/>
                <a:gd name="connsiteX97" fmla="*/ 3988306 w 4246481"/>
                <a:gd name="connsiteY97" fmla="*/ 1821302 h 4248240"/>
                <a:gd name="connsiteX98" fmla="*/ 4033167 w 4246481"/>
                <a:gd name="connsiteY98" fmla="*/ 1821302 h 4248240"/>
                <a:gd name="connsiteX99" fmla="*/ 3920133 w 4246481"/>
                <a:gd name="connsiteY99" fmla="*/ 1984476 h 4248240"/>
                <a:gd name="connsiteX100" fmla="*/ 3965435 w 4246481"/>
                <a:gd name="connsiteY100" fmla="*/ 1995472 h 4248240"/>
                <a:gd name="connsiteX101" fmla="*/ 3798303 w 4246481"/>
                <a:gd name="connsiteY101" fmla="*/ 2169201 h 4248240"/>
                <a:gd name="connsiteX102" fmla="*/ 3810617 w 4246481"/>
                <a:gd name="connsiteY102" fmla="*/ 2171840 h 4248240"/>
                <a:gd name="connsiteX103" fmla="*/ 3870433 w 4246481"/>
                <a:gd name="connsiteY103" fmla="*/ 2187674 h 4248240"/>
                <a:gd name="connsiteX104" fmla="*/ 3875271 w 4246481"/>
                <a:gd name="connsiteY104" fmla="*/ 2203507 h 4248240"/>
                <a:gd name="connsiteX105" fmla="*/ 3833049 w 4246481"/>
                <a:gd name="connsiteY105" fmla="*/ 2247050 h 4248240"/>
                <a:gd name="connsiteX106" fmla="*/ 3727931 w 4246481"/>
                <a:gd name="connsiteY106" fmla="*/ 2317861 h 4248240"/>
                <a:gd name="connsiteX107" fmla="*/ 3670754 w 4246481"/>
                <a:gd name="connsiteY107" fmla="*/ 2339852 h 4248240"/>
                <a:gd name="connsiteX108" fmla="*/ 3683949 w 4246481"/>
                <a:gd name="connsiteY108" fmla="*/ 2344250 h 4248240"/>
                <a:gd name="connsiteX109" fmla="*/ 3755200 w 4246481"/>
                <a:gd name="connsiteY109" fmla="*/ 2364042 h 4248240"/>
                <a:gd name="connsiteX110" fmla="*/ 3760918 w 4246481"/>
                <a:gd name="connsiteY110" fmla="*/ 2383395 h 4248240"/>
                <a:gd name="connsiteX111" fmla="*/ 3620175 w 4246481"/>
                <a:gd name="connsiteY111" fmla="*/ 2481036 h 4248240"/>
                <a:gd name="connsiteX112" fmla="*/ 3570475 w 4246481"/>
                <a:gd name="connsiteY112" fmla="*/ 2494231 h 4248240"/>
                <a:gd name="connsiteX113" fmla="*/ 3585869 w 4246481"/>
                <a:gd name="connsiteY113" fmla="*/ 2503907 h 4248240"/>
                <a:gd name="connsiteX114" fmla="*/ 3618416 w 4246481"/>
                <a:gd name="connsiteY114" fmla="*/ 2514902 h 4248240"/>
                <a:gd name="connsiteX115" fmla="*/ 3634249 w 4246481"/>
                <a:gd name="connsiteY115" fmla="*/ 2520180 h 4248240"/>
                <a:gd name="connsiteX116" fmla="*/ 3639527 w 4246481"/>
                <a:gd name="connsiteY116" fmla="*/ 2550088 h 4248240"/>
                <a:gd name="connsiteX117" fmla="*/ 3557280 w 4246481"/>
                <a:gd name="connsiteY117" fmla="*/ 2599788 h 4248240"/>
                <a:gd name="connsiteX118" fmla="*/ 3427972 w 4246481"/>
                <a:gd name="connsiteY118" fmla="*/ 2642891 h 4248240"/>
                <a:gd name="connsiteX119" fmla="*/ 3419616 w 4246481"/>
                <a:gd name="connsiteY119" fmla="*/ 2645090 h 4248240"/>
                <a:gd name="connsiteX120" fmla="*/ 3436769 w 4246481"/>
                <a:gd name="connsiteY120" fmla="*/ 2655206 h 4248240"/>
                <a:gd name="connsiteX121" fmla="*/ 3492187 w 4246481"/>
                <a:gd name="connsiteY121" fmla="*/ 2673678 h 4248240"/>
                <a:gd name="connsiteX122" fmla="*/ 3497904 w 4246481"/>
                <a:gd name="connsiteY122" fmla="*/ 2693470 h 4248240"/>
                <a:gd name="connsiteX123" fmla="*/ 3453042 w 4246481"/>
                <a:gd name="connsiteY123" fmla="*/ 2732174 h 4248240"/>
                <a:gd name="connsiteX124" fmla="*/ 3296026 w 4246481"/>
                <a:gd name="connsiteY124" fmla="*/ 2769119 h 4248240"/>
                <a:gd name="connsiteX125" fmla="*/ 3287229 w 4246481"/>
                <a:gd name="connsiteY125" fmla="*/ 2768680 h 4248240"/>
                <a:gd name="connsiteX126" fmla="*/ 3283271 w 4246481"/>
                <a:gd name="connsiteY126" fmla="*/ 2770439 h 4248240"/>
                <a:gd name="connsiteX127" fmla="*/ 3299545 w 4246481"/>
                <a:gd name="connsiteY127" fmla="*/ 2784953 h 4248240"/>
                <a:gd name="connsiteX128" fmla="*/ 3328133 w 4246481"/>
                <a:gd name="connsiteY128" fmla="*/ 2806064 h 4248240"/>
                <a:gd name="connsiteX129" fmla="*/ 3328133 w 4246481"/>
                <a:gd name="connsiteY129" fmla="*/ 2832893 h 4248240"/>
                <a:gd name="connsiteX130" fmla="*/ 3274915 w 4246481"/>
                <a:gd name="connsiteY130" fmla="*/ 2861042 h 4248240"/>
                <a:gd name="connsiteX131" fmla="*/ 3158362 w 4246481"/>
                <a:gd name="connsiteY131" fmla="*/ 2894909 h 4248240"/>
                <a:gd name="connsiteX132" fmla="*/ 3148686 w 4246481"/>
                <a:gd name="connsiteY132" fmla="*/ 2899746 h 4248240"/>
                <a:gd name="connsiteX133" fmla="*/ 3166278 w 4246481"/>
                <a:gd name="connsiteY133" fmla="*/ 2908983 h 4248240"/>
                <a:gd name="connsiteX134" fmla="*/ 3189149 w 4246481"/>
                <a:gd name="connsiteY134" fmla="*/ 2916460 h 4248240"/>
                <a:gd name="connsiteX135" fmla="*/ 3194867 w 4246481"/>
                <a:gd name="connsiteY135" fmla="*/ 2945488 h 4248240"/>
                <a:gd name="connsiteX136" fmla="*/ 3146047 w 4246481"/>
                <a:gd name="connsiteY136" fmla="*/ 2976715 h 4248240"/>
                <a:gd name="connsiteX137" fmla="*/ 2990790 w 4246481"/>
                <a:gd name="connsiteY137" fmla="*/ 3011021 h 4248240"/>
                <a:gd name="connsiteX138" fmla="*/ 2999586 w 4246481"/>
                <a:gd name="connsiteY138" fmla="*/ 3024656 h 4248240"/>
                <a:gd name="connsiteX139" fmla="*/ 3014540 w 4246481"/>
                <a:gd name="connsiteY139" fmla="*/ 3046647 h 4248240"/>
                <a:gd name="connsiteX140" fmla="*/ 3007503 w 4246481"/>
                <a:gd name="connsiteY140" fmla="*/ 3068198 h 4248240"/>
                <a:gd name="connsiteX141" fmla="*/ 2959122 w 4246481"/>
                <a:gd name="connsiteY141" fmla="*/ 3086231 h 4248240"/>
                <a:gd name="connsiteX142" fmla="*/ 2887871 w 4246481"/>
                <a:gd name="connsiteY142" fmla="*/ 3106903 h 4248240"/>
                <a:gd name="connsiteX143" fmla="*/ 2851366 w 4246481"/>
                <a:gd name="connsiteY143" fmla="*/ 3139010 h 4248240"/>
                <a:gd name="connsiteX144" fmla="*/ 2867200 w 4246481"/>
                <a:gd name="connsiteY144" fmla="*/ 3141209 h 4248240"/>
                <a:gd name="connsiteX145" fmla="*/ 2957363 w 4246481"/>
                <a:gd name="connsiteY145" fmla="*/ 3105583 h 4248240"/>
                <a:gd name="connsiteX146" fmla="*/ 2967039 w 4246481"/>
                <a:gd name="connsiteY146" fmla="*/ 3104704 h 4248240"/>
                <a:gd name="connsiteX147" fmla="*/ 2977155 w 4246481"/>
                <a:gd name="connsiteY147" fmla="*/ 3118338 h 4248240"/>
                <a:gd name="connsiteX148" fmla="*/ 2971437 w 4246481"/>
                <a:gd name="connsiteY148" fmla="*/ 3156163 h 4248240"/>
                <a:gd name="connsiteX149" fmla="*/ 2980234 w 4246481"/>
                <a:gd name="connsiteY149" fmla="*/ 3148686 h 4248240"/>
                <a:gd name="connsiteX150" fmla="*/ 3085791 w 4246481"/>
                <a:gd name="connsiteY150" fmla="*/ 3098986 h 4248240"/>
                <a:gd name="connsiteX151" fmla="*/ 3109981 w 4246481"/>
                <a:gd name="connsiteY151" fmla="*/ 3100305 h 4248240"/>
                <a:gd name="connsiteX152" fmla="*/ 3116579 w 4246481"/>
                <a:gd name="connsiteY152" fmla="*/ 3115259 h 4248240"/>
                <a:gd name="connsiteX153" fmla="*/ 3100305 w 4246481"/>
                <a:gd name="connsiteY153" fmla="*/ 3142968 h 4248240"/>
                <a:gd name="connsiteX154" fmla="*/ 3093268 w 4246481"/>
                <a:gd name="connsiteY154" fmla="*/ 3159681 h 4248240"/>
                <a:gd name="connsiteX155" fmla="*/ 3102944 w 4246481"/>
                <a:gd name="connsiteY155" fmla="*/ 3154843 h 4248240"/>
                <a:gd name="connsiteX156" fmla="*/ 3238849 w 4246481"/>
                <a:gd name="connsiteY156" fmla="*/ 3111301 h 4248240"/>
                <a:gd name="connsiteX157" fmla="*/ 3259081 w 4246481"/>
                <a:gd name="connsiteY157" fmla="*/ 3114379 h 4248240"/>
                <a:gd name="connsiteX158" fmla="*/ 3253363 w 4246481"/>
                <a:gd name="connsiteY158" fmla="*/ 3134611 h 4248240"/>
                <a:gd name="connsiteX159" fmla="*/ 3237090 w 4246481"/>
                <a:gd name="connsiteY159" fmla="*/ 3168478 h 4248240"/>
                <a:gd name="connsiteX160" fmla="*/ 3312299 w 4246481"/>
                <a:gd name="connsiteY160" fmla="*/ 3143848 h 4248240"/>
                <a:gd name="connsiteX161" fmla="*/ 3392787 w 4246481"/>
                <a:gd name="connsiteY161" fmla="*/ 3145167 h 4248240"/>
                <a:gd name="connsiteX162" fmla="*/ 3354082 w 4246481"/>
                <a:gd name="connsiteY162" fmla="*/ 3204543 h 4248240"/>
                <a:gd name="connsiteX163" fmla="*/ 3523854 w 4246481"/>
                <a:gd name="connsiteY163" fmla="*/ 3183872 h 4248240"/>
                <a:gd name="connsiteX164" fmla="*/ 3526053 w 4246481"/>
                <a:gd name="connsiteY164" fmla="*/ 3187830 h 4248240"/>
                <a:gd name="connsiteX165" fmla="*/ 3495705 w 4246481"/>
                <a:gd name="connsiteY165" fmla="*/ 3233131 h 4248240"/>
                <a:gd name="connsiteX166" fmla="*/ 3654921 w 4246481"/>
                <a:gd name="connsiteY166" fmla="*/ 3247206 h 4248240"/>
                <a:gd name="connsiteX167" fmla="*/ 3636888 w 4246481"/>
                <a:gd name="connsiteY167" fmla="*/ 3275354 h 4248240"/>
                <a:gd name="connsiteX168" fmla="*/ 3765316 w 4246481"/>
                <a:gd name="connsiteY168" fmla="*/ 3307901 h 4248240"/>
                <a:gd name="connsiteX169" fmla="*/ 3745524 w 4246481"/>
                <a:gd name="connsiteY169" fmla="*/ 3326374 h 4248240"/>
                <a:gd name="connsiteX170" fmla="*/ 3891985 w 4246481"/>
                <a:gd name="connsiteY170" fmla="*/ 3356281 h 4248240"/>
                <a:gd name="connsiteX171" fmla="*/ 4033607 w 4246481"/>
                <a:gd name="connsiteY171" fmla="*/ 3400264 h 4248240"/>
                <a:gd name="connsiteX172" fmla="*/ 4034047 w 4246481"/>
                <a:gd name="connsiteY172" fmla="*/ 3403782 h 4248240"/>
                <a:gd name="connsiteX173" fmla="*/ 3996222 w 4246481"/>
                <a:gd name="connsiteY173" fmla="*/ 3417857 h 4248240"/>
                <a:gd name="connsiteX174" fmla="*/ 3747723 w 4246481"/>
                <a:gd name="connsiteY174" fmla="*/ 3464478 h 4248240"/>
                <a:gd name="connsiteX175" fmla="*/ 3742005 w 4246481"/>
                <a:gd name="connsiteY175" fmla="*/ 3465357 h 4248240"/>
                <a:gd name="connsiteX176" fmla="*/ 3762677 w 4246481"/>
                <a:gd name="connsiteY176" fmla="*/ 3485149 h 4248240"/>
                <a:gd name="connsiteX177" fmla="*/ 3633369 w 4246481"/>
                <a:gd name="connsiteY177" fmla="*/ 3513738 h 4248240"/>
                <a:gd name="connsiteX178" fmla="*/ 3650522 w 4246481"/>
                <a:gd name="connsiteY178" fmla="*/ 3542326 h 4248240"/>
                <a:gd name="connsiteX179" fmla="*/ 3489988 w 4246481"/>
                <a:gd name="connsiteY179" fmla="*/ 3551123 h 4248240"/>
                <a:gd name="connsiteX180" fmla="*/ 3511099 w 4246481"/>
                <a:gd name="connsiteY180" fmla="*/ 3583230 h 4248240"/>
                <a:gd name="connsiteX181" fmla="*/ 3501423 w 4246481"/>
                <a:gd name="connsiteY181" fmla="*/ 3603461 h 4248240"/>
                <a:gd name="connsiteX182" fmla="*/ 3347485 w 4246481"/>
                <a:gd name="connsiteY182" fmla="*/ 3573993 h 4248240"/>
                <a:gd name="connsiteX183" fmla="*/ 3383551 w 4246481"/>
                <a:gd name="connsiteY183" fmla="*/ 3633369 h 4248240"/>
                <a:gd name="connsiteX184" fmla="*/ 3380912 w 4246481"/>
                <a:gd name="connsiteY184" fmla="*/ 3637328 h 4248240"/>
                <a:gd name="connsiteX185" fmla="*/ 3228733 w 4246481"/>
                <a:gd name="connsiteY185" fmla="*/ 3606540 h 4248240"/>
                <a:gd name="connsiteX186" fmla="*/ 3238409 w 4246481"/>
                <a:gd name="connsiteY186" fmla="*/ 3628531 h 4248240"/>
                <a:gd name="connsiteX187" fmla="*/ 3250724 w 4246481"/>
                <a:gd name="connsiteY187" fmla="*/ 3651842 h 4248240"/>
                <a:gd name="connsiteX188" fmla="*/ 3242368 w 4246481"/>
                <a:gd name="connsiteY188" fmla="*/ 3664157 h 4248240"/>
                <a:gd name="connsiteX189" fmla="*/ 3211580 w 4246481"/>
                <a:gd name="connsiteY189" fmla="*/ 3661078 h 4248240"/>
                <a:gd name="connsiteX190" fmla="*/ 3089310 w 4246481"/>
                <a:gd name="connsiteY190" fmla="*/ 3611378 h 4248240"/>
                <a:gd name="connsiteX191" fmla="*/ 3086231 w 4246481"/>
                <a:gd name="connsiteY191" fmla="*/ 3613138 h 4248240"/>
                <a:gd name="connsiteX192" fmla="*/ 3113940 w 4246481"/>
                <a:gd name="connsiteY192" fmla="*/ 3666796 h 4248240"/>
                <a:gd name="connsiteX193" fmla="*/ 3089750 w 4246481"/>
                <a:gd name="connsiteY193" fmla="*/ 3671194 h 4248240"/>
                <a:gd name="connsiteX194" fmla="*/ 2986391 w 4246481"/>
                <a:gd name="connsiteY194" fmla="*/ 3628971 h 4248240"/>
                <a:gd name="connsiteX195" fmla="*/ 2963081 w 4246481"/>
                <a:gd name="connsiteY195" fmla="*/ 3610938 h 4248240"/>
                <a:gd name="connsiteX196" fmla="*/ 2967479 w 4246481"/>
                <a:gd name="connsiteY196" fmla="*/ 3639087 h 4248240"/>
                <a:gd name="connsiteX197" fmla="*/ 2948127 w 4246481"/>
                <a:gd name="connsiteY197" fmla="*/ 3658879 h 4248240"/>
                <a:gd name="connsiteX198" fmla="*/ 2849607 w 4246481"/>
                <a:gd name="connsiteY198" fmla="*/ 3614897 h 4248240"/>
                <a:gd name="connsiteX199" fmla="*/ 2840810 w 4246481"/>
                <a:gd name="connsiteY199" fmla="*/ 3609619 h 4248240"/>
                <a:gd name="connsiteX200" fmla="*/ 2835972 w 4246481"/>
                <a:gd name="connsiteY200" fmla="*/ 3609619 h 4248240"/>
                <a:gd name="connsiteX201" fmla="*/ 2847848 w 4246481"/>
                <a:gd name="connsiteY201" fmla="*/ 3632490 h 4248240"/>
                <a:gd name="connsiteX202" fmla="*/ 2835533 w 4246481"/>
                <a:gd name="connsiteY202" fmla="*/ 3652722 h 4248240"/>
                <a:gd name="connsiteX203" fmla="*/ 2785393 w 4246481"/>
                <a:gd name="connsiteY203" fmla="*/ 3639967 h 4248240"/>
                <a:gd name="connsiteX204" fmla="*/ 2715901 w 4246481"/>
                <a:gd name="connsiteY204" fmla="*/ 3597744 h 4248240"/>
                <a:gd name="connsiteX205" fmla="*/ 2708864 w 4246481"/>
                <a:gd name="connsiteY205" fmla="*/ 3592466 h 4248240"/>
                <a:gd name="connsiteX206" fmla="*/ 2705345 w 4246481"/>
                <a:gd name="connsiteY206" fmla="*/ 3618416 h 4248240"/>
                <a:gd name="connsiteX207" fmla="*/ 2693030 w 4246481"/>
                <a:gd name="connsiteY207" fmla="*/ 3627212 h 4248240"/>
                <a:gd name="connsiteX208" fmla="*/ 2656525 w 4246481"/>
                <a:gd name="connsiteY208" fmla="*/ 3641726 h 4248240"/>
                <a:gd name="connsiteX209" fmla="*/ 2692151 w 4246481"/>
                <a:gd name="connsiteY209" fmla="*/ 3644805 h 4248240"/>
                <a:gd name="connsiteX210" fmla="*/ 2748888 w 4246481"/>
                <a:gd name="connsiteY210" fmla="*/ 3669875 h 4248240"/>
                <a:gd name="connsiteX211" fmla="*/ 2757244 w 4246481"/>
                <a:gd name="connsiteY211" fmla="*/ 3682629 h 4248240"/>
                <a:gd name="connsiteX212" fmla="*/ 2745369 w 4246481"/>
                <a:gd name="connsiteY212" fmla="*/ 3689227 h 4248240"/>
                <a:gd name="connsiteX213" fmla="*/ 2723378 w 4246481"/>
                <a:gd name="connsiteY213" fmla="*/ 3697143 h 4248240"/>
                <a:gd name="connsiteX214" fmla="*/ 2798148 w 4246481"/>
                <a:gd name="connsiteY214" fmla="*/ 3727491 h 4248240"/>
                <a:gd name="connsiteX215" fmla="*/ 2820139 w 4246481"/>
                <a:gd name="connsiteY215" fmla="*/ 3741566 h 4248240"/>
                <a:gd name="connsiteX216" fmla="*/ 2817500 w 4246481"/>
                <a:gd name="connsiteY216" fmla="*/ 3756519 h 4248240"/>
                <a:gd name="connsiteX217" fmla="*/ 2791110 w 4246481"/>
                <a:gd name="connsiteY217" fmla="*/ 3767075 h 4248240"/>
                <a:gd name="connsiteX218" fmla="*/ 2883033 w 4246481"/>
                <a:gd name="connsiteY218" fmla="*/ 3825571 h 4248240"/>
                <a:gd name="connsiteX219" fmla="*/ 2836412 w 4246481"/>
                <a:gd name="connsiteY219" fmla="*/ 3839646 h 4248240"/>
                <a:gd name="connsiteX220" fmla="*/ 2934493 w 4246481"/>
                <a:gd name="connsiteY220" fmla="*/ 3908258 h 4248240"/>
                <a:gd name="connsiteX221" fmla="*/ 2896228 w 4246481"/>
                <a:gd name="connsiteY221" fmla="*/ 3918374 h 4248240"/>
                <a:gd name="connsiteX222" fmla="*/ 2971877 w 4246481"/>
                <a:gd name="connsiteY222" fmla="*/ 3997542 h 4248240"/>
                <a:gd name="connsiteX223" fmla="*/ 2950766 w 4246481"/>
                <a:gd name="connsiteY223" fmla="*/ 4003699 h 4248240"/>
                <a:gd name="connsiteX224" fmla="*/ 3000906 w 4246481"/>
                <a:gd name="connsiteY224" fmla="*/ 4078029 h 4248240"/>
                <a:gd name="connsiteX225" fmla="*/ 2981993 w 4246481"/>
                <a:gd name="connsiteY225" fmla="*/ 4078909 h 4248240"/>
                <a:gd name="connsiteX226" fmla="*/ 3098106 w 4246481"/>
                <a:gd name="connsiteY226" fmla="*/ 4248240 h 4248240"/>
                <a:gd name="connsiteX227" fmla="*/ 2918219 w 4246481"/>
                <a:gd name="connsiteY227" fmla="*/ 4150600 h 4248240"/>
                <a:gd name="connsiteX228" fmla="*/ 2919978 w 4246481"/>
                <a:gd name="connsiteY228" fmla="*/ 4169952 h 4248240"/>
                <a:gd name="connsiteX229" fmla="*/ 2840810 w 4246481"/>
                <a:gd name="connsiteY229" fmla="*/ 4127289 h 4248240"/>
                <a:gd name="connsiteX230" fmla="*/ 2837292 w 4246481"/>
                <a:gd name="connsiteY230" fmla="*/ 4148841 h 4248240"/>
                <a:gd name="connsiteX231" fmla="*/ 2751087 w 4246481"/>
                <a:gd name="connsiteY231" fmla="*/ 4081988 h 4248240"/>
                <a:gd name="connsiteX232" fmla="*/ 2744489 w 4246481"/>
                <a:gd name="connsiteY232" fmla="*/ 4121572 h 4248240"/>
                <a:gd name="connsiteX233" fmla="*/ 2666201 w 4246481"/>
                <a:gd name="connsiteY233" fmla="*/ 4029649 h 4248240"/>
                <a:gd name="connsiteX234" fmla="*/ 2657845 w 4246481"/>
                <a:gd name="connsiteY234" fmla="*/ 4078469 h 4248240"/>
                <a:gd name="connsiteX235" fmla="*/ 2590552 w 4246481"/>
                <a:gd name="connsiteY235" fmla="*/ 3990065 h 4248240"/>
                <a:gd name="connsiteX236" fmla="*/ 2579116 w 4246481"/>
                <a:gd name="connsiteY236" fmla="*/ 4029649 h 4248240"/>
                <a:gd name="connsiteX237" fmla="*/ 2575158 w 4246481"/>
                <a:gd name="connsiteY237" fmla="*/ 4030968 h 4248240"/>
                <a:gd name="connsiteX238" fmla="*/ 2513142 w 4246481"/>
                <a:gd name="connsiteY238" fmla="*/ 3931129 h 4248240"/>
                <a:gd name="connsiteX239" fmla="*/ 2506986 w 4246481"/>
                <a:gd name="connsiteY239" fmla="*/ 3957518 h 4248240"/>
                <a:gd name="connsiteX240" fmla="*/ 2490712 w 4246481"/>
                <a:gd name="connsiteY240" fmla="*/ 3962796 h 4248240"/>
                <a:gd name="connsiteX241" fmla="*/ 2454646 w 4246481"/>
                <a:gd name="connsiteY241" fmla="*/ 3894624 h 4248240"/>
                <a:gd name="connsiteX242" fmla="*/ 2451568 w 4246481"/>
                <a:gd name="connsiteY242" fmla="*/ 3871753 h 4248240"/>
                <a:gd name="connsiteX243" fmla="*/ 2439692 w 4246481"/>
                <a:gd name="connsiteY243" fmla="*/ 3891105 h 4248240"/>
                <a:gd name="connsiteX244" fmla="*/ 2421660 w 4246481"/>
                <a:gd name="connsiteY244" fmla="*/ 3892424 h 4248240"/>
                <a:gd name="connsiteX245" fmla="*/ 2399228 w 4246481"/>
                <a:gd name="connsiteY245" fmla="*/ 3849322 h 4248240"/>
                <a:gd name="connsiteX246" fmla="*/ 2386914 w 4246481"/>
                <a:gd name="connsiteY246" fmla="*/ 3815895 h 4248240"/>
                <a:gd name="connsiteX247" fmla="*/ 2380756 w 4246481"/>
                <a:gd name="connsiteY247" fmla="*/ 3836127 h 4248240"/>
                <a:gd name="connsiteX248" fmla="*/ 2367122 w 4246481"/>
                <a:gd name="connsiteY248" fmla="*/ 3839206 h 4248240"/>
                <a:gd name="connsiteX249" fmla="*/ 2353928 w 4246481"/>
                <a:gd name="connsiteY249" fmla="*/ 3822933 h 4248240"/>
                <a:gd name="connsiteX250" fmla="*/ 2328418 w 4246481"/>
                <a:gd name="connsiteY250" fmla="*/ 3750362 h 4248240"/>
                <a:gd name="connsiteX251" fmla="*/ 2322260 w 4246481"/>
                <a:gd name="connsiteY251" fmla="*/ 3755200 h 4248240"/>
                <a:gd name="connsiteX252" fmla="*/ 2296750 w 4246481"/>
                <a:gd name="connsiteY252" fmla="*/ 3749482 h 4248240"/>
                <a:gd name="connsiteX253" fmla="*/ 2280916 w 4246481"/>
                <a:gd name="connsiteY253" fmla="*/ 3709019 h 4248240"/>
                <a:gd name="connsiteX254" fmla="*/ 2270362 w 4246481"/>
                <a:gd name="connsiteY254" fmla="*/ 3685268 h 4248240"/>
                <a:gd name="connsiteX255" fmla="*/ 2267282 w 4246481"/>
                <a:gd name="connsiteY255" fmla="*/ 3686588 h 4248240"/>
                <a:gd name="connsiteX256" fmla="*/ 2255846 w 4246481"/>
                <a:gd name="connsiteY256" fmla="*/ 3696704 h 4248240"/>
                <a:gd name="connsiteX257" fmla="*/ 2243972 w 4246481"/>
                <a:gd name="connsiteY257" fmla="*/ 3683949 h 4248240"/>
                <a:gd name="connsiteX258" fmla="*/ 2228138 w 4246481"/>
                <a:gd name="connsiteY258" fmla="*/ 3606980 h 4248240"/>
                <a:gd name="connsiteX259" fmla="*/ 2225938 w 4246481"/>
                <a:gd name="connsiteY259" fmla="*/ 3592906 h 4248240"/>
                <a:gd name="connsiteX260" fmla="*/ 2214944 w 4246481"/>
                <a:gd name="connsiteY260" fmla="*/ 3606540 h 4248240"/>
                <a:gd name="connsiteX261" fmla="*/ 2204388 w 4246481"/>
                <a:gd name="connsiteY261" fmla="*/ 3606101 h 4248240"/>
                <a:gd name="connsiteX262" fmla="*/ 2190754 w 4246481"/>
                <a:gd name="connsiteY262" fmla="*/ 3579711 h 4248240"/>
                <a:gd name="connsiteX263" fmla="*/ 2143252 w 4246481"/>
                <a:gd name="connsiteY263" fmla="*/ 3418297 h 4248240"/>
                <a:gd name="connsiteX264" fmla="*/ 2139734 w 4246481"/>
                <a:gd name="connsiteY264" fmla="*/ 3412139 h 4248240"/>
                <a:gd name="connsiteX265" fmla="*/ 2135776 w 4246481"/>
                <a:gd name="connsiteY265" fmla="*/ 3445126 h 4248240"/>
                <a:gd name="connsiteX266" fmla="*/ 2120822 w 4246481"/>
                <a:gd name="connsiteY266" fmla="*/ 3767075 h 4248240"/>
                <a:gd name="connsiteX267" fmla="*/ 2137974 w 4246481"/>
                <a:gd name="connsiteY267" fmla="*/ 3936846 h 4248240"/>
                <a:gd name="connsiteX268" fmla="*/ 2145452 w 4246481"/>
                <a:gd name="connsiteY268" fmla="*/ 4173471 h 4248240"/>
                <a:gd name="connsiteX269" fmla="*/ 2134016 w 4246481"/>
                <a:gd name="connsiteY269" fmla="*/ 4184466 h 4248240"/>
                <a:gd name="connsiteX270" fmla="*/ 2104108 w 4246481"/>
                <a:gd name="connsiteY270" fmla="*/ 4184466 h 4248240"/>
                <a:gd name="connsiteX271" fmla="*/ 2103228 w 4246481"/>
                <a:gd name="connsiteY271" fmla="*/ 4177869 h 4248240"/>
                <a:gd name="connsiteX272" fmla="*/ 2086076 w 4246481"/>
                <a:gd name="connsiteY272" fmla="*/ 3859438 h 4248240"/>
                <a:gd name="connsiteX273" fmla="*/ 2090034 w 4246481"/>
                <a:gd name="connsiteY273" fmla="*/ 3478112 h 4248240"/>
                <a:gd name="connsiteX274" fmla="*/ 2094872 w 4246481"/>
                <a:gd name="connsiteY274" fmla="*/ 3433690 h 4248240"/>
                <a:gd name="connsiteX275" fmla="*/ 2092234 w 4246481"/>
                <a:gd name="connsiteY275" fmla="*/ 3432811 h 4248240"/>
                <a:gd name="connsiteX276" fmla="*/ 2073760 w 4246481"/>
                <a:gd name="connsiteY276" fmla="*/ 3496145 h 4248240"/>
                <a:gd name="connsiteX277" fmla="*/ 2051770 w 4246481"/>
                <a:gd name="connsiteY277" fmla="*/ 3585429 h 4248240"/>
                <a:gd name="connsiteX278" fmla="*/ 2050010 w 4246481"/>
                <a:gd name="connsiteY278" fmla="*/ 3590707 h 4248240"/>
                <a:gd name="connsiteX279" fmla="*/ 2039894 w 4246481"/>
                <a:gd name="connsiteY279" fmla="*/ 3608300 h 4248240"/>
                <a:gd name="connsiteX280" fmla="*/ 2027140 w 4246481"/>
                <a:gd name="connsiteY280" fmla="*/ 3595545 h 4248240"/>
                <a:gd name="connsiteX281" fmla="*/ 2023182 w 4246481"/>
                <a:gd name="connsiteY281" fmla="*/ 3592906 h 4248240"/>
                <a:gd name="connsiteX282" fmla="*/ 2016584 w 4246481"/>
                <a:gd name="connsiteY282" fmla="*/ 3638207 h 4248240"/>
                <a:gd name="connsiteX283" fmla="*/ 2006468 w 4246481"/>
                <a:gd name="connsiteY283" fmla="*/ 3679991 h 4248240"/>
                <a:gd name="connsiteX284" fmla="*/ 1980078 w 4246481"/>
                <a:gd name="connsiteY284" fmla="*/ 3683069 h 4248240"/>
                <a:gd name="connsiteX285" fmla="*/ 1972162 w 4246481"/>
                <a:gd name="connsiteY285" fmla="*/ 3697143 h 4248240"/>
                <a:gd name="connsiteX286" fmla="*/ 1953250 w 4246481"/>
                <a:gd name="connsiteY286" fmla="*/ 3744204 h 4248240"/>
                <a:gd name="connsiteX287" fmla="*/ 1925540 w 4246481"/>
                <a:gd name="connsiteY287" fmla="*/ 3751242 h 4248240"/>
                <a:gd name="connsiteX288" fmla="*/ 1923342 w 4246481"/>
                <a:gd name="connsiteY288" fmla="*/ 3749922 h 4248240"/>
                <a:gd name="connsiteX289" fmla="*/ 1901790 w 4246481"/>
                <a:gd name="connsiteY289" fmla="*/ 3808858 h 4248240"/>
                <a:gd name="connsiteX290" fmla="*/ 1883318 w 4246481"/>
                <a:gd name="connsiteY290" fmla="*/ 3835687 h 4248240"/>
                <a:gd name="connsiteX291" fmla="*/ 1868364 w 4246481"/>
                <a:gd name="connsiteY291" fmla="*/ 3831289 h 4248240"/>
                <a:gd name="connsiteX292" fmla="*/ 1862646 w 4246481"/>
                <a:gd name="connsiteY292" fmla="*/ 3812377 h 4248240"/>
                <a:gd name="connsiteX293" fmla="*/ 1841974 w 4246481"/>
                <a:gd name="connsiteY293" fmla="*/ 3861197 h 4248240"/>
                <a:gd name="connsiteX294" fmla="*/ 1823501 w 4246481"/>
                <a:gd name="connsiteY294" fmla="*/ 3892424 h 4248240"/>
                <a:gd name="connsiteX295" fmla="*/ 1807228 w 4246481"/>
                <a:gd name="connsiteY295" fmla="*/ 3891105 h 4248240"/>
                <a:gd name="connsiteX296" fmla="*/ 1795353 w 4246481"/>
                <a:gd name="connsiteY296" fmla="*/ 3871753 h 4248240"/>
                <a:gd name="connsiteX297" fmla="*/ 1789635 w 4246481"/>
                <a:gd name="connsiteY297" fmla="*/ 3905179 h 4248240"/>
                <a:gd name="connsiteX298" fmla="*/ 1756649 w 4246481"/>
                <a:gd name="connsiteY298" fmla="*/ 3962796 h 4248240"/>
                <a:gd name="connsiteX299" fmla="*/ 1740375 w 4246481"/>
                <a:gd name="connsiteY299" fmla="*/ 3957078 h 4248240"/>
                <a:gd name="connsiteX300" fmla="*/ 1734218 w 4246481"/>
                <a:gd name="connsiteY300" fmla="*/ 3929370 h 4248240"/>
                <a:gd name="connsiteX301" fmla="*/ 1707829 w 4246481"/>
                <a:gd name="connsiteY301" fmla="*/ 3984787 h 4248240"/>
                <a:gd name="connsiteX302" fmla="*/ 1669125 w 4246481"/>
                <a:gd name="connsiteY302" fmla="*/ 4031848 h 4248240"/>
                <a:gd name="connsiteX303" fmla="*/ 1657250 w 4246481"/>
                <a:gd name="connsiteY303" fmla="*/ 3989625 h 4248240"/>
                <a:gd name="connsiteX304" fmla="*/ 1589956 w 4246481"/>
                <a:gd name="connsiteY304" fmla="*/ 4078909 h 4248240"/>
                <a:gd name="connsiteX305" fmla="*/ 1581160 w 4246481"/>
                <a:gd name="connsiteY305" fmla="*/ 4030968 h 4248240"/>
                <a:gd name="connsiteX306" fmla="*/ 1503311 w 4246481"/>
                <a:gd name="connsiteY306" fmla="*/ 4121132 h 4248240"/>
                <a:gd name="connsiteX307" fmla="*/ 1497154 w 4246481"/>
                <a:gd name="connsiteY307" fmla="*/ 4082428 h 4248240"/>
                <a:gd name="connsiteX308" fmla="*/ 1410509 w 4246481"/>
                <a:gd name="connsiteY308" fmla="*/ 4149281 h 4248240"/>
                <a:gd name="connsiteX309" fmla="*/ 1407430 w 4246481"/>
                <a:gd name="connsiteY309" fmla="*/ 4127289 h 4248240"/>
                <a:gd name="connsiteX310" fmla="*/ 1328262 w 4246481"/>
                <a:gd name="connsiteY310" fmla="*/ 4169952 h 4248240"/>
                <a:gd name="connsiteX311" fmla="*/ 1330021 w 4246481"/>
                <a:gd name="connsiteY311" fmla="*/ 4150160 h 4248240"/>
                <a:gd name="connsiteX312" fmla="*/ 1149255 w 4246481"/>
                <a:gd name="connsiteY312" fmla="*/ 4248240 h 4248240"/>
                <a:gd name="connsiteX313" fmla="*/ 1266687 w 4246481"/>
                <a:gd name="connsiteY313" fmla="*/ 4078909 h 4248240"/>
                <a:gd name="connsiteX314" fmla="*/ 1245575 w 4246481"/>
                <a:gd name="connsiteY314" fmla="*/ 4078909 h 4248240"/>
                <a:gd name="connsiteX315" fmla="*/ 1297475 w 4246481"/>
                <a:gd name="connsiteY315" fmla="*/ 4003260 h 4248240"/>
                <a:gd name="connsiteX316" fmla="*/ 1275923 w 4246481"/>
                <a:gd name="connsiteY316" fmla="*/ 3997542 h 4248240"/>
                <a:gd name="connsiteX317" fmla="*/ 1352452 w 4246481"/>
                <a:gd name="connsiteY317" fmla="*/ 3917934 h 4248240"/>
                <a:gd name="connsiteX318" fmla="*/ 1314188 w 4246481"/>
                <a:gd name="connsiteY318" fmla="*/ 3907818 h 4248240"/>
                <a:gd name="connsiteX319" fmla="*/ 1412708 w 4246481"/>
                <a:gd name="connsiteY319" fmla="*/ 3839646 h 4248240"/>
                <a:gd name="connsiteX320" fmla="*/ 1366087 w 4246481"/>
                <a:gd name="connsiteY320" fmla="*/ 3825571 h 4248240"/>
                <a:gd name="connsiteX321" fmla="*/ 1461088 w 4246481"/>
                <a:gd name="connsiteY321" fmla="*/ 3767515 h 4248240"/>
                <a:gd name="connsiteX322" fmla="*/ 1421944 w 4246481"/>
                <a:gd name="connsiteY322" fmla="*/ 3751681 h 4248240"/>
                <a:gd name="connsiteX323" fmla="*/ 1421064 w 4246481"/>
                <a:gd name="connsiteY323" fmla="*/ 3747283 h 4248240"/>
                <a:gd name="connsiteX324" fmla="*/ 1528821 w 4246481"/>
                <a:gd name="connsiteY324" fmla="*/ 3698023 h 4248240"/>
                <a:gd name="connsiteX325" fmla="*/ 1487478 w 4246481"/>
                <a:gd name="connsiteY325" fmla="*/ 3682190 h 4248240"/>
                <a:gd name="connsiteX326" fmla="*/ 1503311 w 4246481"/>
                <a:gd name="connsiteY326" fmla="*/ 3664597 h 4248240"/>
                <a:gd name="connsiteX327" fmla="*/ 1577201 w 4246481"/>
                <a:gd name="connsiteY327" fmla="*/ 3641726 h 4248240"/>
                <a:gd name="connsiteX328" fmla="*/ 1588197 w 4246481"/>
                <a:gd name="connsiteY328" fmla="*/ 3641286 h 4248240"/>
                <a:gd name="connsiteX329" fmla="*/ 1589956 w 4246481"/>
                <a:gd name="connsiteY329" fmla="*/ 3639087 h 4248240"/>
                <a:gd name="connsiteX330" fmla="*/ 1568845 w 4246481"/>
                <a:gd name="connsiteY330" fmla="*/ 3623253 h 4248240"/>
                <a:gd name="connsiteX331" fmla="*/ 1557409 w 4246481"/>
                <a:gd name="connsiteY331" fmla="*/ 3625453 h 4248240"/>
                <a:gd name="connsiteX332" fmla="*/ 1540696 w 4246481"/>
                <a:gd name="connsiteY332" fmla="*/ 3615337 h 4248240"/>
                <a:gd name="connsiteX333" fmla="*/ 1538937 w 4246481"/>
                <a:gd name="connsiteY333" fmla="*/ 3603461 h 4248240"/>
                <a:gd name="connsiteX334" fmla="*/ 1537617 w 4246481"/>
                <a:gd name="connsiteY334" fmla="*/ 3590707 h 4248240"/>
                <a:gd name="connsiteX335" fmla="*/ 1528821 w 4246481"/>
                <a:gd name="connsiteY335" fmla="*/ 3597304 h 4248240"/>
                <a:gd name="connsiteX336" fmla="*/ 1421064 w 4246481"/>
                <a:gd name="connsiteY336" fmla="*/ 3650962 h 4248240"/>
                <a:gd name="connsiteX337" fmla="*/ 1413587 w 4246481"/>
                <a:gd name="connsiteY337" fmla="*/ 3652282 h 4248240"/>
                <a:gd name="connsiteX338" fmla="*/ 1396434 w 4246481"/>
                <a:gd name="connsiteY338" fmla="*/ 3647444 h 4248240"/>
                <a:gd name="connsiteX339" fmla="*/ 1399073 w 4246481"/>
                <a:gd name="connsiteY339" fmla="*/ 3630291 h 4248240"/>
                <a:gd name="connsiteX340" fmla="*/ 1409189 w 4246481"/>
                <a:gd name="connsiteY340" fmla="*/ 3609179 h 4248240"/>
                <a:gd name="connsiteX341" fmla="*/ 1406990 w 4246481"/>
                <a:gd name="connsiteY341" fmla="*/ 3607420 h 4248240"/>
                <a:gd name="connsiteX342" fmla="*/ 1361688 w 4246481"/>
                <a:gd name="connsiteY342" fmla="*/ 3632490 h 4248240"/>
                <a:gd name="connsiteX343" fmla="*/ 1301433 w 4246481"/>
                <a:gd name="connsiteY343" fmla="*/ 3656680 h 4248240"/>
                <a:gd name="connsiteX344" fmla="*/ 1288238 w 4246481"/>
                <a:gd name="connsiteY344" fmla="*/ 3658879 h 4248240"/>
                <a:gd name="connsiteX345" fmla="*/ 1276803 w 4246481"/>
                <a:gd name="connsiteY345" fmla="*/ 3646124 h 4248240"/>
                <a:gd name="connsiteX346" fmla="*/ 1280321 w 4246481"/>
                <a:gd name="connsiteY346" fmla="*/ 3608300 h 4248240"/>
                <a:gd name="connsiteX347" fmla="*/ 1263608 w 4246481"/>
                <a:gd name="connsiteY347" fmla="*/ 3623693 h 4248240"/>
                <a:gd name="connsiteX348" fmla="*/ 1169047 w 4246481"/>
                <a:gd name="connsiteY348" fmla="*/ 3668995 h 4248240"/>
                <a:gd name="connsiteX349" fmla="*/ 1141778 w 4246481"/>
                <a:gd name="connsiteY349" fmla="*/ 3668115 h 4248240"/>
                <a:gd name="connsiteX350" fmla="*/ 1136060 w 4246481"/>
                <a:gd name="connsiteY350" fmla="*/ 3655360 h 4248240"/>
                <a:gd name="connsiteX351" fmla="*/ 1151893 w 4246481"/>
                <a:gd name="connsiteY351" fmla="*/ 3627212 h 4248240"/>
                <a:gd name="connsiteX352" fmla="*/ 1159810 w 4246481"/>
                <a:gd name="connsiteY352" fmla="*/ 3608739 h 4248240"/>
                <a:gd name="connsiteX353" fmla="*/ 1150134 w 4246481"/>
                <a:gd name="connsiteY353" fmla="*/ 3614017 h 4248240"/>
                <a:gd name="connsiteX354" fmla="*/ 1020387 w 4246481"/>
                <a:gd name="connsiteY354" fmla="*/ 3661958 h 4248240"/>
                <a:gd name="connsiteX355" fmla="*/ 995317 w 4246481"/>
                <a:gd name="connsiteY355" fmla="*/ 3659759 h 4248240"/>
                <a:gd name="connsiteX356" fmla="*/ 1002794 w 4246481"/>
                <a:gd name="connsiteY356" fmla="*/ 3636448 h 4248240"/>
                <a:gd name="connsiteX357" fmla="*/ 1016868 w 4246481"/>
                <a:gd name="connsiteY357" fmla="*/ 3605221 h 4248240"/>
                <a:gd name="connsiteX358" fmla="*/ 864690 w 4246481"/>
                <a:gd name="connsiteY358" fmla="*/ 3636008 h 4248240"/>
                <a:gd name="connsiteX359" fmla="*/ 861611 w 4246481"/>
                <a:gd name="connsiteY359" fmla="*/ 3632050 h 4248240"/>
                <a:gd name="connsiteX360" fmla="*/ 897237 w 4246481"/>
                <a:gd name="connsiteY360" fmla="*/ 3573114 h 4248240"/>
                <a:gd name="connsiteX361" fmla="*/ 889320 w 4246481"/>
                <a:gd name="connsiteY361" fmla="*/ 3576192 h 4248240"/>
                <a:gd name="connsiteX362" fmla="*/ 739780 w 4246481"/>
                <a:gd name="connsiteY362" fmla="*/ 3601262 h 4248240"/>
                <a:gd name="connsiteX363" fmla="*/ 731864 w 4246481"/>
                <a:gd name="connsiteY363" fmla="*/ 3586309 h 4248240"/>
                <a:gd name="connsiteX364" fmla="*/ 755614 w 4246481"/>
                <a:gd name="connsiteY364" fmla="*/ 3549803 h 4248240"/>
                <a:gd name="connsiteX365" fmla="*/ 595079 w 4246481"/>
                <a:gd name="connsiteY365" fmla="*/ 3541447 h 4248240"/>
                <a:gd name="connsiteX366" fmla="*/ 612232 w 4246481"/>
                <a:gd name="connsiteY366" fmla="*/ 3512418 h 4248240"/>
                <a:gd name="connsiteX367" fmla="*/ 482924 w 4246481"/>
                <a:gd name="connsiteY367" fmla="*/ 3483390 h 4248240"/>
                <a:gd name="connsiteX368" fmla="*/ 503156 w 4246481"/>
                <a:gd name="connsiteY368" fmla="*/ 3464478 h 4248240"/>
                <a:gd name="connsiteX369" fmla="*/ 211994 w 4246481"/>
                <a:gd name="connsiteY369" fmla="*/ 3403342 h 4248240"/>
                <a:gd name="connsiteX370" fmla="*/ 211554 w 4246481"/>
                <a:gd name="connsiteY370" fmla="*/ 3398505 h 4248240"/>
                <a:gd name="connsiteX371" fmla="*/ 241902 w 4246481"/>
                <a:gd name="connsiteY371" fmla="*/ 3385310 h 4248240"/>
                <a:gd name="connsiteX372" fmla="*/ 425748 w 4246481"/>
                <a:gd name="connsiteY372" fmla="*/ 3338689 h 4248240"/>
                <a:gd name="connsiteX373" fmla="*/ 500517 w 4246481"/>
                <a:gd name="connsiteY373" fmla="*/ 3325054 h 4248240"/>
                <a:gd name="connsiteX374" fmla="*/ 479846 w 4246481"/>
                <a:gd name="connsiteY374" fmla="*/ 3305262 h 4248240"/>
                <a:gd name="connsiteX375" fmla="*/ 607834 w 4246481"/>
                <a:gd name="connsiteY375" fmla="*/ 3272715 h 4248240"/>
                <a:gd name="connsiteX376" fmla="*/ 589801 w 4246481"/>
                <a:gd name="connsiteY376" fmla="*/ 3245007 h 4248240"/>
                <a:gd name="connsiteX377" fmla="*/ 748577 w 4246481"/>
                <a:gd name="connsiteY377" fmla="*/ 3230932 h 4248240"/>
                <a:gd name="connsiteX378" fmla="*/ 718669 w 4246481"/>
                <a:gd name="connsiteY378" fmla="*/ 3185631 h 4248240"/>
                <a:gd name="connsiteX379" fmla="*/ 720868 w 4246481"/>
                <a:gd name="connsiteY379" fmla="*/ 3181672 h 4248240"/>
                <a:gd name="connsiteX380" fmla="*/ 890639 w 4246481"/>
                <a:gd name="connsiteY380" fmla="*/ 3202784 h 4248240"/>
                <a:gd name="connsiteX381" fmla="*/ 852375 w 4246481"/>
                <a:gd name="connsiteY381" fmla="*/ 3143408 h 4248240"/>
                <a:gd name="connsiteX382" fmla="*/ 934182 w 4246481"/>
                <a:gd name="connsiteY382" fmla="*/ 3142088 h 4248240"/>
                <a:gd name="connsiteX383" fmla="*/ 1006752 w 4246481"/>
                <a:gd name="connsiteY383" fmla="*/ 3168038 h 4248240"/>
                <a:gd name="connsiteX384" fmla="*/ 1008951 w 4246481"/>
                <a:gd name="connsiteY384" fmla="*/ 3165839 h 4248240"/>
                <a:gd name="connsiteX385" fmla="*/ 998835 w 4246481"/>
                <a:gd name="connsiteY385" fmla="*/ 3144288 h 4248240"/>
                <a:gd name="connsiteX386" fmla="*/ 986960 w 4246481"/>
                <a:gd name="connsiteY386" fmla="*/ 3124056 h 4248240"/>
                <a:gd name="connsiteX387" fmla="*/ 996196 w 4246481"/>
                <a:gd name="connsiteY387" fmla="*/ 3109102 h 4248240"/>
                <a:gd name="connsiteX388" fmla="*/ 1061290 w 4246481"/>
                <a:gd name="connsiteY388" fmla="*/ 3120097 h 4248240"/>
                <a:gd name="connsiteX389" fmla="*/ 1149255 w 4246481"/>
                <a:gd name="connsiteY389" fmla="*/ 3153524 h 4248240"/>
                <a:gd name="connsiteX390" fmla="*/ 1145296 w 4246481"/>
                <a:gd name="connsiteY390" fmla="*/ 3142968 h 4248240"/>
                <a:gd name="connsiteX391" fmla="*/ 1128143 w 4246481"/>
                <a:gd name="connsiteY391" fmla="*/ 3114379 h 4248240"/>
                <a:gd name="connsiteX392" fmla="*/ 1135620 w 4246481"/>
                <a:gd name="connsiteY392" fmla="*/ 3098546 h 4248240"/>
                <a:gd name="connsiteX393" fmla="*/ 1182681 w 4246481"/>
                <a:gd name="connsiteY393" fmla="*/ 3102064 h 4248240"/>
                <a:gd name="connsiteX394" fmla="*/ 1261849 w 4246481"/>
                <a:gd name="connsiteY394" fmla="*/ 3144727 h 4248240"/>
                <a:gd name="connsiteX395" fmla="*/ 1275483 w 4246481"/>
                <a:gd name="connsiteY395" fmla="*/ 3152644 h 4248240"/>
                <a:gd name="connsiteX396" fmla="*/ 1269326 w 4246481"/>
                <a:gd name="connsiteY396" fmla="*/ 3123176 h 4248240"/>
                <a:gd name="connsiteX397" fmla="*/ 1288678 w 4246481"/>
                <a:gd name="connsiteY397" fmla="*/ 3103824 h 4248240"/>
                <a:gd name="connsiteX398" fmla="*/ 1376642 w 4246481"/>
                <a:gd name="connsiteY398" fmla="*/ 3138570 h 4248240"/>
                <a:gd name="connsiteX399" fmla="*/ 1393356 w 4246481"/>
                <a:gd name="connsiteY399" fmla="*/ 3135491 h 4248240"/>
                <a:gd name="connsiteX400" fmla="*/ 1361688 w 4246481"/>
                <a:gd name="connsiteY400" fmla="*/ 3105583 h 4248240"/>
                <a:gd name="connsiteX401" fmla="*/ 1255252 w 4246481"/>
                <a:gd name="connsiteY401" fmla="*/ 3073036 h 4248240"/>
                <a:gd name="connsiteX402" fmla="*/ 1238099 w 4246481"/>
                <a:gd name="connsiteY402" fmla="*/ 3065999 h 4248240"/>
                <a:gd name="connsiteX403" fmla="*/ 1231061 w 4246481"/>
                <a:gd name="connsiteY403" fmla="*/ 3041809 h 4248240"/>
                <a:gd name="connsiteX404" fmla="*/ 1253492 w 4246481"/>
                <a:gd name="connsiteY404" fmla="*/ 3009702 h 4248240"/>
                <a:gd name="connsiteX405" fmla="*/ 1216987 w 4246481"/>
                <a:gd name="connsiteY405" fmla="*/ 3006623 h 4248240"/>
                <a:gd name="connsiteX406" fmla="*/ 1065249 w 4246481"/>
                <a:gd name="connsiteY406" fmla="*/ 2956044 h 4248240"/>
                <a:gd name="connsiteX407" fmla="*/ 1048095 w 4246481"/>
                <a:gd name="connsiteY407" fmla="*/ 2941970 h 4248240"/>
                <a:gd name="connsiteX408" fmla="*/ 1053813 w 4246481"/>
                <a:gd name="connsiteY408" fmla="*/ 2914261 h 4248240"/>
                <a:gd name="connsiteX409" fmla="*/ 1078883 w 4246481"/>
                <a:gd name="connsiteY409" fmla="*/ 2905904 h 4248240"/>
                <a:gd name="connsiteX410" fmla="*/ 1098235 w 4246481"/>
                <a:gd name="connsiteY410" fmla="*/ 2895788 h 4248240"/>
                <a:gd name="connsiteX411" fmla="*/ 1024785 w 4246481"/>
                <a:gd name="connsiteY411" fmla="*/ 2877755 h 4248240"/>
                <a:gd name="connsiteX412" fmla="*/ 926705 w 4246481"/>
                <a:gd name="connsiteY412" fmla="*/ 2839051 h 4248240"/>
                <a:gd name="connsiteX413" fmla="*/ 924945 w 4246481"/>
                <a:gd name="connsiteY413" fmla="*/ 2797708 h 4248240"/>
                <a:gd name="connsiteX414" fmla="*/ 954853 w 4246481"/>
                <a:gd name="connsiteY414" fmla="*/ 2774837 h 4248240"/>
                <a:gd name="connsiteX415" fmla="*/ 961451 w 4246481"/>
                <a:gd name="connsiteY415" fmla="*/ 2767360 h 4248240"/>
                <a:gd name="connsiteX416" fmla="*/ 946057 w 4246481"/>
                <a:gd name="connsiteY416" fmla="*/ 2767360 h 4248240"/>
                <a:gd name="connsiteX417" fmla="*/ 797397 w 4246481"/>
                <a:gd name="connsiteY417" fmla="*/ 2733494 h 4248240"/>
                <a:gd name="connsiteX418" fmla="*/ 749017 w 4246481"/>
                <a:gd name="connsiteY418" fmla="*/ 2694350 h 4248240"/>
                <a:gd name="connsiteX419" fmla="*/ 755174 w 4246481"/>
                <a:gd name="connsiteY419" fmla="*/ 2671039 h 4248240"/>
                <a:gd name="connsiteX420" fmla="*/ 805314 w 4246481"/>
                <a:gd name="connsiteY420" fmla="*/ 2654326 h 4248240"/>
                <a:gd name="connsiteX421" fmla="*/ 822907 w 4246481"/>
                <a:gd name="connsiteY421" fmla="*/ 2642891 h 4248240"/>
                <a:gd name="connsiteX422" fmla="*/ 777605 w 4246481"/>
                <a:gd name="connsiteY422" fmla="*/ 2631895 h 4248240"/>
                <a:gd name="connsiteX423" fmla="*/ 608274 w 4246481"/>
                <a:gd name="connsiteY423" fmla="*/ 2550528 h 4248240"/>
                <a:gd name="connsiteX424" fmla="*/ 595959 w 4246481"/>
                <a:gd name="connsiteY424" fmla="*/ 2532055 h 4248240"/>
                <a:gd name="connsiteX425" fmla="*/ 613551 w 4246481"/>
                <a:gd name="connsiteY425" fmla="*/ 2517981 h 4248240"/>
                <a:gd name="connsiteX426" fmla="*/ 650936 w 4246481"/>
                <a:gd name="connsiteY426" fmla="*/ 2505226 h 4248240"/>
                <a:gd name="connsiteX427" fmla="*/ 676006 w 4246481"/>
                <a:gd name="connsiteY427" fmla="*/ 2492032 h 4248240"/>
                <a:gd name="connsiteX428" fmla="*/ 489082 w 4246481"/>
                <a:gd name="connsiteY428" fmla="*/ 2388233 h 4248240"/>
                <a:gd name="connsiteX429" fmla="*/ 496119 w 4246481"/>
                <a:gd name="connsiteY429" fmla="*/ 2359644 h 4248240"/>
                <a:gd name="connsiteX430" fmla="*/ 562532 w 4246481"/>
                <a:gd name="connsiteY430" fmla="*/ 2341612 h 4248240"/>
                <a:gd name="connsiteX431" fmla="*/ 573528 w 4246481"/>
                <a:gd name="connsiteY431" fmla="*/ 2336773 h 4248240"/>
                <a:gd name="connsiteX432" fmla="*/ 489522 w 4246481"/>
                <a:gd name="connsiteY432" fmla="*/ 2301148 h 4248240"/>
                <a:gd name="connsiteX433" fmla="*/ 376488 w 4246481"/>
                <a:gd name="connsiteY433" fmla="*/ 2211424 h 4248240"/>
                <a:gd name="connsiteX434" fmla="*/ 384844 w 4246481"/>
                <a:gd name="connsiteY434" fmla="*/ 2181516 h 4248240"/>
                <a:gd name="connsiteX435" fmla="*/ 444220 w 4246481"/>
                <a:gd name="connsiteY435" fmla="*/ 2167002 h 4248240"/>
                <a:gd name="connsiteX436" fmla="*/ 318871 w 4246481"/>
                <a:gd name="connsiteY436" fmla="*/ 2051769 h 4248240"/>
                <a:gd name="connsiteX437" fmla="*/ 282366 w 4246481"/>
                <a:gd name="connsiteY437" fmla="*/ 2004268 h 4248240"/>
                <a:gd name="connsiteX438" fmla="*/ 277088 w 4246481"/>
                <a:gd name="connsiteY438" fmla="*/ 1994152 h 4248240"/>
                <a:gd name="connsiteX439" fmla="*/ 323709 w 4246481"/>
                <a:gd name="connsiteY439" fmla="*/ 1981837 h 4248240"/>
                <a:gd name="connsiteX440" fmla="*/ 210675 w 4246481"/>
                <a:gd name="connsiteY440" fmla="*/ 1819103 h 4248240"/>
                <a:gd name="connsiteX441" fmla="*/ 255976 w 4246481"/>
                <a:gd name="connsiteY441" fmla="*/ 1819103 h 4248240"/>
                <a:gd name="connsiteX442" fmla="*/ 208036 w 4246481"/>
                <a:gd name="connsiteY442" fmla="*/ 1762366 h 4248240"/>
                <a:gd name="connsiteX443" fmla="*/ 29908 w 4246481"/>
                <a:gd name="connsiteY443" fmla="*/ 1512547 h 4248240"/>
                <a:gd name="connsiteX444" fmla="*/ 0 w 4246481"/>
                <a:gd name="connsiteY444" fmla="*/ 1453611 h 4248240"/>
                <a:gd name="connsiteX445" fmla="*/ 0 w 4246481"/>
                <a:gd name="connsiteY445" fmla="*/ 1449213 h 4248240"/>
                <a:gd name="connsiteX446" fmla="*/ 113034 w 4246481"/>
                <a:gd name="connsiteY446" fmla="*/ 1495834 h 4248240"/>
                <a:gd name="connsiteX447" fmla="*/ 377807 w 4246481"/>
                <a:gd name="connsiteY447" fmla="*/ 1655489 h 4248240"/>
                <a:gd name="connsiteX448" fmla="*/ 393641 w 4246481"/>
                <a:gd name="connsiteY448" fmla="*/ 1666925 h 4248240"/>
                <a:gd name="connsiteX449" fmla="*/ 389682 w 4246481"/>
                <a:gd name="connsiteY449" fmla="*/ 1622503 h 4248240"/>
                <a:gd name="connsiteX450" fmla="*/ 563412 w 4246481"/>
                <a:gd name="connsiteY450" fmla="*/ 1717504 h 4248240"/>
                <a:gd name="connsiteX451" fmla="*/ 571768 w 4246481"/>
                <a:gd name="connsiteY451" fmla="*/ 1668244 h 4248240"/>
                <a:gd name="connsiteX452" fmla="*/ 762211 w 4246481"/>
                <a:gd name="connsiteY452" fmla="*/ 1816904 h 4248240"/>
                <a:gd name="connsiteX453" fmla="*/ 763971 w 4246481"/>
                <a:gd name="connsiteY453" fmla="*/ 1805029 h 4248240"/>
                <a:gd name="connsiteX454" fmla="*/ 769688 w 4246481"/>
                <a:gd name="connsiteY454" fmla="*/ 1762366 h 4248240"/>
                <a:gd name="connsiteX455" fmla="*/ 803994 w 4246481"/>
                <a:gd name="connsiteY455" fmla="*/ 1749172 h 4248240"/>
                <a:gd name="connsiteX456" fmla="*/ 854134 w 4246481"/>
                <a:gd name="connsiteY456" fmla="*/ 1794473 h 4248240"/>
                <a:gd name="connsiteX457" fmla="*/ 933302 w 4246481"/>
                <a:gd name="connsiteY457" fmla="*/ 1903989 h 4248240"/>
                <a:gd name="connsiteX458" fmla="*/ 945617 w 4246481"/>
                <a:gd name="connsiteY458" fmla="*/ 1929059 h 4248240"/>
                <a:gd name="connsiteX459" fmla="*/ 950455 w 4246481"/>
                <a:gd name="connsiteY459" fmla="*/ 1902230 h 4248240"/>
                <a:gd name="connsiteX460" fmla="*/ 961451 w 4246481"/>
                <a:gd name="connsiteY460" fmla="*/ 1837576 h 4248240"/>
                <a:gd name="connsiteX461" fmla="*/ 974645 w 4246481"/>
                <a:gd name="connsiteY461" fmla="*/ 1831418 h 4248240"/>
                <a:gd name="connsiteX462" fmla="*/ 1103953 w 4246481"/>
                <a:gd name="connsiteY462" fmla="*/ 1996791 h 4248240"/>
                <a:gd name="connsiteX463" fmla="*/ 1109671 w 4246481"/>
                <a:gd name="connsiteY463" fmla="*/ 2012625 h 4248240"/>
                <a:gd name="connsiteX464" fmla="*/ 1119347 w 4246481"/>
                <a:gd name="connsiteY464" fmla="*/ 1987115 h 4248240"/>
                <a:gd name="connsiteX465" fmla="*/ 1128583 w 4246481"/>
                <a:gd name="connsiteY465" fmla="*/ 1947091 h 4248240"/>
                <a:gd name="connsiteX466" fmla="*/ 1133421 w 4246481"/>
                <a:gd name="connsiteY466" fmla="*/ 1934776 h 4248240"/>
                <a:gd name="connsiteX467" fmla="*/ 1149694 w 4246481"/>
                <a:gd name="connsiteY467" fmla="*/ 1931258 h 4248240"/>
                <a:gd name="connsiteX468" fmla="*/ 1176963 w 4246481"/>
                <a:gd name="connsiteY468" fmla="*/ 1958527 h 4248240"/>
                <a:gd name="connsiteX469" fmla="*/ 1271525 w 4246481"/>
                <a:gd name="connsiteY469" fmla="*/ 2138854 h 4248240"/>
                <a:gd name="connsiteX470" fmla="*/ 1274164 w 4246481"/>
                <a:gd name="connsiteY470" fmla="*/ 2147210 h 4248240"/>
                <a:gd name="connsiteX471" fmla="*/ 1281201 w 4246481"/>
                <a:gd name="connsiteY471" fmla="*/ 2131377 h 4248240"/>
                <a:gd name="connsiteX472" fmla="*/ 1294836 w 4246481"/>
                <a:gd name="connsiteY472" fmla="*/ 2072001 h 4248240"/>
                <a:gd name="connsiteX473" fmla="*/ 1313748 w 4246481"/>
                <a:gd name="connsiteY473" fmla="*/ 2063644 h 4248240"/>
                <a:gd name="connsiteX474" fmla="*/ 1358170 w 4246481"/>
                <a:gd name="connsiteY474" fmla="*/ 2105867 h 4248240"/>
                <a:gd name="connsiteX475" fmla="*/ 1409629 w 4246481"/>
                <a:gd name="connsiteY475" fmla="*/ 2254527 h 4248240"/>
                <a:gd name="connsiteX476" fmla="*/ 1412708 w 4246481"/>
                <a:gd name="connsiteY476" fmla="*/ 2268601 h 4248240"/>
                <a:gd name="connsiteX477" fmla="*/ 1424583 w 4246481"/>
                <a:gd name="connsiteY477" fmla="*/ 2252768 h 4248240"/>
                <a:gd name="connsiteX478" fmla="*/ 1444815 w 4246481"/>
                <a:gd name="connsiteY478" fmla="*/ 2218461 h 4248240"/>
                <a:gd name="connsiteX479" fmla="*/ 1465926 w 4246481"/>
                <a:gd name="connsiteY479" fmla="*/ 2215383 h 4248240"/>
                <a:gd name="connsiteX480" fmla="*/ 1490996 w 4246481"/>
                <a:gd name="connsiteY480" fmla="*/ 2247490 h 4248240"/>
                <a:gd name="connsiteX481" fmla="*/ 1546414 w 4246481"/>
                <a:gd name="connsiteY481" fmla="*/ 2376357 h 4248240"/>
                <a:gd name="connsiteX482" fmla="*/ 1550812 w 4246481"/>
                <a:gd name="connsiteY482" fmla="*/ 2389112 h 4248240"/>
                <a:gd name="connsiteX483" fmla="*/ 1553011 w 4246481"/>
                <a:gd name="connsiteY483" fmla="*/ 2391751 h 4248240"/>
                <a:gd name="connsiteX484" fmla="*/ 1559608 w 4246481"/>
                <a:gd name="connsiteY484" fmla="*/ 2377677 h 4248240"/>
                <a:gd name="connsiteX485" fmla="*/ 1564006 w 4246481"/>
                <a:gd name="connsiteY485" fmla="*/ 2358325 h 4248240"/>
                <a:gd name="connsiteX486" fmla="*/ 1575882 w 4246481"/>
                <a:gd name="connsiteY486" fmla="*/ 2335014 h 4248240"/>
                <a:gd name="connsiteX487" fmla="*/ 1600952 w 4246481"/>
                <a:gd name="connsiteY487" fmla="*/ 2347769 h 4248240"/>
                <a:gd name="connsiteX488" fmla="*/ 1755296 w 4246481"/>
                <a:gd name="connsiteY488" fmla="*/ 2522520 h 4248240"/>
                <a:gd name="connsiteX489" fmla="*/ 1698591 w 4246481"/>
                <a:gd name="connsiteY489" fmla="*/ 2332376 h 4248240"/>
                <a:gd name="connsiteX490" fmla="*/ 1730259 w 4246481"/>
                <a:gd name="connsiteY490" fmla="*/ 2328858 h 4248240"/>
                <a:gd name="connsiteX491" fmla="*/ 1748731 w 4246481"/>
                <a:gd name="connsiteY491" fmla="*/ 2326659 h 4248240"/>
                <a:gd name="connsiteX492" fmla="*/ 1739935 w 4246481"/>
                <a:gd name="connsiteY492" fmla="*/ 2316103 h 4248240"/>
                <a:gd name="connsiteX493" fmla="*/ 1648012 w 4246481"/>
                <a:gd name="connsiteY493" fmla="*/ 2131818 h 4248240"/>
                <a:gd name="connsiteX494" fmla="*/ 1644493 w 4246481"/>
                <a:gd name="connsiteY494" fmla="*/ 2092234 h 4248240"/>
                <a:gd name="connsiteX495" fmla="*/ 1671762 w 4246481"/>
                <a:gd name="connsiteY495" fmla="*/ 2076400 h 4248240"/>
                <a:gd name="connsiteX496" fmla="*/ 1698591 w 4246481"/>
                <a:gd name="connsiteY496" fmla="*/ 2092234 h 4248240"/>
                <a:gd name="connsiteX497" fmla="*/ 1720582 w 4246481"/>
                <a:gd name="connsiteY497" fmla="*/ 2100590 h 4248240"/>
                <a:gd name="connsiteX498" fmla="*/ 1722782 w 4246481"/>
                <a:gd name="connsiteY498" fmla="*/ 2097951 h 4248240"/>
                <a:gd name="connsiteX499" fmla="*/ 1713985 w 4246481"/>
                <a:gd name="connsiteY499" fmla="*/ 2083437 h 4248240"/>
                <a:gd name="connsiteX500" fmla="*/ 1640975 w 4246481"/>
                <a:gd name="connsiteY500" fmla="*/ 1921583 h 4248240"/>
                <a:gd name="connsiteX501" fmla="*/ 1635697 w 4246481"/>
                <a:gd name="connsiteY501" fmla="*/ 1885517 h 4248240"/>
                <a:gd name="connsiteX502" fmla="*/ 1655049 w 4246481"/>
                <a:gd name="connsiteY502" fmla="*/ 1869244 h 4248240"/>
                <a:gd name="connsiteX503" fmla="*/ 1700351 w 4246481"/>
                <a:gd name="connsiteY503" fmla="*/ 1878920 h 4248240"/>
                <a:gd name="connsiteX504" fmla="*/ 1725421 w 4246481"/>
                <a:gd name="connsiteY504" fmla="*/ 1878920 h 4248240"/>
                <a:gd name="connsiteX505" fmla="*/ 1717943 w 4246481"/>
                <a:gd name="connsiteY505" fmla="*/ 1870563 h 4248240"/>
                <a:gd name="connsiteX506" fmla="*/ 1623382 w 4246481"/>
                <a:gd name="connsiteY506" fmla="*/ 1693755 h 4248240"/>
                <a:gd name="connsiteX507" fmla="*/ 1622502 w 4246481"/>
                <a:gd name="connsiteY507" fmla="*/ 1636578 h 4248240"/>
                <a:gd name="connsiteX508" fmla="*/ 1648012 w 4246481"/>
                <a:gd name="connsiteY508" fmla="*/ 1623823 h 4248240"/>
                <a:gd name="connsiteX509" fmla="*/ 1706508 w 4246481"/>
                <a:gd name="connsiteY509" fmla="*/ 1657690 h 4248240"/>
                <a:gd name="connsiteX510" fmla="*/ 1727180 w 4246481"/>
                <a:gd name="connsiteY510" fmla="*/ 1664727 h 4248240"/>
                <a:gd name="connsiteX511" fmla="*/ 1724101 w 4246481"/>
                <a:gd name="connsiteY511" fmla="*/ 1656810 h 4248240"/>
                <a:gd name="connsiteX512" fmla="*/ 1638336 w 4246481"/>
                <a:gd name="connsiteY512" fmla="*/ 1420186 h 4248240"/>
                <a:gd name="connsiteX513" fmla="*/ 1637456 w 4246481"/>
                <a:gd name="connsiteY513" fmla="*/ 1386759 h 4248240"/>
                <a:gd name="connsiteX514" fmla="*/ 1656808 w 4246481"/>
                <a:gd name="connsiteY514" fmla="*/ 1373565 h 4248240"/>
                <a:gd name="connsiteX515" fmla="*/ 1683637 w 4246481"/>
                <a:gd name="connsiteY515" fmla="*/ 1386759 h 4248240"/>
                <a:gd name="connsiteX516" fmla="*/ 1732018 w 4246481"/>
                <a:gd name="connsiteY516" fmla="*/ 1410949 h 4248240"/>
                <a:gd name="connsiteX517" fmla="*/ 1742134 w 4246481"/>
                <a:gd name="connsiteY517" fmla="*/ 1412709 h 4248240"/>
                <a:gd name="connsiteX518" fmla="*/ 1737735 w 4246481"/>
                <a:gd name="connsiteY518" fmla="*/ 1405672 h 4248240"/>
                <a:gd name="connsiteX519" fmla="*/ 1696392 w 4246481"/>
                <a:gd name="connsiteY519" fmla="*/ 1304073 h 4248240"/>
                <a:gd name="connsiteX520" fmla="*/ 1688475 w 4246481"/>
                <a:gd name="connsiteY520" fmla="*/ 1154533 h 4248240"/>
                <a:gd name="connsiteX521" fmla="*/ 1704749 w 4246481"/>
                <a:gd name="connsiteY521" fmla="*/ 1145297 h 4248240"/>
                <a:gd name="connsiteX522" fmla="*/ 1782157 w 4246481"/>
                <a:gd name="connsiteY522" fmla="*/ 1194557 h 4248240"/>
                <a:gd name="connsiteX523" fmla="*/ 1796672 w 4246481"/>
                <a:gd name="connsiteY523" fmla="*/ 1203354 h 4248240"/>
                <a:gd name="connsiteX524" fmla="*/ 1770282 w 4246481"/>
                <a:gd name="connsiteY524" fmla="*/ 1131663 h 4248240"/>
                <a:gd name="connsiteX525" fmla="*/ 1750930 w 4246481"/>
                <a:gd name="connsiteY525" fmla="*/ 940780 h 4248240"/>
                <a:gd name="connsiteX526" fmla="*/ 1755328 w 4246481"/>
                <a:gd name="connsiteY526" fmla="*/ 914830 h 4248240"/>
                <a:gd name="connsiteX527" fmla="*/ 1772042 w 4246481"/>
                <a:gd name="connsiteY527" fmla="*/ 907354 h 4248240"/>
                <a:gd name="connsiteX528" fmla="*/ 1834936 w 4246481"/>
                <a:gd name="connsiteY528" fmla="*/ 948697 h 4248240"/>
                <a:gd name="connsiteX529" fmla="*/ 1844612 w 4246481"/>
                <a:gd name="connsiteY529" fmla="*/ 955294 h 4248240"/>
                <a:gd name="connsiteX530" fmla="*/ 1863525 w 4246481"/>
                <a:gd name="connsiteY530" fmla="*/ 670288 h 4248240"/>
                <a:gd name="connsiteX531" fmla="*/ 1913664 w 4246481"/>
                <a:gd name="connsiteY531" fmla="*/ 703715 h 4248240"/>
                <a:gd name="connsiteX532" fmla="*/ 1922900 w 4246481"/>
                <a:gd name="connsiteY532" fmla="*/ 586283 h 4248240"/>
                <a:gd name="connsiteX533" fmla="*/ 1967323 w 4246481"/>
                <a:gd name="connsiteY533" fmla="*/ 477207 h 4248240"/>
                <a:gd name="connsiteX534" fmla="*/ 2001189 w 4246481"/>
                <a:gd name="connsiteY534" fmla="*/ 514592 h 4248240"/>
                <a:gd name="connsiteX535" fmla="*/ 2013504 w 4246481"/>
                <a:gd name="connsiteY535" fmla="*/ 424428 h 4248240"/>
                <a:gd name="connsiteX536" fmla="*/ 2093551 w 4246481"/>
                <a:gd name="connsiteY536" fmla="*/ 65533 h 4248240"/>
                <a:gd name="connsiteX537" fmla="*/ 2118622 w 4246481"/>
                <a:gd name="connsiteY537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17999 w 4246481"/>
                <a:gd name="connsiteY51" fmla="*/ 2513290 h 4248240"/>
                <a:gd name="connsiteX52" fmla="*/ 2646408 w 4246481"/>
                <a:gd name="connsiteY52" fmla="*/ 2347769 h 4248240"/>
                <a:gd name="connsiteX53" fmla="*/ 2667960 w 4246481"/>
                <a:gd name="connsiteY53" fmla="*/ 2336334 h 4248240"/>
                <a:gd name="connsiteX54" fmla="*/ 2681595 w 4246481"/>
                <a:gd name="connsiteY54" fmla="*/ 2357005 h 4248240"/>
                <a:gd name="connsiteX55" fmla="*/ 2691711 w 4246481"/>
                <a:gd name="connsiteY55" fmla="*/ 2392191 h 4248240"/>
                <a:gd name="connsiteX56" fmla="*/ 2695229 w 4246481"/>
                <a:gd name="connsiteY56" fmla="*/ 2391751 h 4248240"/>
                <a:gd name="connsiteX57" fmla="*/ 2705785 w 4246481"/>
                <a:gd name="connsiteY57" fmla="*/ 2359644 h 4248240"/>
                <a:gd name="connsiteX58" fmla="*/ 2756804 w 4246481"/>
                <a:gd name="connsiteY58" fmla="*/ 2245730 h 4248240"/>
                <a:gd name="connsiteX59" fmla="*/ 2780995 w 4246481"/>
                <a:gd name="connsiteY59" fmla="*/ 2215822 h 4248240"/>
                <a:gd name="connsiteX60" fmla="*/ 2801666 w 4246481"/>
                <a:gd name="connsiteY60" fmla="*/ 2218461 h 4248240"/>
                <a:gd name="connsiteX61" fmla="*/ 2824977 w 4246481"/>
                <a:gd name="connsiteY61" fmla="*/ 2257166 h 4248240"/>
                <a:gd name="connsiteX62" fmla="*/ 2834653 w 4246481"/>
                <a:gd name="connsiteY62" fmla="*/ 2269041 h 4248240"/>
                <a:gd name="connsiteX63" fmla="*/ 2848287 w 4246481"/>
                <a:gd name="connsiteY63" fmla="*/ 2194711 h 4248240"/>
                <a:gd name="connsiteX64" fmla="*/ 2919539 w 4246481"/>
                <a:gd name="connsiteY64" fmla="*/ 2072880 h 4248240"/>
                <a:gd name="connsiteX65" fmla="*/ 2937131 w 4246481"/>
                <a:gd name="connsiteY65" fmla="*/ 2062325 h 4248240"/>
                <a:gd name="connsiteX66" fmla="*/ 2951206 w 4246481"/>
                <a:gd name="connsiteY66" fmla="*/ 2069802 h 4248240"/>
                <a:gd name="connsiteX67" fmla="*/ 2962641 w 4246481"/>
                <a:gd name="connsiteY67" fmla="*/ 2123020 h 4248240"/>
                <a:gd name="connsiteX68" fmla="*/ 2972757 w 4246481"/>
                <a:gd name="connsiteY68" fmla="*/ 2145011 h 4248240"/>
                <a:gd name="connsiteX69" fmla="*/ 2975396 w 4246481"/>
                <a:gd name="connsiteY69" fmla="*/ 2138854 h 4248240"/>
                <a:gd name="connsiteX70" fmla="*/ 3078314 w 4246481"/>
                <a:gd name="connsiteY70" fmla="*/ 1948411 h 4248240"/>
                <a:gd name="connsiteX71" fmla="*/ 3093268 w 4246481"/>
                <a:gd name="connsiteY71" fmla="*/ 1933897 h 4248240"/>
                <a:gd name="connsiteX72" fmla="*/ 3115259 w 4246481"/>
                <a:gd name="connsiteY72" fmla="*/ 1939614 h 4248240"/>
                <a:gd name="connsiteX73" fmla="*/ 3123176 w 4246481"/>
                <a:gd name="connsiteY73" fmla="*/ 1971721 h 4248240"/>
                <a:gd name="connsiteX74" fmla="*/ 3135051 w 4246481"/>
                <a:gd name="connsiteY74" fmla="*/ 2013065 h 4248240"/>
                <a:gd name="connsiteX75" fmla="*/ 3139449 w 4246481"/>
                <a:gd name="connsiteY75" fmla="*/ 2010866 h 4248240"/>
                <a:gd name="connsiteX76" fmla="*/ 3237530 w 4246481"/>
                <a:gd name="connsiteY76" fmla="*/ 1859127 h 4248240"/>
                <a:gd name="connsiteX77" fmla="*/ 3270956 w 4246481"/>
                <a:gd name="connsiteY77" fmla="*/ 1832298 h 4248240"/>
                <a:gd name="connsiteX78" fmla="*/ 3284591 w 4246481"/>
                <a:gd name="connsiteY78" fmla="*/ 1828779 h 4248240"/>
                <a:gd name="connsiteX79" fmla="*/ 3301304 w 4246481"/>
                <a:gd name="connsiteY79" fmla="*/ 1933457 h 4248240"/>
                <a:gd name="connsiteX80" fmla="*/ 3435889 w 4246481"/>
                <a:gd name="connsiteY80" fmla="*/ 1754449 h 4248240"/>
                <a:gd name="connsiteX81" fmla="*/ 3451283 w 4246481"/>
                <a:gd name="connsiteY81" fmla="*/ 1743454 h 4248240"/>
                <a:gd name="connsiteX82" fmla="*/ 3474154 w 4246481"/>
                <a:gd name="connsiteY82" fmla="*/ 1752250 h 4248240"/>
                <a:gd name="connsiteX83" fmla="*/ 3481631 w 4246481"/>
                <a:gd name="connsiteY83" fmla="*/ 1805029 h 4248240"/>
                <a:gd name="connsiteX84" fmla="*/ 3483390 w 4246481"/>
                <a:gd name="connsiteY84" fmla="*/ 1819983 h 4248240"/>
                <a:gd name="connsiteX85" fmla="*/ 3674273 w 4246481"/>
                <a:gd name="connsiteY85" fmla="*/ 1672203 h 4248240"/>
                <a:gd name="connsiteX86" fmla="*/ 3682190 w 4246481"/>
                <a:gd name="connsiteY86" fmla="*/ 1718384 h 4248240"/>
                <a:gd name="connsiteX87" fmla="*/ 3855919 w 4246481"/>
                <a:gd name="connsiteY87" fmla="*/ 1624262 h 4248240"/>
                <a:gd name="connsiteX88" fmla="*/ 3851521 w 4246481"/>
                <a:gd name="connsiteY88" fmla="*/ 1666485 h 4248240"/>
                <a:gd name="connsiteX89" fmla="*/ 3856799 w 4246481"/>
                <a:gd name="connsiteY89" fmla="*/ 1664286 h 4248240"/>
                <a:gd name="connsiteX90" fmla="*/ 4189304 w 4246481"/>
                <a:gd name="connsiteY90" fmla="*/ 1469445 h 4248240"/>
                <a:gd name="connsiteX91" fmla="*/ 4233726 w 4246481"/>
                <a:gd name="connsiteY91" fmla="*/ 1452732 h 4248240"/>
                <a:gd name="connsiteX92" fmla="*/ 4244282 w 4246481"/>
                <a:gd name="connsiteY92" fmla="*/ 1450972 h 4248240"/>
                <a:gd name="connsiteX93" fmla="*/ 4246481 w 4246481"/>
                <a:gd name="connsiteY93" fmla="*/ 1453171 h 4248240"/>
                <a:gd name="connsiteX94" fmla="*/ 4218332 w 4246481"/>
                <a:gd name="connsiteY94" fmla="*/ 1507709 h 4248240"/>
                <a:gd name="connsiteX95" fmla="*/ 3991824 w 4246481"/>
                <a:gd name="connsiteY95" fmla="*/ 1816024 h 4248240"/>
                <a:gd name="connsiteX96" fmla="*/ 3988306 w 4246481"/>
                <a:gd name="connsiteY96" fmla="*/ 1821302 h 4248240"/>
                <a:gd name="connsiteX97" fmla="*/ 4033167 w 4246481"/>
                <a:gd name="connsiteY97" fmla="*/ 1821302 h 4248240"/>
                <a:gd name="connsiteX98" fmla="*/ 3920133 w 4246481"/>
                <a:gd name="connsiteY98" fmla="*/ 1984476 h 4248240"/>
                <a:gd name="connsiteX99" fmla="*/ 3965435 w 4246481"/>
                <a:gd name="connsiteY99" fmla="*/ 1995472 h 4248240"/>
                <a:gd name="connsiteX100" fmla="*/ 3798303 w 4246481"/>
                <a:gd name="connsiteY100" fmla="*/ 2169201 h 4248240"/>
                <a:gd name="connsiteX101" fmla="*/ 3810617 w 4246481"/>
                <a:gd name="connsiteY101" fmla="*/ 2171840 h 4248240"/>
                <a:gd name="connsiteX102" fmla="*/ 3870433 w 4246481"/>
                <a:gd name="connsiteY102" fmla="*/ 2187674 h 4248240"/>
                <a:gd name="connsiteX103" fmla="*/ 3875271 w 4246481"/>
                <a:gd name="connsiteY103" fmla="*/ 2203507 h 4248240"/>
                <a:gd name="connsiteX104" fmla="*/ 3833049 w 4246481"/>
                <a:gd name="connsiteY104" fmla="*/ 2247050 h 4248240"/>
                <a:gd name="connsiteX105" fmla="*/ 3727931 w 4246481"/>
                <a:gd name="connsiteY105" fmla="*/ 2317861 h 4248240"/>
                <a:gd name="connsiteX106" fmla="*/ 3670754 w 4246481"/>
                <a:gd name="connsiteY106" fmla="*/ 2339852 h 4248240"/>
                <a:gd name="connsiteX107" fmla="*/ 3683949 w 4246481"/>
                <a:gd name="connsiteY107" fmla="*/ 2344250 h 4248240"/>
                <a:gd name="connsiteX108" fmla="*/ 3755200 w 4246481"/>
                <a:gd name="connsiteY108" fmla="*/ 2364042 h 4248240"/>
                <a:gd name="connsiteX109" fmla="*/ 3760918 w 4246481"/>
                <a:gd name="connsiteY109" fmla="*/ 2383395 h 4248240"/>
                <a:gd name="connsiteX110" fmla="*/ 3620175 w 4246481"/>
                <a:gd name="connsiteY110" fmla="*/ 2481036 h 4248240"/>
                <a:gd name="connsiteX111" fmla="*/ 3570475 w 4246481"/>
                <a:gd name="connsiteY111" fmla="*/ 2494231 h 4248240"/>
                <a:gd name="connsiteX112" fmla="*/ 3585869 w 4246481"/>
                <a:gd name="connsiteY112" fmla="*/ 2503907 h 4248240"/>
                <a:gd name="connsiteX113" fmla="*/ 3618416 w 4246481"/>
                <a:gd name="connsiteY113" fmla="*/ 2514902 h 4248240"/>
                <a:gd name="connsiteX114" fmla="*/ 3634249 w 4246481"/>
                <a:gd name="connsiteY114" fmla="*/ 2520180 h 4248240"/>
                <a:gd name="connsiteX115" fmla="*/ 3639527 w 4246481"/>
                <a:gd name="connsiteY115" fmla="*/ 2550088 h 4248240"/>
                <a:gd name="connsiteX116" fmla="*/ 3557280 w 4246481"/>
                <a:gd name="connsiteY116" fmla="*/ 2599788 h 4248240"/>
                <a:gd name="connsiteX117" fmla="*/ 3427972 w 4246481"/>
                <a:gd name="connsiteY117" fmla="*/ 2642891 h 4248240"/>
                <a:gd name="connsiteX118" fmla="*/ 3419616 w 4246481"/>
                <a:gd name="connsiteY118" fmla="*/ 2645090 h 4248240"/>
                <a:gd name="connsiteX119" fmla="*/ 3436769 w 4246481"/>
                <a:gd name="connsiteY119" fmla="*/ 2655206 h 4248240"/>
                <a:gd name="connsiteX120" fmla="*/ 3492187 w 4246481"/>
                <a:gd name="connsiteY120" fmla="*/ 2673678 h 4248240"/>
                <a:gd name="connsiteX121" fmla="*/ 3497904 w 4246481"/>
                <a:gd name="connsiteY121" fmla="*/ 2693470 h 4248240"/>
                <a:gd name="connsiteX122" fmla="*/ 3453042 w 4246481"/>
                <a:gd name="connsiteY122" fmla="*/ 2732174 h 4248240"/>
                <a:gd name="connsiteX123" fmla="*/ 3296026 w 4246481"/>
                <a:gd name="connsiteY123" fmla="*/ 2769119 h 4248240"/>
                <a:gd name="connsiteX124" fmla="*/ 3287229 w 4246481"/>
                <a:gd name="connsiteY124" fmla="*/ 2768680 h 4248240"/>
                <a:gd name="connsiteX125" fmla="*/ 3283271 w 4246481"/>
                <a:gd name="connsiteY125" fmla="*/ 2770439 h 4248240"/>
                <a:gd name="connsiteX126" fmla="*/ 3299545 w 4246481"/>
                <a:gd name="connsiteY126" fmla="*/ 2784953 h 4248240"/>
                <a:gd name="connsiteX127" fmla="*/ 3328133 w 4246481"/>
                <a:gd name="connsiteY127" fmla="*/ 2806064 h 4248240"/>
                <a:gd name="connsiteX128" fmla="*/ 3328133 w 4246481"/>
                <a:gd name="connsiteY128" fmla="*/ 2832893 h 4248240"/>
                <a:gd name="connsiteX129" fmla="*/ 3274915 w 4246481"/>
                <a:gd name="connsiteY129" fmla="*/ 2861042 h 4248240"/>
                <a:gd name="connsiteX130" fmla="*/ 3158362 w 4246481"/>
                <a:gd name="connsiteY130" fmla="*/ 2894909 h 4248240"/>
                <a:gd name="connsiteX131" fmla="*/ 3148686 w 4246481"/>
                <a:gd name="connsiteY131" fmla="*/ 2899746 h 4248240"/>
                <a:gd name="connsiteX132" fmla="*/ 3166278 w 4246481"/>
                <a:gd name="connsiteY132" fmla="*/ 2908983 h 4248240"/>
                <a:gd name="connsiteX133" fmla="*/ 3189149 w 4246481"/>
                <a:gd name="connsiteY133" fmla="*/ 2916460 h 4248240"/>
                <a:gd name="connsiteX134" fmla="*/ 3194867 w 4246481"/>
                <a:gd name="connsiteY134" fmla="*/ 2945488 h 4248240"/>
                <a:gd name="connsiteX135" fmla="*/ 3146047 w 4246481"/>
                <a:gd name="connsiteY135" fmla="*/ 2976715 h 4248240"/>
                <a:gd name="connsiteX136" fmla="*/ 2990790 w 4246481"/>
                <a:gd name="connsiteY136" fmla="*/ 3011021 h 4248240"/>
                <a:gd name="connsiteX137" fmla="*/ 2999586 w 4246481"/>
                <a:gd name="connsiteY137" fmla="*/ 3024656 h 4248240"/>
                <a:gd name="connsiteX138" fmla="*/ 3014540 w 4246481"/>
                <a:gd name="connsiteY138" fmla="*/ 3046647 h 4248240"/>
                <a:gd name="connsiteX139" fmla="*/ 3007503 w 4246481"/>
                <a:gd name="connsiteY139" fmla="*/ 3068198 h 4248240"/>
                <a:gd name="connsiteX140" fmla="*/ 2959122 w 4246481"/>
                <a:gd name="connsiteY140" fmla="*/ 3086231 h 4248240"/>
                <a:gd name="connsiteX141" fmla="*/ 2887871 w 4246481"/>
                <a:gd name="connsiteY141" fmla="*/ 3106903 h 4248240"/>
                <a:gd name="connsiteX142" fmla="*/ 2851366 w 4246481"/>
                <a:gd name="connsiteY142" fmla="*/ 3139010 h 4248240"/>
                <a:gd name="connsiteX143" fmla="*/ 2867200 w 4246481"/>
                <a:gd name="connsiteY143" fmla="*/ 3141209 h 4248240"/>
                <a:gd name="connsiteX144" fmla="*/ 2957363 w 4246481"/>
                <a:gd name="connsiteY144" fmla="*/ 3105583 h 4248240"/>
                <a:gd name="connsiteX145" fmla="*/ 2967039 w 4246481"/>
                <a:gd name="connsiteY145" fmla="*/ 3104704 h 4248240"/>
                <a:gd name="connsiteX146" fmla="*/ 2977155 w 4246481"/>
                <a:gd name="connsiteY146" fmla="*/ 3118338 h 4248240"/>
                <a:gd name="connsiteX147" fmla="*/ 2971437 w 4246481"/>
                <a:gd name="connsiteY147" fmla="*/ 3156163 h 4248240"/>
                <a:gd name="connsiteX148" fmla="*/ 2980234 w 4246481"/>
                <a:gd name="connsiteY148" fmla="*/ 3148686 h 4248240"/>
                <a:gd name="connsiteX149" fmla="*/ 3085791 w 4246481"/>
                <a:gd name="connsiteY149" fmla="*/ 3098986 h 4248240"/>
                <a:gd name="connsiteX150" fmla="*/ 3109981 w 4246481"/>
                <a:gd name="connsiteY150" fmla="*/ 3100305 h 4248240"/>
                <a:gd name="connsiteX151" fmla="*/ 3116579 w 4246481"/>
                <a:gd name="connsiteY151" fmla="*/ 3115259 h 4248240"/>
                <a:gd name="connsiteX152" fmla="*/ 3100305 w 4246481"/>
                <a:gd name="connsiteY152" fmla="*/ 3142968 h 4248240"/>
                <a:gd name="connsiteX153" fmla="*/ 3093268 w 4246481"/>
                <a:gd name="connsiteY153" fmla="*/ 3159681 h 4248240"/>
                <a:gd name="connsiteX154" fmla="*/ 3102944 w 4246481"/>
                <a:gd name="connsiteY154" fmla="*/ 3154843 h 4248240"/>
                <a:gd name="connsiteX155" fmla="*/ 3238849 w 4246481"/>
                <a:gd name="connsiteY155" fmla="*/ 3111301 h 4248240"/>
                <a:gd name="connsiteX156" fmla="*/ 3259081 w 4246481"/>
                <a:gd name="connsiteY156" fmla="*/ 3114379 h 4248240"/>
                <a:gd name="connsiteX157" fmla="*/ 3253363 w 4246481"/>
                <a:gd name="connsiteY157" fmla="*/ 3134611 h 4248240"/>
                <a:gd name="connsiteX158" fmla="*/ 3237090 w 4246481"/>
                <a:gd name="connsiteY158" fmla="*/ 3168478 h 4248240"/>
                <a:gd name="connsiteX159" fmla="*/ 3312299 w 4246481"/>
                <a:gd name="connsiteY159" fmla="*/ 3143848 h 4248240"/>
                <a:gd name="connsiteX160" fmla="*/ 3392787 w 4246481"/>
                <a:gd name="connsiteY160" fmla="*/ 3145167 h 4248240"/>
                <a:gd name="connsiteX161" fmla="*/ 3354082 w 4246481"/>
                <a:gd name="connsiteY161" fmla="*/ 3204543 h 4248240"/>
                <a:gd name="connsiteX162" fmla="*/ 3523854 w 4246481"/>
                <a:gd name="connsiteY162" fmla="*/ 3183872 h 4248240"/>
                <a:gd name="connsiteX163" fmla="*/ 3526053 w 4246481"/>
                <a:gd name="connsiteY163" fmla="*/ 3187830 h 4248240"/>
                <a:gd name="connsiteX164" fmla="*/ 3495705 w 4246481"/>
                <a:gd name="connsiteY164" fmla="*/ 3233131 h 4248240"/>
                <a:gd name="connsiteX165" fmla="*/ 3654921 w 4246481"/>
                <a:gd name="connsiteY165" fmla="*/ 3247206 h 4248240"/>
                <a:gd name="connsiteX166" fmla="*/ 3636888 w 4246481"/>
                <a:gd name="connsiteY166" fmla="*/ 3275354 h 4248240"/>
                <a:gd name="connsiteX167" fmla="*/ 3765316 w 4246481"/>
                <a:gd name="connsiteY167" fmla="*/ 3307901 h 4248240"/>
                <a:gd name="connsiteX168" fmla="*/ 3745524 w 4246481"/>
                <a:gd name="connsiteY168" fmla="*/ 3326374 h 4248240"/>
                <a:gd name="connsiteX169" fmla="*/ 3891985 w 4246481"/>
                <a:gd name="connsiteY169" fmla="*/ 3356281 h 4248240"/>
                <a:gd name="connsiteX170" fmla="*/ 4033607 w 4246481"/>
                <a:gd name="connsiteY170" fmla="*/ 3400264 h 4248240"/>
                <a:gd name="connsiteX171" fmla="*/ 4034047 w 4246481"/>
                <a:gd name="connsiteY171" fmla="*/ 3403782 h 4248240"/>
                <a:gd name="connsiteX172" fmla="*/ 3996222 w 4246481"/>
                <a:gd name="connsiteY172" fmla="*/ 3417857 h 4248240"/>
                <a:gd name="connsiteX173" fmla="*/ 3747723 w 4246481"/>
                <a:gd name="connsiteY173" fmla="*/ 3464478 h 4248240"/>
                <a:gd name="connsiteX174" fmla="*/ 3742005 w 4246481"/>
                <a:gd name="connsiteY174" fmla="*/ 3465357 h 4248240"/>
                <a:gd name="connsiteX175" fmla="*/ 3762677 w 4246481"/>
                <a:gd name="connsiteY175" fmla="*/ 3485149 h 4248240"/>
                <a:gd name="connsiteX176" fmla="*/ 3633369 w 4246481"/>
                <a:gd name="connsiteY176" fmla="*/ 3513738 h 4248240"/>
                <a:gd name="connsiteX177" fmla="*/ 3650522 w 4246481"/>
                <a:gd name="connsiteY177" fmla="*/ 3542326 h 4248240"/>
                <a:gd name="connsiteX178" fmla="*/ 3489988 w 4246481"/>
                <a:gd name="connsiteY178" fmla="*/ 3551123 h 4248240"/>
                <a:gd name="connsiteX179" fmla="*/ 3511099 w 4246481"/>
                <a:gd name="connsiteY179" fmla="*/ 3583230 h 4248240"/>
                <a:gd name="connsiteX180" fmla="*/ 3501423 w 4246481"/>
                <a:gd name="connsiteY180" fmla="*/ 3603461 h 4248240"/>
                <a:gd name="connsiteX181" fmla="*/ 3347485 w 4246481"/>
                <a:gd name="connsiteY181" fmla="*/ 3573993 h 4248240"/>
                <a:gd name="connsiteX182" fmla="*/ 3383551 w 4246481"/>
                <a:gd name="connsiteY182" fmla="*/ 3633369 h 4248240"/>
                <a:gd name="connsiteX183" fmla="*/ 3380912 w 4246481"/>
                <a:gd name="connsiteY183" fmla="*/ 3637328 h 4248240"/>
                <a:gd name="connsiteX184" fmla="*/ 3228733 w 4246481"/>
                <a:gd name="connsiteY184" fmla="*/ 3606540 h 4248240"/>
                <a:gd name="connsiteX185" fmla="*/ 3238409 w 4246481"/>
                <a:gd name="connsiteY185" fmla="*/ 3628531 h 4248240"/>
                <a:gd name="connsiteX186" fmla="*/ 3250724 w 4246481"/>
                <a:gd name="connsiteY186" fmla="*/ 3651842 h 4248240"/>
                <a:gd name="connsiteX187" fmla="*/ 3242368 w 4246481"/>
                <a:gd name="connsiteY187" fmla="*/ 3664157 h 4248240"/>
                <a:gd name="connsiteX188" fmla="*/ 3211580 w 4246481"/>
                <a:gd name="connsiteY188" fmla="*/ 3661078 h 4248240"/>
                <a:gd name="connsiteX189" fmla="*/ 3089310 w 4246481"/>
                <a:gd name="connsiteY189" fmla="*/ 3611378 h 4248240"/>
                <a:gd name="connsiteX190" fmla="*/ 3086231 w 4246481"/>
                <a:gd name="connsiteY190" fmla="*/ 3613138 h 4248240"/>
                <a:gd name="connsiteX191" fmla="*/ 3113940 w 4246481"/>
                <a:gd name="connsiteY191" fmla="*/ 3666796 h 4248240"/>
                <a:gd name="connsiteX192" fmla="*/ 3089750 w 4246481"/>
                <a:gd name="connsiteY192" fmla="*/ 3671194 h 4248240"/>
                <a:gd name="connsiteX193" fmla="*/ 2986391 w 4246481"/>
                <a:gd name="connsiteY193" fmla="*/ 3628971 h 4248240"/>
                <a:gd name="connsiteX194" fmla="*/ 2963081 w 4246481"/>
                <a:gd name="connsiteY194" fmla="*/ 3610938 h 4248240"/>
                <a:gd name="connsiteX195" fmla="*/ 2967479 w 4246481"/>
                <a:gd name="connsiteY195" fmla="*/ 3639087 h 4248240"/>
                <a:gd name="connsiteX196" fmla="*/ 2948127 w 4246481"/>
                <a:gd name="connsiteY196" fmla="*/ 3658879 h 4248240"/>
                <a:gd name="connsiteX197" fmla="*/ 2849607 w 4246481"/>
                <a:gd name="connsiteY197" fmla="*/ 3614897 h 4248240"/>
                <a:gd name="connsiteX198" fmla="*/ 2840810 w 4246481"/>
                <a:gd name="connsiteY198" fmla="*/ 3609619 h 4248240"/>
                <a:gd name="connsiteX199" fmla="*/ 2835972 w 4246481"/>
                <a:gd name="connsiteY199" fmla="*/ 3609619 h 4248240"/>
                <a:gd name="connsiteX200" fmla="*/ 2847848 w 4246481"/>
                <a:gd name="connsiteY200" fmla="*/ 3632490 h 4248240"/>
                <a:gd name="connsiteX201" fmla="*/ 2835533 w 4246481"/>
                <a:gd name="connsiteY201" fmla="*/ 3652722 h 4248240"/>
                <a:gd name="connsiteX202" fmla="*/ 2785393 w 4246481"/>
                <a:gd name="connsiteY202" fmla="*/ 3639967 h 4248240"/>
                <a:gd name="connsiteX203" fmla="*/ 2715901 w 4246481"/>
                <a:gd name="connsiteY203" fmla="*/ 3597744 h 4248240"/>
                <a:gd name="connsiteX204" fmla="*/ 2708864 w 4246481"/>
                <a:gd name="connsiteY204" fmla="*/ 3592466 h 4248240"/>
                <a:gd name="connsiteX205" fmla="*/ 2705345 w 4246481"/>
                <a:gd name="connsiteY205" fmla="*/ 3618416 h 4248240"/>
                <a:gd name="connsiteX206" fmla="*/ 2693030 w 4246481"/>
                <a:gd name="connsiteY206" fmla="*/ 3627212 h 4248240"/>
                <a:gd name="connsiteX207" fmla="*/ 2656525 w 4246481"/>
                <a:gd name="connsiteY207" fmla="*/ 3641726 h 4248240"/>
                <a:gd name="connsiteX208" fmla="*/ 2692151 w 4246481"/>
                <a:gd name="connsiteY208" fmla="*/ 3644805 h 4248240"/>
                <a:gd name="connsiteX209" fmla="*/ 2748888 w 4246481"/>
                <a:gd name="connsiteY209" fmla="*/ 3669875 h 4248240"/>
                <a:gd name="connsiteX210" fmla="*/ 2757244 w 4246481"/>
                <a:gd name="connsiteY210" fmla="*/ 3682629 h 4248240"/>
                <a:gd name="connsiteX211" fmla="*/ 2745369 w 4246481"/>
                <a:gd name="connsiteY211" fmla="*/ 3689227 h 4248240"/>
                <a:gd name="connsiteX212" fmla="*/ 2723378 w 4246481"/>
                <a:gd name="connsiteY212" fmla="*/ 3697143 h 4248240"/>
                <a:gd name="connsiteX213" fmla="*/ 2798148 w 4246481"/>
                <a:gd name="connsiteY213" fmla="*/ 3727491 h 4248240"/>
                <a:gd name="connsiteX214" fmla="*/ 2820139 w 4246481"/>
                <a:gd name="connsiteY214" fmla="*/ 3741566 h 4248240"/>
                <a:gd name="connsiteX215" fmla="*/ 2817500 w 4246481"/>
                <a:gd name="connsiteY215" fmla="*/ 3756519 h 4248240"/>
                <a:gd name="connsiteX216" fmla="*/ 2791110 w 4246481"/>
                <a:gd name="connsiteY216" fmla="*/ 3767075 h 4248240"/>
                <a:gd name="connsiteX217" fmla="*/ 2883033 w 4246481"/>
                <a:gd name="connsiteY217" fmla="*/ 3825571 h 4248240"/>
                <a:gd name="connsiteX218" fmla="*/ 2836412 w 4246481"/>
                <a:gd name="connsiteY218" fmla="*/ 3839646 h 4248240"/>
                <a:gd name="connsiteX219" fmla="*/ 2934493 w 4246481"/>
                <a:gd name="connsiteY219" fmla="*/ 3908258 h 4248240"/>
                <a:gd name="connsiteX220" fmla="*/ 2896228 w 4246481"/>
                <a:gd name="connsiteY220" fmla="*/ 3918374 h 4248240"/>
                <a:gd name="connsiteX221" fmla="*/ 2971877 w 4246481"/>
                <a:gd name="connsiteY221" fmla="*/ 3997542 h 4248240"/>
                <a:gd name="connsiteX222" fmla="*/ 2950766 w 4246481"/>
                <a:gd name="connsiteY222" fmla="*/ 4003699 h 4248240"/>
                <a:gd name="connsiteX223" fmla="*/ 3000906 w 4246481"/>
                <a:gd name="connsiteY223" fmla="*/ 4078029 h 4248240"/>
                <a:gd name="connsiteX224" fmla="*/ 2981993 w 4246481"/>
                <a:gd name="connsiteY224" fmla="*/ 4078909 h 4248240"/>
                <a:gd name="connsiteX225" fmla="*/ 3098106 w 4246481"/>
                <a:gd name="connsiteY225" fmla="*/ 4248240 h 4248240"/>
                <a:gd name="connsiteX226" fmla="*/ 2918219 w 4246481"/>
                <a:gd name="connsiteY226" fmla="*/ 4150600 h 4248240"/>
                <a:gd name="connsiteX227" fmla="*/ 2919978 w 4246481"/>
                <a:gd name="connsiteY227" fmla="*/ 4169952 h 4248240"/>
                <a:gd name="connsiteX228" fmla="*/ 2840810 w 4246481"/>
                <a:gd name="connsiteY228" fmla="*/ 4127289 h 4248240"/>
                <a:gd name="connsiteX229" fmla="*/ 2837292 w 4246481"/>
                <a:gd name="connsiteY229" fmla="*/ 4148841 h 4248240"/>
                <a:gd name="connsiteX230" fmla="*/ 2751087 w 4246481"/>
                <a:gd name="connsiteY230" fmla="*/ 4081988 h 4248240"/>
                <a:gd name="connsiteX231" fmla="*/ 2744489 w 4246481"/>
                <a:gd name="connsiteY231" fmla="*/ 4121572 h 4248240"/>
                <a:gd name="connsiteX232" fmla="*/ 2666201 w 4246481"/>
                <a:gd name="connsiteY232" fmla="*/ 4029649 h 4248240"/>
                <a:gd name="connsiteX233" fmla="*/ 2657845 w 4246481"/>
                <a:gd name="connsiteY233" fmla="*/ 4078469 h 4248240"/>
                <a:gd name="connsiteX234" fmla="*/ 2590552 w 4246481"/>
                <a:gd name="connsiteY234" fmla="*/ 3990065 h 4248240"/>
                <a:gd name="connsiteX235" fmla="*/ 2579116 w 4246481"/>
                <a:gd name="connsiteY235" fmla="*/ 4029649 h 4248240"/>
                <a:gd name="connsiteX236" fmla="*/ 2575158 w 4246481"/>
                <a:gd name="connsiteY236" fmla="*/ 4030968 h 4248240"/>
                <a:gd name="connsiteX237" fmla="*/ 2513142 w 4246481"/>
                <a:gd name="connsiteY237" fmla="*/ 3931129 h 4248240"/>
                <a:gd name="connsiteX238" fmla="*/ 2506986 w 4246481"/>
                <a:gd name="connsiteY238" fmla="*/ 3957518 h 4248240"/>
                <a:gd name="connsiteX239" fmla="*/ 2490712 w 4246481"/>
                <a:gd name="connsiteY239" fmla="*/ 3962796 h 4248240"/>
                <a:gd name="connsiteX240" fmla="*/ 2454646 w 4246481"/>
                <a:gd name="connsiteY240" fmla="*/ 3894624 h 4248240"/>
                <a:gd name="connsiteX241" fmla="*/ 2451568 w 4246481"/>
                <a:gd name="connsiteY241" fmla="*/ 3871753 h 4248240"/>
                <a:gd name="connsiteX242" fmla="*/ 2439692 w 4246481"/>
                <a:gd name="connsiteY242" fmla="*/ 3891105 h 4248240"/>
                <a:gd name="connsiteX243" fmla="*/ 2421660 w 4246481"/>
                <a:gd name="connsiteY243" fmla="*/ 3892424 h 4248240"/>
                <a:gd name="connsiteX244" fmla="*/ 2399228 w 4246481"/>
                <a:gd name="connsiteY244" fmla="*/ 3849322 h 4248240"/>
                <a:gd name="connsiteX245" fmla="*/ 2386914 w 4246481"/>
                <a:gd name="connsiteY245" fmla="*/ 3815895 h 4248240"/>
                <a:gd name="connsiteX246" fmla="*/ 2380756 w 4246481"/>
                <a:gd name="connsiteY246" fmla="*/ 3836127 h 4248240"/>
                <a:gd name="connsiteX247" fmla="*/ 2367122 w 4246481"/>
                <a:gd name="connsiteY247" fmla="*/ 3839206 h 4248240"/>
                <a:gd name="connsiteX248" fmla="*/ 2353928 w 4246481"/>
                <a:gd name="connsiteY248" fmla="*/ 3822933 h 4248240"/>
                <a:gd name="connsiteX249" fmla="*/ 2328418 w 4246481"/>
                <a:gd name="connsiteY249" fmla="*/ 3750362 h 4248240"/>
                <a:gd name="connsiteX250" fmla="*/ 2322260 w 4246481"/>
                <a:gd name="connsiteY250" fmla="*/ 3755200 h 4248240"/>
                <a:gd name="connsiteX251" fmla="*/ 2296750 w 4246481"/>
                <a:gd name="connsiteY251" fmla="*/ 3749482 h 4248240"/>
                <a:gd name="connsiteX252" fmla="*/ 2280916 w 4246481"/>
                <a:gd name="connsiteY252" fmla="*/ 3709019 h 4248240"/>
                <a:gd name="connsiteX253" fmla="*/ 2270362 w 4246481"/>
                <a:gd name="connsiteY253" fmla="*/ 3685268 h 4248240"/>
                <a:gd name="connsiteX254" fmla="*/ 2267282 w 4246481"/>
                <a:gd name="connsiteY254" fmla="*/ 3686588 h 4248240"/>
                <a:gd name="connsiteX255" fmla="*/ 2255846 w 4246481"/>
                <a:gd name="connsiteY255" fmla="*/ 3696704 h 4248240"/>
                <a:gd name="connsiteX256" fmla="*/ 2243972 w 4246481"/>
                <a:gd name="connsiteY256" fmla="*/ 3683949 h 4248240"/>
                <a:gd name="connsiteX257" fmla="*/ 2228138 w 4246481"/>
                <a:gd name="connsiteY257" fmla="*/ 3606980 h 4248240"/>
                <a:gd name="connsiteX258" fmla="*/ 2225938 w 4246481"/>
                <a:gd name="connsiteY258" fmla="*/ 3592906 h 4248240"/>
                <a:gd name="connsiteX259" fmla="*/ 2214944 w 4246481"/>
                <a:gd name="connsiteY259" fmla="*/ 3606540 h 4248240"/>
                <a:gd name="connsiteX260" fmla="*/ 2204388 w 4246481"/>
                <a:gd name="connsiteY260" fmla="*/ 3606101 h 4248240"/>
                <a:gd name="connsiteX261" fmla="*/ 2190754 w 4246481"/>
                <a:gd name="connsiteY261" fmla="*/ 3579711 h 4248240"/>
                <a:gd name="connsiteX262" fmla="*/ 2143252 w 4246481"/>
                <a:gd name="connsiteY262" fmla="*/ 3418297 h 4248240"/>
                <a:gd name="connsiteX263" fmla="*/ 2139734 w 4246481"/>
                <a:gd name="connsiteY263" fmla="*/ 3412139 h 4248240"/>
                <a:gd name="connsiteX264" fmla="*/ 2135776 w 4246481"/>
                <a:gd name="connsiteY264" fmla="*/ 3445126 h 4248240"/>
                <a:gd name="connsiteX265" fmla="*/ 2120822 w 4246481"/>
                <a:gd name="connsiteY265" fmla="*/ 3767075 h 4248240"/>
                <a:gd name="connsiteX266" fmla="*/ 2137974 w 4246481"/>
                <a:gd name="connsiteY266" fmla="*/ 3936846 h 4248240"/>
                <a:gd name="connsiteX267" fmla="*/ 2145452 w 4246481"/>
                <a:gd name="connsiteY267" fmla="*/ 4173471 h 4248240"/>
                <a:gd name="connsiteX268" fmla="*/ 2134016 w 4246481"/>
                <a:gd name="connsiteY268" fmla="*/ 4184466 h 4248240"/>
                <a:gd name="connsiteX269" fmla="*/ 2104108 w 4246481"/>
                <a:gd name="connsiteY269" fmla="*/ 4184466 h 4248240"/>
                <a:gd name="connsiteX270" fmla="*/ 2103228 w 4246481"/>
                <a:gd name="connsiteY270" fmla="*/ 4177869 h 4248240"/>
                <a:gd name="connsiteX271" fmla="*/ 2086076 w 4246481"/>
                <a:gd name="connsiteY271" fmla="*/ 3859438 h 4248240"/>
                <a:gd name="connsiteX272" fmla="*/ 2090034 w 4246481"/>
                <a:gd name="connsiteY272" fmla="*/ 3478112 h 4248240"/>
                <a:gd name="connsiteX273" fmla="*/ 2094872 w 4246481"/>
                <a:gd name="connsiteY273" fmla="*/ 3433690 h 4248240"/>
                <a:gd name="connsiteX274" fmla="*/ 2092234 w 4246481"/>
                <a:gd name="connsiteY274" fmla="*/ 3432811 h 4248240"/>
                <a:gd name="connsiteX275" fmla="*/ 2073760 w 4246481"/>
                <a:gd name="connsiteY275" fmla="*/ 3496145 h 4248240"/>
                <a:gd name="connsiteX276" fmla="*/ 2051770 w 4246481"/>
                <a:gd name="connsiteY276" fmla="*/ 3585429 h 4248240"/>
                <a:gd name="connsiteX277" fmla="*/ 2050010 w 4246481"/>
                <a:gd name="connsiteY277" fmla="*/ 3590707 h 4248240"/>
                <a:gd name="connsiteX278" fmla="*/ 2039894 w 4246481"/>
                <a:gd name="connsiteY278" fmla="*/ 3608300 h 4248240"/>
                <a:gd name="connsiteX279" fmla="*/ 2027140 w 4246481"/>
                <a:gd name="connsiteY279" fmla="*/ 3595545 h 4248240"/>
                <a:gd name="connsiteX280" fmla="*/ 2023182 w 4246481"/>
                <a:gd name="connsiteY280" fmla="*/ 3592906 h 4248240"/>
                <a:gd name="connsiteX281" fmla="*/ 2016584 w 4246481"/>
                <a:gd name="connsiteY281" fmla="*/ 3638207 h 4248240"/>
                <a:gd name="connsiteX282" fmla="*/ 2006468 w 4246481"/>
                <a:gd name="connsiteY282" fmla="*/ 3679991 h 4248240"/>
                <a:gd name="connsiteX283" fmla="*/ 1980078 w 4246481"/>
                <a:gd name="connsiteY283" fmla="*/ 3683069 h 4248240"/>
                <a:gd name="connsiteX284" fmla="*/ 1972162 w 4246481"/>
                <a:gd name="connsiteY284" fmla="*/ 3697143 h 4248240"/>
                <a:gd name="connsiteX285" fmla="*/ 1953250 w 4246481"/>
                <a:gd name="connsiteY285" fmla="*/ 3744204 h 4248240"/>
                <a:gd name="connsiteX286" fmla="*/ 1925540 w 4246481"/>
                <a:gd name="connsiteY286" fmla="*/ 3751242 h 4248240"/>
                <a:gd name="connsiteX287" fmla="*/ 1923342 w 4246481"/>
                <a:gd name="connsiteY287" fmla="*/ 3749922 h 4248240"/>
                <a:gd name="connsiteX288" fmla="*/ 1901790 w 4246481"/>
                <a:gd name="connsiteY288" fmla="*/ 3808858 h 4248240"/>
                <a:gd name="connsiteX289" fmla="*/ 1883318 w 4246481"/>
                <a:gd name="connsiteY289" fmla="*/ 3835687 h 4248240"/>
                <a:gd name="connsiteX290" fmla="*/ 1868364 w 4246481"/>
                <a:gd name="connsiteY290" fmla="*/ 3831289 h 4248240"/>
                <a:gd name="connsiteX291" fmla="*/ 1862646 w 4246481"/>
                <a:gd name="connsiteY291" fmla="*/ 3812377 h 4248240"/>
                <a:gd name="connsiteX292" fmla="*/ 1841974 w 4246481"/>
                <a:gd name="connsiteY292" fmla="*/ 3861197 h 4248240"/>
                <a:gd name="connsiteX293" fmla="*/ 1823501 w 4246481"/>
                <a:gd name="connsiteY293" fmla="*/ 3892424 h 4248240"/>
                <a:gd name="connsiteX294" fmla="*/ 1807228 w 4246481"/>
                <a:gd name="connsiteY294" fmla="*/ 3891105 h 4248240"/>
                <a:gd name="connsiteX295" fmla="*/ 1795353 w 4246481"/>
                <a:gd name="connsiteY295" fmla="*/ 3871753 h 4248240"/>
                <a:gd name="connsiteX296" fmla="*/ 1789635 w 4246481"/>
                <a:gd name="connsiteY296" fmla="*/ 3905179 h 4248240"/>
                <a:gd name="connsiteX297" fmla="*/ 1756649 w 4246481"/>
                <a:gd name="connsiteY297" fmla="*/ 3962796 h 4248240"/>
                <a:gd name="connsiteX298" fmla="*/ 1740375 w 4246481"/>
                <a:gd name="connsiteY298" fmla="*/ 3957078 h 4248240"/>
                <a:gd name="connsiteX299" fmla="*/ 1734218 w 4246481"/>
                <a:gd name="connsiteY299" fmla="*/ 3929370 h 4248240"/>
                <a:gd name="connsiteX300" fmla="*/ 1707829 w 4246481"/>
                <a:gd name="connsiteY300" fmla="*/ 3984787 h 4248240"/>
                <a:gd name="connsiteX301" fmla="*/ 1669125 w 4246481"/>
                <a:gd name="connsiteY301" fmla="*/ 4031848 h 4248240"/>
                <a:gd name="connsiteX302" fmla="*/ 1657250 w 4246481"/>
                <a:gd name="connsiteY302" fmla="*/ 3989625 h 4248240"/>
                <a:gd name="connsiteX303" fmla="*/ 1589956 w 4246481"/>
                <a:gd name="connsiteY303" fmla="*/ 4078909 h 4248240"/>
                <a:gd name="connsiteX304" fmla="*/ 1581160 w 4246481"/>
                <a:gd name="connsiteY304" fmla="*/ 4030968 h 4248240"/>
                <a:gd name="connsiteX305" fmla="*/ 1503311 w 4246481"/>
                <a:gd name="connsiteY305" fmla="*/ 4121132 h 4248240"/>
                <a:gd name="connsiteX306" fmla="*/ 1497154 w 4246481"/>
                <a:gd name="connsiteY306" fmla="*/ 4082428 h 4248240"/>
                <a:gd name="connsiteX307" fmla="*/ 1410509 w 4246481"/>
                <a:gd name="connsiteY307" fmla="*/ 4149281 h 4248240"/>
                <a:gd name="connsiteX308" fmla="*/ 1407430 w 4246481"/>
                <a:gd name="connsiteY308" fmla="*/ 4127289 h 4248240"/>
                <a:gd name="connsiteX309" fmla="*/ 1328262 w 4246481"/>
                <a:gd name="connsiteY309" fmla="*/ 4169952 h 4248240"/>
                <a:gd name="connsiteX310" fmla="*/ 1330021 w 4246481"/>
                <a:gd name="connsiteY310" fmla="*/ 4150160 h 4248240"/>
                <a:gd name="connsiteX311" fmla="*/ 1149255 w 4246481"/>
                <a:gd name="connsiteY311" fmla="*/ 4248240 h 4248240"/>
                <a:gd name="connsiteX312" fmla="*/ 1266687 w 4246481"/>
                <a:gd name="connsiteY312" fmla="*/ 4078909 h 4248240"/>
                <a:gd name="connsiteX313" fmla="*/ 1245575 w 4246481"/>
                <a:gd name="connsiteY313" fmla="*/ 4078909 h 4248240"/>
                <a:gd name="connsiteX314" fmla="*/ 1297475 w 4246481"/>
                <a:gd name="connsiteY314" fmla="*/ 4003260 h 4248240"/>
                <a:gd name="connsiteX315" fmla="*/ 1275923 w 4246481"/>
                <a:gd name="connsiteY315" fmla="*/ 3997542 h 4248240"/>
                <a:gd name="connsiteX316" fmla="*/ 1352452 w 4246481"/>
                <a:gd name="connsiteY316" fmla="*/ 3917934 h 4248240"/>
                <a:gd name="connsiteX317" fmla="*/ 1314188 w 4246481"/>
                <a:gd name="connsiteY317" fmla="*/ 3907818 h 4248240"/>
                <a:gd name="connsiteX318" fmla="*/ 1412708 w 4246481"/>
                <a:gd name="connsiteY318" fmla="*/ 3839646 h 4248240"/>
                <a:gd name="connsiteX319" fmla="*/ 1366087 w 4246481"/>
                <a:gd name="connsiteY319" fmla="*/ 3825571 h 4248240"/>
                <a:gd name="connsiteX320" fmla="*/ 1461088 w 4246481"/>
                <a:gd name="connsiteY320" fmla="*/ 3767515 h 4248240"/>
                <a:gd name="connsiteX321" fmla="*/ 1421944 w 4246481"/>
                <a:gd name="connsiteY321" fmla="*/ 3751681 h 4248240"/>
                <a:gd name="connsiteX322" fmla="*/ 1421064 w 4246481"/>
                <a:gd name="connsiteY322" fmla="*/ 3747283 h 4248240"/>
                <a:gd name="connsiteX323" fmla="*/ 1528821 w 4246481"/>
                <a:gd name="connsiteY323" fmla="*/ 3698023 h 4248240"/>
                <a:gd name="connsiteX324" fmla="*/ 1487478 w 4246481"/>
                <a:gd name="connsiteY324" fmla="*/ 3682190 h 4248240"/>
                <a:gd name="connsiteX325" fmla="*/ 1503311 w 4246481"/>
                <a:gd name="connsiteY325" fmla="*/ 3664597 h 4248240"/>
                <a:gd name="connsiteX326" fmla="*/ 1577201 w 4246481"/>
                <a:gd name="connsiteY326" fmla="*/ 3641726 h 4248240"/>
                <a:gd name="connsiteX327" fmla="*/ 1588197 w 4246481"/>
                <a:gd name="connsiteY327" fmla="*/ 3641286 h 4248240"/>
                <a:gd name="connsiteX328" fmla="*/ 1589956 w 4246481"/>
                <a:gd name="connsiteY328" fmla="*/ 3639087 h 4248240"/>
                <a:gd name="connsiteX329" fmla="*/ 1568845 w 4246481"/>
                <a:gd name="connsiteY329" fmla="*/ 3623253 h 4248240"/>
                <a:gd name="connsiteX330" fmla="*/ 1557409 w 4246481"/>
                <a:gd name="connsiteY330" fmla="*/ 3625453 h 4248240"/>
                <a:gd name="connsiteX331" fmla="*/ 1540696 w 4246481"/>
                <a:gd name="connsiteY331" fmla="*/ 3615337 h 4248240"/>
                <a:gd name="connsiteX332" fmla="*/ 1538937 w 4246481"/>
                <a:gd name="connsiteY332" fmla="*/ 3603461 h 4248240"/>
                <a:gd name="connsiteX333" fmla="*/ 1537617 w 4246481"/>
                <a:gd name="connsiteY333" fmla="*/ 3590707 h 4248240"/>
                <a:gd name="connsiteX334" fmla="*/ 1528821 w 4246481"/>
                <a:gd name="connsiteY334" fmla="*/ 3597304 h 4248240"/>
                <a:gd name="connsiteX335" fmla="*/ 1421064 w 4246481"/>
                <a:gd name="connsiteY335" fmla="*/ 3650962 h 4248240"/>
                <a:gd name="connsiteX336" fmla="*/ 1413587 w 4246481"/>
                <a:gd name="connsiteY336" fmla="*/ 3652282 h 4248240"/>
                <a:gd name="connsiteX337" fmla="*/ 1396434 w 4246481"/>
                <a:gd name="connsiteY337" fmla="*/ 3647444 h 4248240"/>
                <a:gd name="connsiteX338" fmla="*/ 1399073 w 4246481"/>
                <a:gd name="connsiteY338" fmla="*/ 3630291 h 4248240"/>
                <a:gd name="connsiteX339" fmla="*/ 1409189 w 4246481"/>
                <a:gd name="connsiteY339" fmla="*/ 3609179 h 4248240"/>
                <a:gd name="connsiteX340" fmla="*/ 1406990 w 4246481"/>
                <a:gd name="connsiteY340" fmla="*/ 3607420 h 4248240"/>
                <a:gd name="connsiteX341" fmla="*/ 1361688 w 4246481"/>
                <a:gd name="connsiteY341" fmla="*/ 3632490 h 4248240"/>
                <a:gd name="connsiteX342" fmla="*/ 1301433 w 4246481"/>
                <a:gd name="connsiteY342" fmla="*/ 3656680 h 4248240"/>
                <a:gd name="connsiteX343" fmla="*/ 1288238 w 4246481"/>
                <a:gd name="connsiteY343" fmla="*/ 3658879 h 4248240"/>
                <a:gd name="connsiteX344" fmla="*/ 1276803 w 4246481"/>
                <a:gd name="connsiteY344" fmla="*/ 3646124 h 4248240"/>
                <a:gd name="connsiteX345" fmla="*/ 1280321 w 4246481"/>
                <a:gd name="connsiteY345" fmla="*/ 3608300 h 4248240"/>
                <a:gd name="connsiteX346" fmla="*/ 1263608 w 4246481"/>
                <a:gd name="connsiteY346" fmla="*/ 3623693 h 4248240"/>
                <a:gd name="connsiteX347" fmla="*/ 1169047 w 4246481"/>
                <a:gd name="connsiteY347" fmla="*/ 3668995 h 4248240"/>
                <a:gd name="connsiteX348" fmla="*/ 1141778 w 4246481"/>
                <a:gd name="connsiteY348" fmla="*/ 3668115 h 4248240"/>
                <a:gd name="connsiteX349" fmla="*/ 1136060 w 4246481"/>
                <a:gd name="connsiteY349" fmla="*/ 3655360 h 4248240"/>
                <a:gd name="connsiteX350" fmla="*/ 1151893 w 4246481"/>
                <a:gd name="connsiteY350" fmla="*/ 3627212 h 4248240"/>
                <a:gd name="connsiteX351" fmla="*/ 1159810 w 4246481"/>
                <a:gd name="connsiteY351" fmla="*/ 3608739 h 4248240"/>
                <a:gd name="connsiteX352" fmla="*/ 1150134 w 4246481"/>
                <a:gd name="connsiteY352" fmla="*/ 3614017 h 4248240"/>
                <a:gd name="connsiteX353" fmla="*/ 1020387 w 4246481"/>
                <a:gd name="connsiteY353" fmla="*/ 3661958 h 4248240"/>
                <a:gd name="connsiteX354" fmla="*/ 995317 w 4246481"/>
                <a:gd name="connsiteY354" fmla="*/ 3659759 h 4248240"/>
                <a:gd name="connsiteX355" fmla="*/ 1002794 w 4246481"/>
                <a:gd name="connsiteY355" fmla="*/ 3636448 h 4248240"/>
                <a:gd name="connsiteX356" fmla="*/ 1016868 w 4246481"/>
                <a:gd name="connsiteY356" fmla="*/ 3605221 h 4248240"/>
                <a:gd name="connsiteX357" fmla="*/ 864690 w 4246481"/>
                <a:gd name="connsiteY357" fmla="*/ 3636008 h 4248240"/>
                <a:gd name="connsiteX358" fmla="*/ 861611 w 4246481"/>
                <a:gd name="connsiteY358" fmla="*/ 3632050 h 4248240"/>
                <a:gd name="connsiteX359" fmla="*/ 897237 w 4246481"/>
                <a:gd name="connsiteY359" fmla="*/ 3573114 h 4248240"/>
                <a:gd name="connsiteX360" fmla="*/ 889320 w 4246481"/>
                <a:gd name="connsiteY360" fmla="*/ 3576192 h 4248240"/>
                <a:gd name="connsiteX361" fmla="*/ 739780 w 4246481"/>
                <a:gd name="connsiteY361" fmla="*/ 3601262 h 4248240"/>
                <a:gd name="connsiteX362" fmla="*/ 731864 w 4246481"/>
                <a:gd name="connsiteY362" fmla="*/ 3586309 h 4248240"/>
                <a:gd name="connsiteX363" fmla="*/ 755614 w 4246481"/>
                <a:gd name="connsiteY363" fmla="*/ 3549803 h 4248240"/>
                <a:gd name="connsiteX364" fmla="*/ 595079 w 4246481"/>
                <a:gd name="connsiteY364" fmla="*/ 3541447 h 4248240"/>
                <a:gd name="connsiteX365" fmla="*/ 612232 w 4246481"/>
                <a:gd name="connsiteY365" fmla="*/ 3512418 h 4248240"/>
                <a:gd name="connsiteX366" fmla="*/ 482924 w 4246481"/>
                <a:gd name="connsiteY366" fmla="*/ 3483390 h 4248240"/>
                <a:gd name="connsiteX367" fmla="*/ 503156 w 4246481"/>
                <a:gd name="connsiteY367" fmla="*/ 3464478 h 4248240"/>
                <a:gd name="connsiteX368" fmla="*/ 211994 w 4246481"/>
                <a:gd name="connsiteY368" fmla="*/ 3403342 h 4248240"/>
                <a:gd name="connsiteX369" fmla="*/ 211554 w 4246481"/>
                <a:gd name="connsiteY369" fmla="*/ 3398505 h 4248240"/>
                <a:gd name="connsiteX370" fmla="*/ 241902 w 4246481"/>
                <a:gd name="connsiteY370" fmla="*/ 3385310 h 4248240"/>
                <a:gd name="connsiteX371" fmla="*/ 425748 w 4246481"/>
                <a:gd name="connsiteY371" fmla="*/ 3338689 h 4248240"/>
                <a:gd name="connsiteX372" fmla="*/ 500517 w 4246481"/>
                <a:gd name="connsiteY372" fmla="*/ 3325054 h 4248240"/>
                <a:gd name="connsiteX373" fmla="*/ 479846 w 4246481"/>
                <a:gd name="connsiteY373" fmla="*/ 3305262 h 4248240"/>
                <a:gd name="connsiteX374" fmla="*/ 607834 w 4246481"/>
                <a:gd name="connsiteY374" fmla="*/ 3272715 h 4248240"/>
                <a:gd name="connsiteX375" fmla="*/ 589801 w 4246481"/>
                <a:gd name="connsiteY375" fmla="*/ 3245007 h 4248240"/>
                <a:gd name="connsiteX376" fmla="*/ 748577 w 4246481"/>
                <a:gd name="connsiteY376" fmla="*/ 3230932 h 4248240"/>
                <a:gd name="connsiteX377" fmla="*/ 718669 w 4246481"/>
                <a:gd name="connsiteY377" fmla="*/ 3185631 h 4248240"/>
                <a:gd name="connsiteX378" fmla="*/ 720868 w 4246481"/>
                <a:gd name="connsiteY378" fmla="*/ 3181672 h 4248240"/>
                <a:gd name="connsiteX379" fmla="*/ 890639 w 4246481"/>
                <a:gd name="connsiteY379" fmla="*/ 3202784 h 4248240"/>
                <a:gd name="connsiteX380" fmla="*/ 852375 w 4246481"/>
                <a:gd name="connsiteY380" fmla="*/ 3143408 h 4248240"/>
                <a:gd name="connsiteX381" fmla="*/ 934182 w 4246481"/>
                <a:gd name="connsiteY381" fmla="*/ 3142088 h 4248240"/>
                <a:gd name="connsiteX382" fmla="*/ 1006752 w 4246481"/>
                <a:gd name="connsiteY382" fmla="*/ 3168038 h 4248240"/>
                <a:gd name="connsiteX383" fmla="*/ 1008951 w 4246481"/>
                <a:gd name="connsiteY383" fmla="*/ 3165839 h 4248240"/>
                <a:gd name="connsiteX384" fmla="*/ 998835 w 4246481"/>
                <a:gd name="connsiteY384" fmla="*/ 3144288 h 4248240"/>
                <a:gd name="connsiteX385" fmla="*/ 986960 w 4246481"/>
                <a:gd name="connsiteY385" fmla="*/ 3124056 h 4248240"/>
                <a:gd name="connsiteX386" fmla="*/ 996196 w 4246481"/>
                <a:gd name="connsiteY386" fmla="*/ 3109102 h 4248240"/>
                <a:gd name="connsiteX387" fmla="*/ 1061290 w 4246481"/>
                <a:gd name="connsiteY387" fmla="*/ 3120097 h 4248240"/>
                <a:gd name="connsiteX388" fmla="*/ 1149255 w 4246481"/>
                <a:gd name="connsiteY388" fmla="*/ 3153524 h 4248240"/>
                <a:gd name="connsiteX389" fmla="*/ 1145296 w 4246481"/>
                <a:gd name="connsiteY389" fmla="*/ 3142968 h 4248240"/>
                <a:gd name="connsiteX390" fmla="*/ 1128143 w 4246481"/>
                <a:gd name="connsiteY390" fmla="*/ 3114379 h 4248240"/>
                <a:gd name="connsiteX391" fmla="*/ 1135620 w 4246481"/>
                <a:gd name="connsiteY391" fmla="*/ 3098546 h 4248240"/>
                <a:gd name="connsiteX392" fmla="*/ 1182681 w 4246481"/>
                <a:gd name="connsiteY392" fmla="*/ 3102064 h 4248240"/>
                <a:gd name="connsiteX393" fmla="*/ 1261849 w 4246481"/>
                <a:gd name="connsiteY393" fmla="*/ 3144727 h 4248240"/>
                <a:gd name="connsiteX394" fmla="*/ 1275483 w 4246481"/>
                <a:gd name="connsiteY394" fmla="*/ 3152644 h 4248240"/>
                <a:gd name="connsiteX395" fmla="*/ 1269326 w 4246481"/>
                <a:gd name="connsiteY395" fmla="*/ 3123176 h 4248240"/>
                <a:gd name="connsiteX396" fmla="*/ 1288678 w 4246481"/>
                <a:gd name="connsiteY396" fmla="*/ 3103824 h 4248240"/>
                <a:gd name="connsiteX397" fmla="*/ 1376642 w 4246481"/>
                <a:gd name="connsiteY397" fmla="*/ 3138570 h 4248240"/>
                <a:gd name="connsiteX398" fmla="*/ 1393356 w 4246481"/>
                <a:gd name="connsiteY398" fmla="*/ 3135491 h 4248240"/>
                <a:gd name="connsiteX399" fmla="*/ 1361688 w 4246481"/>
                <a:gd name="connsiteY399" fmla="*/ 3105583 h 4248240"/>
                <a:gd name="connsiteX400" fmla="*/ 1255252 w 4246481"/>
                <a:gd name="connsiteY400" fmla="*/ 3073036 h 4248240"/>
                <a:gd name="connsiteX401" fmla="*/ 1238099 w 4246481"/>
                <a:gd name="connsiteY401" fmla="*/ 3065999 h 4248240"/>
                <a:gd name="connsiteX402" fmla="*/ 1231061 w 4246481"/>
                <a:gd name="connsiteY402" fmla="*/ 3041809 h 4248240"/>
                <a:gd name="connsiteX403" fmla="*/ 1253492 w 4246481"/>
                <a:gd name="connsiteY403" fmla="*/ 3009702 h 4248240"/>
                <a:gd name="connsiteX404" fmla="*/ 1216987 w 4246481"/>
                <a:gd name="connsiteY404" fmla="*/ 3006623 h 4248240"/>
                <a:gd name="connsiteX405" fmla="*/ 1065249 w 4246481"/>
                <a:gd name="connsiteY405" fmla="*/ 2956044 h 4248240"/>
                <a:gd name="connsiteX406" fmla="*/ 1048095 w 4246481"/>
                <a:gd name="connsiteY406" fmla="*/ 2941970 h 4248240"/>
                <a:gd name="connsiteX407" fmla="*/ 1053813 w 4246481"/>
                <a:gd name="connsiteY407" fmla="*/ 2914261 h 4248240"/>
                <a:gd name="connsiteX408" fmla="*/ 1078883 w 4246481"/>
                <a:gd name="connsiteY408" fmla="*/ 2905904 h 4248240"/>
                <a:gd name="connsiteX409" fmla="*/ 1098235 w 4246481"/>
                <a:gd name="connsiteY409" fmla="*/ 2895788 h 4248240"/>
                <a:gd name="connsiteX410" fmla="*/ 1024785 w 4246481"/>
                <a:gd name="connsiteY410" fmla="*/ 2877755 h 4248240"/>
                <a:gd name="connsiteX411" fmla="*/ 926705 w 4246481"/>
                <a:gd name="connsiteY411" fmla="*/ 2839051 h 4248240"/>
                <a:gd name="connsiteX412" fmla="*/ 924945 w 4246481"/>
                <a:gd name="connsiteY412" fmla="*/ 2797708 h 4248240"/>
                <a:gd name="connsiteX413" fmla="*/ 954853 w 4246481"/>
                <a:gd name="connsiteY413" fmla="*/ 2774837 h 4248240"/>
                <a:gd name="connsiteX414" fmla="*/ 961451 w 4246481"/>
                <a:gd name="connsiteY414" fmla="*/ 2767360 h 4248240"/>
                <a:gd name="connsiteX415" fmla="*/ 946057 w 4246481"/>
                <a:gd name="connsiteY415" fmla="*/ 2767360 h 4248240"/>
                <a:gd name="connsiteX416" fmla="*/ 797397 w 4246481"/>
                <a:gd name="connsiteY416" fmla="*/ 2733494 h 4248240"/>
                <a:gd name="connsiteX417" fmla="*/ 749017 w 4246481"/>
                <a:gd name="connsiteY417" fmla="*/ 2694350 h 4248240"/>
                <a:gd name="connsiteX418" fmla="*/ 755174 w 4246481"/>
                <a:gd name="connsiteY418" fmla="*/ 2671039 h 4248240"/>
                <a:gd name="connsiteX419" fmla="*/ 805314 w 4246481"/>
                <a:gd name="connsiteY419" fmla="*/ 2654326 h 4248240"/>
                <a:gd name="connsiteX420" fmla="*/ 822907 w 4246481"/>
                <a:gd name="connsiteY420" fmla="*/ 2642891 h 4248240"/>
                <a:gd name="connsiteX421" fmla="*/ 777605 w 4246481"/>
                <a:gd name="connsiteY421" fmla="*/ 2631895 h 4248240"/>
                <a:gd name="connsiteX422" fmla="*/ 608274 w 4246481"/>
                <a:gd name="connsiteY422" fmla="*/ 2550528 h 4248240"/>
                <a:gd name="connsiteX423" fmla="*/ 595959 w 4246481"/>
                <a:gd name="connsiteY423" fmla="*/ 2532055 h 4248240"/>
                <a:gd name="connsiteX424" fmla="*/ 613551 w 4246481"/>
                <a:gd name="connsiteY424" fmla="*/ 2517981 h 4248240"/>
                <a:gd name="connsiteX425" fmla="*/ 650936 w 4246481"/>
                <a:gd name="connsiteY425" fmla="*/ 2505226 h 4248240"/>
                <a:gd name="connsiteX426" fmla="*/ 676006 w 4246481"/>
                <a:gd name="connsiteY426" fmla="*/ 2492032 h 4248240"/>
                <a:gd name="connsiteX427" fmla="*/ 489082 w 4246481"/>
                <a:gd name="connsiteY427" fmla="*/ 2388233 h 4248240"/>
                <a:gd name="connsiteX428" fmla="*/ 496119 w 4246481"/>
                <a:gd name="connsiteY428" fmla="*/ 2359644 h 4248240"/>
                <a:gd name="connsiteX429" fmla="*/ 562532 w 4246481"/>
                <a:gd name="connsiteY429" fmla="*/ 2341612 h 4248240"/>
                <a:gd name="connsiteX430" fmla="*/ 573528 w 4246481"/>
                <a:gd name="connsiteY430" fmla="*/ 2336773 h 4248240"/>
                <a:gd name="connsiteX431" fmla="*/ 489522 w 4246481"/>
                <a:gd name="connsiteY431" fmla="*/ 2301148 h 4248240"/>
                <a:gd name="connsiteX432" fmla="*/ 376488 w 4246481"/>
                <a:gd name="connsiteY432" fmla="*/ 2211424 h 4248240"/>
                <a:gd name="connsiteX433" fmla="*/ 384844 w 4246481"/>
                <a:gd name="connsiteY433" fmla="*/ 2181516 h 4248240"/>
                <a:gd name="connsiteX434" fmla="*/ 444220 w 4246481"/>
                <a:gd name="connsiteY434" fmla="*/ 2167002 h 4248240"/>
                <a:gd name="connsiteX435" fmla="*/ 318871 w 4246481"/>
                <a:gd name="connsiteY435" fmla="*/ 2051769 h 4248240"/>
                <a:gd name="connsiteX436" fmla="*/ 282366 w 4246481"/>
                <a:gd name="connsiteY436" fmla="*/ 2004268 h 4248240"/>
                <a:gd name="connsiteX437" fmla="*/ 277088 w 4246481"/>
                <a:gd name="connsiteY437" fmla="*/ 1994152 h 4248240"/>
                <a:gd name="connsiteX438" fmla="*/ 323709 w 4246481"/>
                <a:gd name="connsiteY438" fmla="*/ 1981837 h 4248240"/>
                <a:gd name="connsiteX439" fmla="*/ 210675 w 4246481"/>
                <a:gd name="connsiteY439" fmla="*/ 1819103 h 4248240"/>
                <a:gd name="connsiteX440" fmla="*/ 255976 w 4246481"/>
                <a:gd name="connsiteY440" fmla="*/ 1819103 h 4248240"/>
                <a:gd name="connsiteX441" fmla="*/ 208036 w 4246481"/>
                <a:gd name="connsiteY441" fmla="*/ 1762366 h 4248240"/>
                <a:gd name="connsiteX442" fmla="*/ 29908 w 4246481"/>
                <a:gd name="connsiteY442" fmla="*/ 1512547 h 4248240"/>
                <a:gd name="connsiteX443" fmla="*/ 0 w 4246481"/>
                <a:gd name="connsiteY443" fmla="*/ 1453611 h 4248240"/>
                <a:gd name="connsiteX444" fmla="*/ 0 w 4246481"/>
                <a:gd name="connsiteY444" fmla="*/ 1449213 h 4248240"/>
                <a:gd name="connsiteX445" fmla="*/ 113034 w 4246481"/>
                <a:gd name="connsiteY445" fmla="*/ 1495834 h 4248240"/>
                <a:gd name="connsiteX446" fmla="*/ 377807 w 4246481"/>
                <a:gd name="connsiteY446" fmla="*/ 1655489 h 4248240"/>
                <a:gd name="connsiteX447" fmla="*/ 393641 w 4246481"/>
                <a:gd name="connsiteY447" fmla="*/ 1666925 h 4248240"/>
                <a:gd name="connsiteX448" fmla="*/ 389682 w 4246481"/>
                <a:gd name="connsiteY448" fmla="*/ 1622503 h 4248240"/>
                <a:gd name="connsiteX449" fmla="*/ 563412 w 4246481"/>
                <a:gd name="connsiteY449" fmla="*/ 1717504 h 4248240"/>
                <a:gd name="connsiteX450" fmla="*/ 571768 w 4246481"/>
                <a:gd name="connsiteY450" fmla="*/ 1668244 h 4248240"/>
                <a:gd name="connsiteX451" fmla="*/ 762211 w 4246481"/>
                <a:gd name="connsiteY451" fmla="*/ 1816904 h 4248240"/>
                <a:gd name="connsiteX452" fmla="*/ 763971 w 4246481"/>
                <a:gd name="connsiteY452" fmla="*/ 1805029 h 4248240"/>
                <a:gd name="connsiteX453" fmla="*/ 769688 w 4246481"/>
                <a:gd name="connsiteY453" fmla="*/ 1762366 h 4248240"/>
                <a:gd name="connsiteX454" fmla="*/ 803994 w 4246481"/>
                <a:gd name="connsiteY454" fmla="*/ 1749172 h 4248240"/>
                <a:gd name="connsiteX455" fmla="*/ 854134 w 4246481"/>
                <a:gd name="connsiteY455" fmla="*/ 1794473 h 4248240"/>
                <a:gd name="connsiteX456" fmla="*/ 933302 w 4246481"/>
                <a:gd name="connsiteY456" fmla="*/ 1903989 h 4248240"/>
                <a:gd name="connsiteX457" fmla="*/ 945617 w 4246481"/>
                <a:gd name="connsiteY457" fmla="*/ 1929059 h 4248240"/>
                <a:gd name="connsiteX458" fmla="*/ 950455 w 4246481"/>
                <a:gd name="connsiteY458" fmla="*/ 1902230 h 4248240"/>
                <a:gd name="connsiteX459" fmla="*/ 961451 w 4246481"/>
                <a:gd name="connsiteY459" fmla="*/ 1837576 h 4248240"/>
                <a:gd name="connsiteX460" fmla="*/ 974645 w 4246481"/>
                <a:gd name="connsiteY460" fmla="*/ 1831418 h 4248240"/>
                <a:gd name="connsiteX461" fmla="*/ 1103953 w 4246481"/>
                <a:gd name="connsiteY461" fmla="*/ 1996791 h 4248240"/>
                <a:gd name="connsiteX462" fmla="*/ 1109671 w 4246481"/>
                <a:gd name="connsiteY462" fmla="*/ 2012625 h 4248240"/>
                <a:gd name="connsiteX463" fmla="*/ 1119347 w 4246481"/>
                <a:gd name="connsiteY463" fmla="*/ 1987115 h 4248240"/>
                <a:gd name="connsiteX464" fmla="*/ 1128583 w 4246481"/>
                <a:gd name="connsiteY464" fmla="*/ 1947091 h 4248240"/>
                <a:gd name="connsiteX465" fmla="*/ 1133421 w 4246481"/>
                <a:gd name="connsiteY465" fmla="*/ 1934776 h 4248240"/>
                <a:gd name="connsiteX466" fmla="*/ 1149694 w 4246481"/>
                <a:gd name="connsiteY466" fmla="*/ 1931258 h 4248240"/>
                <a:gd name="connsiteX467" fmla="*/ 1176963 w 4246481"/>
                <a:gd name="connsiteY467" fmla="*/ 1958527 h 4248240"/>
                <a:gd name="connsiteX468" fmla="*/ 1271525 w 4246481"/>
                <a:gd name="connsiteY468" fmla="*/ 2138854 h 4248240"/>
                <a:gd name="connsiteX469" fmla="*/ 1274164 w 4246481"/>
                <a:gd name="connsiteY469" fmla="*/ 2147210 h 4248240"/>
                <a:gd name="connsiteX470" fmla="*/ 1281201 w 4246481"/>
                <a:gd name="connsiteY470" fmla="*/ 2131377 h 4248240"/>
                <a:gd name="connsiteX471" fmla="*/ 1294836 w 4246481"/>
                <a:gd name="connsiteY471" fmla="*/ 2072001 h 4248240"/>
                <a:gd name="connsiteX472" fmla="*/ 1313748 w 4246481"/>
                <a:gd name="connsiteY472" fmla="*/ 2063644 h 4248240"/>
                <a:gd name="connsiteX473" fmla="*/ 1358170 w 4246481"/>
                <a:gd name="connsiteY473" fmla="*/ 2105867 h 4248240"/>
                <a:gd name="connsiteX474" fmla="*/ 1409629 w 4246481"/>
                <a:gd name="connsiteY474" fmla="*/ 2254527 h 4248240"/>
                <a:gd name="connsiteX475" fmla="*/ 1412708 w 4246481"/>
                <a:gd name="connsiteY475" fmla="*/ 2268601 h 4248240"/>
                <a:gd name="connsiteX476" fmla="*/ 1424583 w 4246481"/>
                <a:gd name="connsiteY476" fmla="*/ 2252768 h 4248240"/>
                <a:gd name="connsiteX477" fmla="*/ 1444815 w 4246481"/>
                <a:gd name="connsiteY477" fmla="*/ 2218461 h 4248240"/>
                <a:gd name="connsiteX478" fmla="*/ 1465926 w 4246481"/>
                <a:gd name="connsiteY478" fmla="*/ 2215383 h 4248240"/>
                <a:gd name="connsiteX479" fmla="*/ 1490996 w 4246481"/>
                <a:gd name="connsiteY479" fmla="*/ 2247490 h 4248240"/>
                <a:gd name="connsiteX480" fmla="*/ 1546414 w 4246481"/>
                <a:gd name="connsiteY480" fmla="*/ 2376357 h 4248240"/>
                <a:gd name="connsiteX481" fmla="*/ 1550812 w 4246481"/>
                <a:gd name="connsiteY481" fmla="*/ 2389112 h 4248240"/>
                <a:gd name="connsiteX482" fmla="*/ 1553011 w 4246481"/>
                <a:gd name="connsiteY482" fmla="*/ 2391751 h 4248240"/>
                <a:gd name="connsiteX483" fmla="*/ 1559608 w 4246481"/>
                <a:gd name="connsiteY483" fmla="*/ 2377677 h 4248240"/>
                <a:gd name="connsiteX484" fmla="*/ 1564006 w 4246481"/>
                <a:gd name="connsiteY484" fmla="*/ 2358325 h 4248240"/>
                <a:gd name="connsiteX485" fmla="*/ 1575882 w 4246481"/>
                <a:gd name="connsiteY485" fmla="*/ 2335014 h 4248240"/>
                <a:gd name="connsiteX486" fmla="*/ 1600952 w 4246481"/>
                <a:gd name="connsiteY486" fmla="*/ 2347769 h 4248240"/>
                <a:gd name="connsiteX487" fmla="*/ 1755296 w 4246481"/>
                <a:gd name="connsiteY487" fmla="*/ 2522520 h 4248240"/>
                <a:gd name="connsiteX488" fmla="*/ 1698591 w 4246481"/>
                <a:gd name="connsiteY488" fmla="*/ 2332376 h 4248240"/>
                <a:gd name="connsiteX489" fmla="*/ 1730259 w 4246481"/>
                <a:gd name="connsiteY489" fmla="*/ 2328858 h 4248240"/>
                <a:gd name="connsiteX490" fmla="*/ 1748731 w 4246481"/>
                <a:gd name="connsiteY490" fmla="*/ 2326659 h 4248240"/>
                <a:gd name="connsiteX491" fmla="*/ 1739935 w 4246481"/>
                <a:gd name="connsiteY491" fmla="*/ 2316103 h 4248240"/>
                <a:gd name="connsiteX492" fmla="*/ 1648012 w 4246481"/>
                <a:gd name="connsiteY492" fmla="*/ 2131818 h 4248240"/>
                <a:gd name="connsiteX493" fmla="*/ 1644493 w 4246481"/>
                <a:gd name="connsiteY493" fmla="*/ 2092234 h 4248240"/>
                <a:gd name="connsiteX494" fmla="*/ 1671762 w 4246481"/>
                <a:gd name="connsiteY494" fmla="*/ 2076400 h 4248240"/>
                <a:gd name="connsiteX495" fmla="*/ 1698591 w 4246481"/>
                <a:gd name="connsiteY495" fmla="*/ 2092234 h 4248240"/>
                <a:gd name="connsiteX496" fmla="*/ 1720582 w 4246481"/>
                <a:gd name="connsiteY496" fmla="*/ 2100590 h 4248240"/>
                <a:gd name="connsiteX497" fmla="*/ 1722782 w 4246481"/>
                <a:gd name="connsiteY497" fmla="*/ 2097951 h 4248240"/>
                <a:gd name="connsiteX498" fmla="*/ 1713985 w 4246481"/>
                <a:gd name="connsiteY498" fmla="*/ 2083437 h 4248240"/>
                <a:gd name="connsiteX499" fmla="*/ 1640975 w 4246481"/>
                <a:gd name="connsiteY499" fmla="*/ 1921583 h 4248240"/>
                <a:gd name="connsiteX500" fmla="*/ 1635697 w 4246481"/>
                <a:gd name="connsiteY500" fmla="*/ 1885517 h 4248240"/>
                <a:gd name="connsiteX501" fmla="*/ 1655049 w 4246481"/>
                <a:gd name="connsiteY501" fmla="*/ 1869244 h 4248240"/>
                <a:gd name="connsiteX502" fmla="*/ 1700351 w 4246481"/>
                <a:gd name="connsiteY502" fmla="*/ 1878920 h 4248240"/>
                <a:gd name="connsiteX503" fmla="*/ 1725421 w 4246481"/>
                <a:gd name="connsiteY503" fmla="*/ 1878920 h 4248240"/>
                <a:gd name="connsiteX504" fmla="*/ 1717943 w 4246481"/>
                <a:gd name="connsiteY504" fmla="*/ 1870563 h 4248240"/>
                <a:gd name="connsiteX505" fmla="*/ 1623382 w 4246481"/>
                <a:gd name="connsiteY505" fmla="*/ 1693755 h 4248240"/>
                <a:gd name="connsiteX506" fmla="*/ 1622502 w 4246481"/>
                <a:gd name="connsiteY506" fmla="*/ 1636578 h 4248240"/>
                <a:gd name="connsiteX507" fmla="*/ 1648012 w 4246481"/>
                <a:gd name="connsiteY507" fmla="*/ 1623823 h 4248240"/>
                <a:gd name="connsiteX508" fmla="*/ 1706508 w 4246481"/>
                <a:gd name="connsiteY508" fmla="*/ 1657690 h 4248240"/>
                <a:gd name="connsiteX509" fmla="*/ 1727180 w 4246481"/>
                <a:gd name="connsiteY509" fmla="*/ 1664727 h 4248240"/>
                <a:gd name="connsiteX510" fmla="*/ 1724101 w 4246481"/>
                <a:gd name="connsiteY510" fmla="*/ 1656810 h 4248240"/>
                <a:gd name="connsiteX511" fmla="*/ 1638336 w 4246481"/>
                <a:gd name="connsiteY511" fmla="*/ 1420186 h 4248240"/>
                <a:gd name="connsiteX512" fmla="*/ 1637456 w 4246481"/>
                <a:gd name="connsiteY512" fmla="*/ 1386759 h 4248240"/>
                <a:gd name="connsiteX513" fmla="*/ 1656808 w 4246481"/>
                <a:gd name="connsiteY513" fmla="*/ 1373565 h 4248240"/>
                <a:gd name="connsiteX514" fmla="*/ 1683637 w 4246481"/>
                <a:gd name="connsiteY514" fmla="*/ 1386759 h 4248240"/>
                <a:gd name="connsiteX515" fmla="*/ 1732018 w 4246481"/>
                <a:gd name="connsiteY515" fmla="*/ 1410949 h 4248240"/>
                <a:gd name="connsiteX516" fmla="*/ 1742134 w 4246481"/>
                <a:gd name="connsiteY516" fmla="*/ 1412709 h 4248240"/>
                <a:gd name="connsiteX517" fmla="*/ 1737735 w 4246481"/>
                <a:gd name="connsiteY517" fmla="*/ 1405672 h 4248240"/>
                <a:gd name="connsiteX518" fmla="*/ 1696392 w 4246481"/>
                <a:gd name="connsiteY518" fmla="*/ 1304073 h 4248240"/>
                <a:gd name="connsiteX519" fmla="*/ 1688475 w 4246481"/>
                <a:gd name="connsiteY519" fmla="*/ 1154533 h 4248240"/>
                <a:gd name="connsiteX520" fmla="*/ 1704749 w 4246481"/>
                <a:gd name="connsiteY520" fmla="*/ 1145297 h 4248240"/>
                <a:gd name="connsiteX521" fmla="*/ 1782157 w 4246481"/>
                <a:gd name="connsiteY521" fmla="*/ 1194557 h 4248240"/>
                <a:gd name="connsiteX522" fmla="*/ 1796672 w 4246481"/>
                <a:gd name="connsiteY522" fmla="*/ 1203354 h 4248240"/>
                <a:gd name="connsiteX523" fmla="*/ 1770282 w 4246481"/>
                <a:gd name="connsiteY523" fmla="*/ 1131663 h 4248240"/>
                <a:gd name="connsiteX524" fmla="*/ 1750930 w 4246481"/>
                <a:gd name="connsiteY524" fmla="*/ 940780 h 4248240"/>
                <a:gd name="connsiteX525" fmla="*/ 1755328 w 4246481"/>
                <a:gd name="connsiteY525" fmla="*/ 914830 h 4248240"/>
                <a:gd name="connsiteX526" fmla="*/ 1772042 w 4246481"/>
                <a:gd name="connsiteY526" fmla="*/ 907354 h 4248240"/>
                <a:gd name="connsiteX527" fmla="*/ 1834936 w 4246481"/>
                <a:gd name="connsiteY527" fmla="*/ 948697 h 4248240"/>
                <a:gd name="connsiteX528" fmla="*/ 1844612 w 4246481"/>
                <a:gd name="connsiteY528" fmla="*/ 955294 h 4248240"/>
                <a:gd name="connsiteX529" fmla="*/ 1863525 w 4246481"/>
                <a:gd name="connsiteY529" fmla="*/ 670288 h 4248240"/>
                <a:gd name="connsiteX530" fmla="*/ 1913664 w 4246481"/>
                <a:gd name="connsiteY530" fmla="*/ 703715 h 4248240"/>
                <a:gd name="connsiteX531" fmla="*/ 1922900 w 4246481"/>
                <a:gd name="connsiteY531" fmla="*/ 586283 h 4248240"/>
                <a:gd name="connsiteX532" fmla="*/ 1967323 w 4246481"/>
                <a:gd name="connsiteY532" fmla="*/ 477207 h 4248240"/>
                <a:gd name="connsiteX533" fmla="*/ 2001189 w 4246481"/>
                <a:gd name="connsiteY533" fmla="*/ 514592 h 4248240"/>
                <a:gd name="connsiteX534" fmla="*/ 2013504 w 4246481"/>
                <a:gd name="connsiteY534" fmla="*/ 424428 h 4248240"/>
                <a:gd name="connsiteX535" fmla="*/ 2093551 w 4246481"/>
                <a:gd name="connsiteY535" fmla="*/ 65533 h 4248240"/>
                <a:gd name="connsiteX536" fmla="*/ 2118622 w 4246481"/>
                <a:gd name="connsiteY536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03712 w 4246481"/>
                <a:gd name="connsiteY51" fmla="*/ 2513290 h 4248240"/>
                <a:gd name="connsiteX52" fmla="*/ 2646408 w 4246481"/>
                <a:gd name="connsiteY52" fmla="*/ 2347769 h 4248240"/>
                <a:gd name="connsiteX53" fmla="*/ 2667960 w 4246481"/>
                <a:gd name="connsiteY53" fmla="*/ 2336334 h 4248240"/>
                <a:gd name="connsiteX54" fmla="*/ 2681595 w 4246481"/>
                <a:gd name="connsiteY54" fmla="*/ 2357005 h 4248240"/>
                <a:gd name="connsiteX55" fmla="*/ 2691711 w 4246481"/>
                <a:gd name="connsiteY55" fmla="*/ 2392191 h 4248240"/>
                <a:gd name="connsiteX56" fmla="*/ 2695229 w 4246481"/>
                <a:gd name="connsiteY56" fmla="*/ 2391751 h 4248240"/>
                <a:gd name="connsiteX57" fmla="*/ 2705785 w 4246481"/>
                <a:gd name="connsiteY57" fmla="*/ 2359644 h 4248240"/>
                <a:gd name="connsiteX58" fmla="*/ 2756804 w 4246481"/>
                <a:gd name="connsiteY58" fmla="*/ 2245730 h 4248240"/>
                <a:gd name="connsiteX59" fmla="*/ 2780995 w 4246481"/>
                <a:gd name="connsiteY59" fmla="*/ 2215822 h 4248240"/>
                <a:gd name="connsiteX60" fmla="*/ 2801666 w 4246481"/>
                <a:gd name="connsiteY60" fmla="*/ 2218461 h 4248240"/>
                <a:gd name="connsiteX61" fmla="*/ 2824977 w 4246481"/>
                <a:gd name="connsiteY61" fmla="*/ 2257166 h 4248240"/>
                <a:gd name="connsiteX62" fmla="*/ 2834653 w 4246481"/>
                <a:gd name="connsiteY62" fmla="*/ 2269041 h 4248240"/>
                <a:gd name="connsiteX63" fmla="*/ 2848287 w 4246481"/>
                <a:gd name="connsiteY63" fmla="*/ 2194711 h 4248240"/>
                <a:gd name="connsiteX64" fmla="*/ 2919539 w 4246481"/>
                <a:gd name="connsiteY64" fmla="*/ 2072880 h 4248240"/>
                <a:gd name="connsiteX65" fmla="*/ 2937131 w 4246481"/>
                <a:gd name="connsiteY65" fmla="*/ 2062325 h 4248240"/>
                <a:gd name="connsiteX66" fmla="*/ 2951206 w 4246481"/>
                <a:gd name="connsiteY66" fmla="*/ 2069802 h 4248240"/>
                <a:gd name="connsiteX67" fmla="*/ 2962641 w 4246481"/>
                <a:gd name="connsiteY67" fmla="*/ 2123020 h 4248240"/>
                <a:gd name="connsiteX68" fmla="*/ 2972757 w 4246481"/>
                <a:gd name="connsiteY68" fmla="*/ 2145011 h 4248240"/>
                <a:gd name="connsiteX69" fmla="*/ 2975396 w 4246481"/>
                <a:gd name="connsiteY69" fmla="*/ 2138854 h 4248240"/>
                <a:gd name="connsiteX70" fmla="*/ 3078314 w 4246481"/>
                <a:gd name="connsiteY70" fmla="*/ 1948411 h 4248240"/>
                <a:gd name="connsiteX71" fmla="*/ 3093268 w 4246481"/>
                <a:gd name="connsiteY71" fmla="*/ 1933897 h 4248240"/>
                <a:gd name="connsiteX72" fmla="*/ 3115259 w 4246481"/>
                <a:gd name="connsiteY72" fmla="*/ 1939614 h 4248240"/>
                <a:gd name="connsiteX73" fmla="*/ 3123176 w 4246481"/>
                <a:gd name="connsiteY73" fmla="*/ 1971721 h 4248240"/>
                <a:gd name="connsiteX74" fmla="*/ 3135051 w 4246481"/>
                <a:gd name="connsiteY74" fmla="*/ 2013065 h 4248240"/>
                <a:gd name="connsiteX75" fmla="*/ 3139449 w 4246481"/>
                <a:gd name="connsiteY75" fmla="*/ 2010866 h 4248240"/>
                <a:gd name="connsiteX76" fmla="*/ 3237530 w 4246481"/>
                <a:gd name="connsiteY76" fmla="*/ 1859127 h 4248240"/>
                <a:gd name="connsiteX77" fmla="*/ 3270956 w 4246481"/>
                <a:gd name="connsiteY77" fmla="*/ 1832298 h 4248240"/>
                <a:gd name="connsiteX78" fmla="*/ 3284591 w 4246481"/>
                <a:gd name="connsiteY78" fmla="*/ 1828779 h 4248240"/>
                <a:gd name="connsiteX79" fmla="*/ 3301304 w 4246481"/>
                <a:gd name="connsiteY79" fmla="*/ 1933457 h 4248240"/>
                <a:gd name="connsiteX80" fmla="*/ 3435889 w 4246481"/>
                <a:gd name="connsiteY80" fmla="*/ 1754449 h 4248240"/>
                <a:gd name="connsiteX81" fmla="*/ 3451283 w 4246481"/>
                <a:gd name="connsiteY81" fmla="*/ 1743454 h 4248240"/>
                <a:gd name="connsiteX82" fmla="*/ 3474154 w 4246481"/>
                <a:gd name="connsiteY82" fmla="*/ 1752250 h 4248240"/>
                <a:gd name="connsiteX83" fmla="*/ 3481631 w 4246481"/>
                <a:gd name="connsiteY83" fmla="*/ 1805029 h 4248240"/>
                <a:gd name="connsiteX84" fmla="*/ 3483390 w 4246481"/>
                <a:gd name="connsiteY84" fmla="*/ 1819983 h 4248240"/>
                <a:gd name="connsiteX85" fmla="*/ 3674273 w 4246481"/>
                <a:gd name="connsiteY85" fmla="*/ 1672203 h 4248240"/>
                <a:gd name="connsiteX86" fmla="*/ 3682190 w 4246481"/>
                <a:gd name="connsiteY86" fmla="*/ 1718384 h 4248240"/>
                <a:gd name="connsiteX87" fmla="*/ 3855919 w 4246481"/>
                <a:gd name="connsiteY87" fmla="*/ 1624262 h 4248240"/>
                <a:gd name="connsiteX88" fmla="*/ 3851521 w 4246481"/>
                <a:gd name="connsiteY88" fmla="*/ 1666485 h 4248240"/>
                <a:gd name="connsiteX89" fmla="*/ 3856799 w 4246481"/>
                <a:gd name="connsiteY89" fmla="*/ 1664286 h 4248240"/>
                <a:gd name="connsiteX90" fmla="*/ 4189304 w 4246481"/>
                <a:gd name="connsiteY90" fmla="*/ 1469445 h 4248240"/>
                <a:gd name="connsiteX91" fmla="*/ 4233726 w 4246481"/>
                <a:gd name="connsiteY91" fmla="*/ 1452732 h 4248240"/>
                <a:gd name="connsiteX92" fmla="*/ 4244282 w 4246481"/>
                <a:gd name="connsiteY92" fmla="*/ 1450972 h 4248240"/>
                <a:gd name="connsiteX93" fmla="*/ 4246481 w 4246481"/>
                <a:gd name="connsiteY93" fmla="*/ 1453171 h 4248240"/>
                <a:gd name="connsiteX94" fmla="*/ 4218332 w 4246481"/>
                <a:gd name="connsiteY94" fmla="*/ 1507709 h 4248240"/>
                <a:gd name="connsiteX95" fmla="*/ 3991824 w 4246481"/>
                <a:gd name="connsiteY95" fmla="*/ 1816024 h 4248240"/>
                <a:gd name="connsiteX96" fmla="*/ 3988306 w 4246481"/>
                <a:gd name="connsiteY96" fmla="*/ 1821302 h 4248240"/>
                <a:gd name="connsiteX97" fmla="*/ 4033167 w 4246481"/>
                <a:gd name="connsiteY97" fmla="*/ 1821302 h 4248240"/>
                <a:gd name="connsiteX98" fmla="*/ 3920133 w 4246481"/>
                <a:gd name="connsiteY98" fmla="*/ 1984476 h 4248240"/>
                <a:gd name="connsiteX99" fmla="*/ 3965435 w 4246481"/>
                <a:gd name="connsiteY99" fmla="*/ 1995472 h 4248240"/>
                <a:gd name="connsiteX100" fmla="*/ 3798303 w 4246481"/>
                <a:gd name="connsiteY100" fmla="*/ 2169201 h 4248240"/>
                <a:gd name="connsiteX101" fmla="*/ 3810617 w 4246481"/>
                <a:gd name="connsiteY101" fmla="*/ 2171840 h 4248240"/>
                <a:gd name="connsiteX102" fmla="*/ 3870433 w 4246481"/>
                <a:gd name="connsiteY102" fmla="*/ 2187674 h 4248240"/>
                <a:gd name="connsiteX103" fmla="*/ 3875271 w 4246481"/>
                <a:gd name="connsiteY103" fmla="*/ 2203507 h 4248240"/>
                <a:gd name="connsiteX104" fmla="*/ 3833049 w 4246481"/>
                <a:gd name="connsiteY104" fmla="*/ 2247050 h 4248240"/>
                <a:gd name="connsiteX105" fmla="*/ 3727931 w 4246481"/>
                <a:gd name="connsiteY105" fmla="*/ 2317861 h 4248240"/>
                <a:gd name="connsiteX106" fmla="*/ 3670754 w 4246481"/>
                <a:gd name="connsiteY106" fmla="*/ 2339852 h 4248240"/>
                <a:gd name="connsiteX107" fmla="*/ 3683949 w 4246481"/>
                <a:gd name="connsiteY107" fmla="*/ 2344250 h 4248240"/>
                <a:gd name="connsiteX108" fmla="*/ 3755200 w 4246481"/>
                <a:gd name="connsiteY108" fmla="*/ 2364042 h 4248240"/>
                <a:gd name="connsiteX109" fmla="*/ 3760918 w 4246481"/>
                <a:gd name="connsiteY109" fmla="*/ 2383395 h 4248240"/>
                <a:gd name="connsiteX110" fmla="*/ 3620175 w 4246481"/>
                <a:gd name="connsiteY110" fmla="*/ 2481036 h 4248240"/>
                <a:gd name="connsiteX111" fmla="*/ 3570475 w 4246481"/>
                <a:gd name="connsiteY111" fmla="*/ 2494231 h 4248240"/>
                <a:gd name="connsiteX112" fmla="*/ 3585869 w 4246481"/>
                <a:gd name="connsiteY112" fmla="*/ 2503907 h 4248240"/>
                <a:gd name="connsiteX113" fmla="*/ 3618416 w 4246481"/>
                <a:gd name="connsiteY113" fmla="*/ 2514902 h 4248240"/>
                <a:gd name="connsiteX114" fmla="*/ 3634249 w 4246481"/>
                <a:gd name="connsiteY114" fmla="*/ 2520180 h 4248240"/>
                <a:gd name="connsiteX115" fmla="*/ 3639527 w 4246481"/>
                <a:gd name="connsiteY115" fmla="*/ 2550088 h 4248240"/>
                <a:gd name="connsiteX116" fmla="*/ 3557280 w 4246481"/>
                <a:gd name="connsiteY116" fmla="*/ 2599788 h 4248240"/>
                <a:gd name="connsiteX117" fmla="*/ 3427972 w 4246481"/>
                <a:gd name="connsiteY117" fmla="*/ 2642891 h 4248240"/>
                <a:gd name="connsiteX118" fmla="*/ 3419616 w 4246481"/>
                <a:gd name="connsiteY118" fmla="*/ 2645090 h 4248240"/>
                <a:gd name="connsiteX119" fmla="*/ 3436769 w 4246481"/>
                <a:gd name="connsiteY119" fmla="*/ 2655206 h 4248240"/>
                <a:gd name="connsiteX120" fmla="*/ 3492187 w 4246481"/>
                <a:gd name="connsiteY120" fmla="*/ 2673678 h 4248240"/>
                <a:gd name="connsiteX121" fmla="*/ 3497904 w 4246481"/>
                <a:gd name="connsiteY121" fmla="*/ 2693470 h 4248240"/>
                <a:gd name="connsiteX122" fmla="*/ 3453042 w 4246481"/>
                <a:gd name="connsiteY122" fmla="*/ 2732174 h 4248240"/>
                <a:gd name="connsiteX123" fmla="*/ 3296026 w 4246481"/>
                <a:gd name="connsiteY123" fmla="*/ 2769119 h 4248240"/>
                <a:gd name="connsiteX124" fmla="*/ 3287229 w 4246481"/>
                <a:gd name="connsiteY124" fmla="*/ 2768680 h 4248240"/>
                <a:gd name="connsiteX125" fmla="*/ 3283271 w 4246481"/>
                <a:gd name="connsiteY125" fmla="*/ 2770439 h 4248240"/>
                <a:gd name="connsiteX126" fmla="*/ 3299545 w 4246481"/>
                <a:gd name="connsiteY126" fmla="*/ 2784953 h 4248240"/>
                <a:gd name="connsiteX127" fmla="*/ 3328133 w 4246481"/>
                <a:gd name="connsiteY127" fmla="*/ 2806064 h 4248240"/>
                <a:gd name="connsiteX128" fmla="*/ 3328133 w 4246481"/>
                <a:gd name="connsiteY128" fmla="*/ 2832893 h 4248240"/>
                <a:gd name="connsiteX129" fmla="*/ 3274915 w 4246481"/>
                <a:gd name="connsiteY129" fmla="*/ 2861042 h 4248240"/>
                <a:gd name="connsiteX130" fmla="*/ 3158362 w 4246481"/>
                <a:gd name="connsiteY130" fmla="*/ 2894909 h 4248240"/>
                <a:gd name="connsiteX131" fmla="*/ 3148686 w 4246481"/>
                <a:gd name="connsiteY131" fmla="*/ 2899746 h 4248240"/>
                <a:gd name="connsiteX132" fmla="*/ 3166278 w 4246481"/>
                <a:gd name="connsiteY132" fmla="*/ 2908983 h 4248240"/>
                <a:gd name="connsiteX133" fmla="*/ 3189149 w 4246481"/>
                <a:gd name="connsiteY133" fmla="*/ 2916460 h 4248240"/>
                <a:gd name="connsiteX134" fmla="*/ 3194867 w 4246481"/>
                <a:gd name="connsiteY134" fmla="*/ 2945488 h 4248240"/>
                <a:gd name="connsiteX135" fmla="*/ 3146047 w 4246481"/>
                <a:gd name="connsiteY135" fmla="*/ 2976715 h 4248240"/>
                <a:gd name="connsiteX136" fmla="*/ 2990790 w 4246481"/>
                <a:gd name="connsiteY136" fmla="*/ 3011021 h 4248240"/>
                <a:gd name="connsiteX137" fmla="*/ 2999586 w 4246481"/>
                <a:gd name="connsiteY137" fmla="*/ 3024656 h 4248240"/>
                <a:gd name="connsiteX138" fmla="*/ 3014540 w 4246481"/>
                <a:gd name="connsiteY138" fmla="*/ 3046647 h 4248240"/>
                <a:gd name="connsiteX139" fmla="*/ 3007503 w 4246481"/>
                <a:gd name="connsiteY139" fmla="*/ 3068198 h 4248240"/>
                <a:gd name="connsiteX140" fmla="*/ 2959122 w 4246481"/>
                <a:gd name="connsiteY140" fmla="*/ 3086231 h 4248240"/>
                <a:gd name="connsiteX141" fmla="*/ 2887871 w 4246481"/>
                <a:gd name="connsiteY141" fmla="*/ 3106903 h 4248240"/>
                <a:gd name="connsiteX142" fmla="*/ 2851366 w 4246481"/>
                <a:gd name="connsiteY142" fmla="*/ 3139010 h 4248240"/>
                <a:gd name="connsiteX143" fmla="*/ 2867200 w 4246481"/>
                <a:gd name="connsiteY143" fmla="*/ 3141209 h 4248240"/>
                <a:gd name="connsiteX144" fmla="*/ 2957363 w 4246481"/>
                <a:gd name="connsiteY144" fmla="*/ 3105583 h 4248240"/>
                <a:gd name="connsiteX145" fmla="*/ 2967039 w 4246481"/>
                <a:gd name="connsiteY145" fmla="*/ 3104704 h 4248240"/>
                <a:gd name="connsiteX146" fmla="*/ 2977155 w 4246481"/>
                <a:gd name="connsiteY146" fmla="*/ 3118338 h 4248240"/>
                <a:gd name="connsiteX147" fmla="*/ 2971437 w 4246481"/>
                <a:gd name="connsiteY147" fmla="*/ 3156163 h 4248240"/>
                <a:gd name="connsiteX148" fmla="*/ 2980234 w 4246481"/>
                <a:gd name="connsiteY148" fmla="*/ 3148686 h 4248240"/>
                <a:gd name="connsiteX149" fmla="*/ 3085791 w 4246481"/>
                <a:gd name="connsiteY149" fmla="*/ 3098986 h 4248240"/>
                <a:gd name="connsiteX150" fmla="*/ 3109981 w 4246481"/>
                <a:gd name="connsiteY150" fmla="*/ 3100305 h 4248240"/>
                <a:gd name="connsiteX151" fmla="*/ 3116579 w 4246481"/>
                <a:gd name="connsiteY151" fmla="*/ 3115259 h 4248240"/>
                <a:gd name="connsiteX152" fmla="*/ 3100305 w 4246481"/>
                <a:gd name="connsiteY152" fmla="*/ 3142968 h 4248240"/>
                <a:gd name="connsiteX153" fmla="*/ 3093268 w 4246481"/>
                <a:gd name="connsiteY153" fmla="*/ 3159681 h 4248240"/>
                <a:gd name="connsiteX154" fmla="*/ 3102944 w 4246481"/>
                <a:gd name="connsiteY154" fmla="*/ 3154843 h 4248240"/>
                <a:gd name="connsiteX155" fmla="*/ 3238849 w 4246481"/>
                <a:gd name="connsiteY155" fmla="*/ 3111301 h 4248240"/>
                <a:gd name="connsiteX156" fmla="*/ 3259081 w 4246481"/>
                <a:gd name="connsiteY156" fmla="*/ 3114379 h 4248240"/>
                <a:gd name="connsiteX157" fmla="*/ 3253363 w 4246481"/>
                <a:gd name="connsiteY157" fmla="*/ 3134611 h 4248240"/>
                <a:gd name="connsiteX158" fmla="*/ 3237090 w 4246481"/>
                <a:gd name="connsiteY158" fmla="*/ 3168478 h 4248240"/>
                <a:gd name="connsiteX159" fmla="*/ 3312299 w 4246481"/>
                <a:gd name="connsiteY159" fmla="*/ 3143848 h 4248240"/>
                <a:gd name="connsiteX160" fmla="*/ 3392787 w 4246481"/>
                <a:gd name="connsiteY160" fmla="*/ 3145167 h 4248240"/>
                <a:gd name="connsiteX161" fmla="*/ 3354082 w 4246481"/>
                <a:gd name="connsiteY161" fmla="*/ 3204543 h 4248240"/>
                <a:gd name="connsiteX162" fmla="*/ 3523854 w 4246481"/>
                <a:gd name="connsiteY162" fmla="*/ 3183872 h 4248240"/>
                <a:gd name="connsiteX163" fmla="*/ 3526053 w 4246481"/>
                <a:gd name="connsiteY163" fmla="*/ 3187830 h 4248240"/>
                <a:gd name="connsiteX164" fmla="*/ 3495705 w 4246481"/>
                <a:gd name="connsiteY164" fmla="*/ 3233131 h 4248240"/>
                <a:gd name="connsiteX165" fmla="*/ 3654921 w 4246481"/>
                <a:gd name="connsiteY165" fmla="*/ 3247206 h 4248240"/>
                <a:gd name="connsiteX166" fmla="*/ 3636888 w 4246481"/>
                <a:gd name="connsiteY166" fmla="*/ 3275354 h 4248240"/>
                <a:gd name="connsiteX167" fmla="*/ 3765316 w 4246481"/>
                <a:gd name="connsiteY167" fmla="*/ 3307901 h 4248240"/>
                <a:gd name="connsiteX168" fmla="*/ 3745524 w 4246481"/>
                <a:gd name="connsiteY168" fmla="*/ 3326374 h 4248240"/>
                <a:gd name="connsiteX169" fmla="*/ 3891985 w 4246481"/>
                <a:gd name="connsiteY169" fmla="*/ 3356281 h 4248240"/>
                <a:gd name="connsiteX170" fmla="*/ 4033607 w 4246481"/>
                <a:gd name="connsiteY170" fmla="*/ 3400264 h 4248240"/>
                <a:gd name="connsiteX171" fmla="*/ 4034047 w 4246481"/>
                <a:gd name="connsiteY171" fmla="*/ 3403782 h 4248240"/>
                <a:gd name="connsiteX172" fmla="*/ 3996222 w 4246481"/>
                <a:gd name="connsiteY172" fmla="*/ 3417857 h 4248240"/>
                <a:gd name="connsiteX173" fmla="*/ 3747723 w 4246481"/>
                <a:gd name="connsiteY173" fmla="*/ 3464478 h 4248240"/>
                <a:gd name="connsiteX174" fmla="*/ 3742005 w 4246481"/>
                <a:gd name="connsiteY174" fmla="*/ 3465357 h 4248240"/>
                <a:gd name="connsiteX175" fmla="*/ 3762677 w 4246481"/>
                <a:gd name="connsiteY175" fmla="*/ 3485149 h 4248240"/>
                <a:gd name="connsiteX176" fmla="*/ 3633369 w 4246481"/>
                <a:gd name="connsiteY176" fmla="*/ 3513738 h 4248240"/>
                <a:gd name="connsiteX177" fmla="*/ 3650522 w 4246481"/>
                <a:gd name="connsiteY177" fmla="*/ 3542326 h 4248240"/>
                <a:gd name="connsiteX178" fmla="*/ 3489988 w 4246481"/>
                <a:gd name="connsiteY178" fmla="*/ 3551123 h 4248240"/>
                <a:gd name="connsiteX179" fmla="*/ 3511099 w 4246481"/>
                <a:gd name="connsiteY179" fmla="*/ 3583230 h 4248240"/>
                <a:gd name="connsiteX180" fmla="*/ 3501423 w 4246481"/>
                <a:gd name="connsiteY180" fmla="*/ 3603461 h 4248240"/>
                <a:gd name="connsiteX181" fmla="*/ 3347485 w 4246481"/>
                <a:gd name="connsiteY181" fmla="*/ 3573993 h 4248240"/>
                <a:gd name="connsiteX182" fmla="*/ 3383551 w 4246481"/>
                <a:gd name="connsiteY182" fmla="*/ 3633369 h 4248240"/>
                <a:gd name="connsiteX183" fmla="*/ 3380912 w 4246481"/>
                <a:gd name="connsiteY183" fmla="*/ 3637328 h 4248240"/>
                <a:gd name="connsiteX184" fmla="*/ 3228733 w 4246481"/>
                <a:gd name="connsiteY184" fmla="*/ 3606540 h 4248240"/>
                <a:gd name="connsiteX185" fmla="*/ 3238409 w 4246481"/>
                <a:gd name="connsiteY185" fmla="*/ 3628531 h 4248240"/>
                <a:gd name="connsiteX186" fmla="*/ 3250724 w 4246481"/>
                <a:gd name="connsiteY186" fmla="*/ 3651842 h 4248240"/>
                <a:gd name="connsiteX187" fmla="*/ 3242368 w 4246481"/>
                <a:gd name="connsiteY187" fmla="*/ 3664157 h 4248240"/>
                <a:gd name="connsiteX188" fmla="*/ 3211580 w 4246481"/>
                <a:gd name="connsiteY188" fmla="*/ 3661078 h 4248240"/>
                <a:gd name="connsiteX189" fmla="*/ 3089310 w 4246481"/>
                <a:gd name="connsiteY189" fmla="*/ 3611378 h 4248240"/>
                <a:gd name="connsiteX190" fmla="*/ 3086231 w 4246481"/>
                <a:gd name="connsiteY190" fmla="*/ 3613138 h 4248240"/>
                <a:gd name="connsiteX191" fmla="*/ 3113940 w 4246481"/>
                <a:gd name="connsiteY191" fmla="*/ 3666796 h 4248240"/>
                <a:gd name="connsiteX192" fmla="*/ 3089750 w 4246481"/>
                <a:gd name="connsiteY192" fmla="*/ 3671194 h 4248240"/>
                <a:gd name="connsiteX193" fmla="*/ 2986391 w 4246481"/>
                <a:gd name="connsiteY193" fmla="*/ 3628971 h 4248240"/>
                <a:gd name="connsiteX194" fmla="*/ 2963081 w 4246481"/>
                <a:gd name="connsiteY194" fmla="*/ 3610938 h 4248240"/>
                <a:gd name="connsiteX195" fmla="*/ 2967479 w 4246481"/>
                <a:gd name="connsiteY195" fmla="*/ 3639087 h 4248240"/>
                <a:gd name="connsiteX196" fmla="*/ 2948127 w 4246481"/>
                <a:gd name="connsiteY196" fmla="*/ 3658879 h 4248240"/>
                <a:gd name="connsiteX197" fmla="*/ 2849607 w 4246481"/>
                <a:gd name="connsiteY197" fmla="*/ 3614897 h 4248240"/>
                <a:gd name="connsiteX198" fmla="*/ 2840810 w 4246481"/>
                <a:gd name="connsiteY198" fmla="*/ 3609619 h 4248240"/>
                <a:gd name="connsiteX199" fmla="*/ 2835972 w 4246481"/>
                <a:gd name="connsiteY199" fmla="*/ 3609619 h 4248240"/>
                <a:gd name="connsiteX200" fmla="*/ 2847848 w 4246481"/>
                <a:gd name="connsiteY200" fmla="*/ 3632490 h 4248240"/>
                <a:gd name="connsiteX201" fmla="*/ 2835533 w 4246481"/>
                <a:gd name="connsiteY201" fmla="*/ 3652722 h 4248240"/>
                <a:gd name="connsiteX202" fmla="*/ 2785393 w 4246481"/>
                <a:gd name="connsiteY202" fmla="*/ 3639967 h 4248240"/>
                <a:gd name="connsiteX203" fmla="*/ 2715901 w 4246481"/>
                <a:gd name="connsiteY203" fmla="*/ 3597744 h 4248240"/>
                <a:gd name="connsiteX204" fmla="*/ 2708864 w 4246481"/>
                <a:gd name="connsiteY204" fmla="*/ 3592466 h 4248240"/>
                <a:gd name="connsiteX205" fmla="*/ 2705345 w 4246481"/>
                <a:gd name="connsiteY205" fmla="*/ 3618416 h 4248240"/>
                <a:gd name="connsiteX206" fmla="*/ 2693030 w 4246481"/>
                <a:gd name="connsiteY206" fmla="*/ 3627212 h 4248240"/>
                <a:gd name="connsiteX207" fmla="*/ 2656525 w 4246481"/>
                <a:gd name="connsiteY207" fmla="*/ 3641726 h 4248240"/>
                <a:gd name="connsiteX208" fmla="*/ 2692151 w 4246481"/>
                <a:gd name="connsiteY208" fmla="*/ 3644805 h 4248240"/>
                <a:gd name="connsiteX209" fmla="*/ 2748888 w 4246481"/>
                <a:gd name="connsiteY209" fmla="*/ 3669875 h 4248240"/>
                <a:gd name="connsiteX210" fmla="*/ 2757244 w 4246481"/>
                <a:gd name="connsiteY210" fmla="*/ 3682629 h 4248240"/>
                <a:gd name="connsiteX211" fmla="*/ 2745369 w 4246481"/>
                <a:gd name="connsiteY211" fmla="*/ 3689227 h 4248240"/>
                <a:gd name="connsiteX212" fmla="*/ 2723378 w 4246481"/>
                <a:gd name="connsiteY212" fmla="*/ 3697143 h 4248240"/>
                <a:gd name="connsiteX213" fmla="*/ 2798148 w 4246481"/>
                <a:gd name="connsiteY213" fmla="*/ 3727491 h 4248240"/>
                <a:gd name="connsiteX214" fmla="*/ 2820139 w 4246481"/>
                <a:gd name="connsiteY214" fmla="*/ 3741566 h 4248240"/>
                <a:gd name="connsiteX215" fmla="*/ 2817500 w 4246481"/>
                <a:gd name="connsiteY215" fmla="*/ 3756519 h 4248240"/>
                <a:gd name="connsiteX216" fmla="*/ 2791110 w 4246481"/>
                <a:gd name="connsiteY216" fmla="*/ 3767075 h 4248240"/>
                <a:gd name="connsiteX217" fmla="*/ 2883033 w 4246481"/>
                <a:gd name="connsiteY217" fmla="*/ 3825571 h 4248240"/>
                <a:gd name="connsiteX218" fmla="*/ 2836412 w 4246481"/>
                <a:gd name="connsiteY218" fmla="*/ 3839646 h 4248240"/>
                <a:gd name="connsiteX219" fmla="*/ 2934493 w 4246481"/>
                <a:gd name="connsiteY219" fmla="*/ 3908258 h 4248240"/>
                <a:gd name="connsiteX220" fmla="*/ 2896228 w 4246481"/>
                <a:gd name="connsiteY220" fmla="*/ 3918374 h 4248240"/>
                <a:gd name="connsiteX221" fmla="*/ 2971877 w 4246481"/>
                <a:gd name="connsiteY221" fmla="*/ 3997542 h 4248240"/>
                <a:gd name="connsiteX222" fmla="*/ 2950766 w 4246481"/>
                <a:gd name="connsiteY222" fmla="*/ 4003699 h 4248240"/>
                <a:gd name="connsiteX223" fmla="*/ 3000906 w 4246481"/>
                <a:gd name="connsiteY223" fmla="*/ 4078029 h 4248240"/>
                <a:gd name="connsiteX224" fmla="*/ 2981993 w 4246481"/>
                <a:gd name="connsiteY224" fmla="*/ 4078909 h 4248240"/>
                <a:gd name="connsiteX225" fmla="*/ 3098106 w 4246481"/>
                <a:gd name="connsiteY225" fmla="*/ 4248240 h 4248240"/>
                <a:gd name="connsiteX226" fmla="*/ 2918219 w 4246481"/>
                <a:gd name="connsiteY226" fmla="*/ 4150600 h 4248240"/>
                <a:gd name="connsiteX227" fmla="*/ 2919978 w 4246481"/>
                <a:gd name="connsiteY227" fmla="*/ 4169952 h 4248240"/>
                <a:gd name="connsiteX228" fmla="*/ 2840810 w 4246481"/>
                <a:gd name="connsiteY228" fmla="*/ 4127289 h 4248240"/>
                <a:gd name="connsiteX229" fmla="*/ 2837292 w 4246481"/>
                <a:gd name="connsiteY229" fmla="*/ 4148841 h 4248240"/>
                <a:gd name="connsiteX230" fmla="*/ 2751087 w 4246481"/>
                <a:gd name="connsiteY230" fmla="*/ 4081988 h 4248240"/>
                <a:gd name="connsiteX231" fmla="*/ 2744489 w 4246481"/>
                <a:gd name="connsiteY231" fmla="*/ 4121572 h 4248240"/>
                <a:gd name="connsiteX232" fmla="*/ 2666201 w 4246481"/>
                <a:gd name="connsiteY232" fmla="*/ 4029649 h 4248240"/>
                <a:gd name="connsiteX233" fmla="*/ 2657845 w 4246481"/>
                <a:gd name="connsiteY233" fmla="*/ 4078469 h 4248240"/>
                <a:gd name="connsiteX234" fmla="*/ 2590552 w 4246481"/>
                <a:gd name="connsiteY234" fmla="*/ 3990065 h 4248240"/>
                <a:gd name="connsiteX235" fmla="*/ 2579116 w 4246481"/>
                <a:gd name="connsiteY235" fmla="*/ 4029649 h 4248240"/>
                <a:gd name="connsiteX236" fmla="*/ 2575158 w 4246481"/>
                <a:gd name="connsiteY236" fmla="*/ 4030968 h 4248240"/>
                <a:gd name="connsiteX237" fmla="*/ 2513142 w 4246481"/>
                <a:gd name="connsiteY237" fmla="*/ 3931129 h 4248240"/>
                <a:gd name="connsiteX238" fmla="*/ 2506986 w 4246481"/>
                <a:gd name="connsiteY238" fmla="*/ 3957518 h 4248240"/>
                <a:gd name="connsiteX239" fmla="*/ 2490712 w 4246481"/>
                <a:gd name="connsiteY239" fmla="*/ 3962796 h 4248240"/>
                <a:gd name="connsiteX240" fmla="*/ 2454646 w 4246481"/>
                <a:gd name="connsiteY240" fmla="*/ 3894624 h 4248240"/>
                <a:gd name="connsiteX241" fmla="*/ 2451568 w 4246481"/>
                <a:gd name="connsiteY241" fmla="*/ 3871753 h 4248240"/>
                <a:gd name="connsiteX242" fmla="*/ 2439692 w 4246481"/>
                <a:gd name="connsiteY242" fmla="*/ 3891105 h 4248240"/>
                <a:gd name="connsiteX243" fmla="*/ 2421660 w 4246481"/>
                <a:gd name="connsiteY243" fmla="*/ 3892424 h 4248240"/>
                <a:gd name="connsiteX244" fmla="*/ 2399228 w 4246481"/>
                <a:gd name="connsiteY244" fmla="*/ 3849322 h 4248240"/>
                <a:gd name="connsiteX245" fmla="*/ 2386914 w 4246481"/>
                <a:gd name="connsiteY245" fmla="*/ 3815895 h 4248240"/>
                <a:gd name="connsiteX246" fmla="*/ 2380756 w 4246481"/>
                <a:gd name="connsiteY246" fmla="*/ 3836127 h 4248240"/>
                <a:gd name="connsiteX247" fmla="*/ 2367122 w 4246481"/>
                <a:gd name="connsiteY247" fmla="*/ 3839206 h 4248240"/>
                <a:gd name="connsiteX248" fmla="*/ 2353928 w 4246481"/>
                <a:gd name="connsiteY248" fmla="*/ 3822933 h 4248240"/>
                <a:gd name="connsiteX249" fmla="*/ 2328418 w 4246481"/>
                <a:gd name="connsiteY249" fmla="*/ 3750362 h 4248240"/>
                <a:gd name="connsiteX250" fmla="*/ 2322260 w 4246481"/>
                <a:gd name="connsiteY250" fmla="*/ 3755200 h 4248240"/>
                <a:gd name="connsiteX251" fmla="*/ 2296750 w 4246481"/>
                <a:gd name="connsiteY251" fmla="*/ 3749482 h 4248240"/>
                <a:gd name="connsiteX252" fmla="*/ 2280916 w 4246481"/>
                <a:gd name="connsiteY252" fmla="*/ 3709019 h 4248240"/>
                <a:gd name="connsiteX253" fmla="*/ 2270362 w 4246481"/>
                <a:gd name="connsiteY253" fmla="*/ 3685268 h 4248240"/>
                <a:gd name="connsiteX254" fmla="*/ 2267282 w 4246481"/>
                <a:gd name="connsiteY254" fmla="*/ 3686588 h 4248240"/>
                <a:gd name="connsiteX255" fmla="*/ 2255846 w 4246481"/>
                <a:gd name="connsiteY255" fmla="*/ 3696704 h 4248240"/>
                <a:gd name="connsiteX256" fmla="*/ 2243972 w 4246481"/>
                <a:gd name="connsiteY256" fmla="*/ 3683949 h 4248240"/>
                <a:gd name="connsiteX257" fmla="*/ 2228138 w 4246481"/>
                <a:gd name="connsiteY257" fmla="*/ 3606980 h 4248240"/>
                <a:gd name="connsiteX258" fmla="*/ 2225938 w 4246481"/>
                <a:gd name="connsiteY258" fmla="*/ 3592906 h 4248240"/>
                <a:gd name="connsiteX259" fmla="*/ 2214944 w 4246481"/>
                <a:gd name="connsiteY259" fmla="*/ 3606540 h 4248240"/>
                <a:gd name="connsiteX260" fmla="*/ 2204388 w 4246481"/>
                <a:gd name="connsiteY260" fmla="*/ 3606101 h 4248240"/>
                <a:gd name="connsiteX261" fmla="*/ 2190754 w 4246481"/>
                <a:gd name="connsiteY261" fmla="*/ 3579711 h 4248240"/>
                <a:gd name="connsiteX262" fmla="*/ 2143252 w 4246481"/>
                <a:gd name="connsiteY262" fmla="*/ 3418297 h 4248240"/>
                <a:gd name="connsiteX263" fmla="*/ 2139734 w 4246481"/>
                <a:gd name="connsiteY263" fmla="*/ 3412139 h 4248240"/>
                <a:gd name="connsiteX264" fmla="*/ 2135776 w 4246481"/>
                <a:gd name="connsiteY264" fmla="*/ 3445126 h 4248240"/>
                <a:gd name="connsiteX265" fmla="*/ 2120822 w 4246481"/>
                <a:gd name="connsiteY265" fmla="*/ 3767075 h 4248240"/>
                <a:gd name="connsiteX266" fmla="*/ 2137974 w 4246481"/>
                <a:gd name="connsiteY266" fmla="*/ 3936846 h 4248240"/>
                <a:gd name="connsiteX267" fmla="*/ 2145452 w 4246481"/>
                <a:gd name="connsiteY267" fmla="*/ 4173471 h 4248240"/>
                <a:gd name="connsiteX268" fmla="*/ 2134016 w 4246481"/>
                <a:gd name="connsiteY268" fmla="*/ 4184466 h 4248240"/>
                <a:gd name="connsiteX269" fmla="*/ 2104108 w 4246481"/>
                <a:gd name="connsiteY269" fmla="*/ 4184466 h 4248240"/>
                <a:gd name="connsiteX270" fmla="*/ 2103228 w 4246481"/>
                <a:gd name="connsiteY270" fmla="*/ 4177869 h 4248240"/>
                <a:gd name="connsiteX271" fmla="*/ 2086076 w 4246481"/>
                <a:gd name="connsiteY271" fmla="*/ 3859438 h 4248240"/>
                <a:gd name="connsiteX272" fmla="*/ 2090034 w 4246481"/>
                <a:gd name="connsiteY272" fmla="*/ 3478112 h 4248240"/>
                <a:gd name="connsiteX273" fmla="*/ 2094872 w 4246481"/>
                <a:gd name="connsiteY273" fmla="*/ 3433690 h 4248240"/>
                <a:gd name="connsiteX274" fmla="*/ 2092234 w 4246481"/>
                <a:gd name="connsiteY274" fmla="*/ 3432811 h 4248240"/>
                <a:gd name="connsiteX275" fmla="*/ 2073760 w 4246481"/>
                <a:gd name="connsiteY275" fmla="*/ 3496145 h 4248240"/>
                <a:gd name="connsiteX276" fmla="*/ 2051770 w 4246481"/>
                <a:gd name="connsiteY276" fmla="*/ 3585429 h 4248240"/>
                <a:gd name="connsiteX277" fmla="*/ 2050010 w 4246481"/>
                <a:gd name="connsiteY277" fmla="*/ 3590707 h 4248240"/>
                <a:gd name="connsiteX278" fmla="*/ 2039894 w 4246481"/>
                <a:gd name="connsiteY278" fmla="*/ 3608300 h 4248240"/>
                <a:gd name="connsiteX279" fmla="*/ 2027140 w 4246481"/>
                <a:gd name="connsiteY279" fmla="*/ 3595545 h 4248240"/>
                <a:gd name="connsiteX280" fmla="*/ 2023182 w 4246481"/>
                <a:gd name="connsiteY280" fmla="*/ 3592906 h 4248240"/>
                <a:gd name="connsiteX281" fmla="*/ 2016584 w 4246481"/>
                <a:gd name="connsiteY281" fmla="*/ 3638207 h 4248240"/>
                <a:gd name="connsiteX282" fmla="*/ 2006468 w 4246481"/>
                <a:gd name="connsiteY282" fmla="*/ 3679991 h 4248240"/>
                <a:gd name="connsiteX283" fmla="*/ 1980078 w 4246481"/>
                <a:gd name="connsiteY283" fmla="*/ 3683069 h 4248240"/>
                <a:gd name="connsiteX284" fmla="*/ 1972162 w 4246481"/>
                <a:gd name="connsiteY284" fmla="*/ 3697143 h 4248240"/>
                <a:gd name="connsiteX285" fmla="*/ 1953250 w 4246481"/>
                <a:gd name="connsiteY285" fmla="*/ 3744204 h 4248240"/>
                <a:gd name="connsiteX286" fmla="*/ 1925540 w 4246481"/>
                <a:gd name="connsiteY286" fmla="*/ 3751242 h 4248240"/>
                <a:gd name="connsiteX287" fmla="*/ 1923342 w 4246481"/>
                <a:gd name="connsiteY287" fmla="*/ 3749922 h 4248240"/>
                <a:gd name="connsiteX288" fmla="*/ 1901790 w 4246481"/>
                <a:gd name="connsiteY288" fmla="*/ 3808858 h 4248240"/>
                <a:gd name="connsiteX289" fmla="*/ 1883318 w 4246481"/>
                <a:gd name="connsiteY289" fmla="*/ 3835687 h 4248240"/>
                <a:gd name="connsiteX290" fmla="*/ 1868364 w 4246481"/>
                <a:gd name="connsiteY290" fmla="*/ 3831289 h 4248240"/>
                <a:gd name="connsiteX291" fmla="*/ 1862646 w 4246481"/>
                <a:gd name="connsiteY291" fmla="*/ 3812377 h 4248240"/>
                <a:gd name="connsiteX292" fmla="*/ 1841974 w 4246481"/>
                <a:gd name="connsiteY292" fmla="*/ 3861197 h 4248240"/>
                <a:gd name="connsiteX293" fmla="*/ 1823501 w 4246481"/>
                <a:gd name="connsiteY293" fmla="*/ 3892424 h 4248240"/>
                <a:gd name="connsiteX294" fmla="*/ 1807228 w 4246481"/>
                <a:gd name="connsiteY294" fmla="*/ 3891105 h 4248240"/>
                <a:gd name="connsiteX295" fmla="*/ 1795353 w 4246481"/>
                <a:gd name="connsiteY295" fmla="*/ 3871753 h 4248240"/>
                <a:gd name="connsiteX296" fmla="*/ 1789635 w 4246481"/>
                <a:gd name="connsiteY296" fmla="*/ 3905179 h 4248240"/>
                <a:gd name="connsiteX297" fmla="*/ 1756649 w 4246481"/>
                <a:gd name="connsiteY297" fmla="*/ 3962796 h 4248240"/>
                <a:gd name="connsiteX298" fmla="*/ 1740375 w 4246481"/>
                <a:gd name="connsiteY298" fmla="*/ 3957078 h 4248240"/>
                <a:gd name="connsiteX299" fmla="*/ 1734218 w 4246481"/>
                <a:gd name="connsiteY299" fmla="*/ 3929370 h 4248240"/>
                <a:gd name="connsiteX300" fmla="*/ 1707829 w 4246481"/>
                <a:gd name="connsiteY300" fmla="*/ 3984787 h 4248240"/>
                <a:gd name="connsiteX301" fmla="*/ 1669125 w 4246481"/>
                <a:gd name="connsiteY301" fmla="*/ 4031848 h 4248240"/>
                <a:gd name="connsiteX302" fmla="*/ 1657250 w 4246481"/>
                <a:gd name="connsiteY302" fmla="*/ 3989625 h 4248240"/>
                <a:gd name="connsiteX303" fmla="*/ 1589956 w 4246481"/>
                <a:gd name="connsiteY303" fmla="*/ 4078909 h 4248240"/>
                <a:gd name="connsiteX304" fmla="*/ 1581160 w 4246481"/>
                <a:gd name="connsiteY304" fmla="*/ 4030968 h 4248240"/>
                <a:gd name="connsiteX305" fmla="*/ 1503311 w 4246481"/>
                <a:gd name="connsiteY305" fmla="*/ 4121132 h 4248240"/>
                <a:gd name="connsiteX306" fmla="*/ 1497154 w 4246481"/>
                <a:gd name="connsiteY306" fmla="*/ 4082428 h 4248240"/>
                <a:gd name="connsiteX307" fmla="*/ 1410509 w 4246481"/>
                <a:gd name="connsiteY307" fmla="*/ 4149281 h 4248240"/>
                <a:gd name="connsiteX308" fmla="*/ 1407430 w 4246481"/>
                <a:gd name="connsiteY308" fmla="*/ 4127289 h 4248240"/>
                <a:gd name="connsiteX309" fmla="*/ 1328262 w 4246481"/>
                <a:gd name="connsiteY309" fmla="*/ 4169952 h 4248240"/>
                <a:gd name="connsiteX310" fmla="*/ 1330021 w 4246481"/>
                <a:gd name="connsiteY310" fmla="*/ 4150160 h 4248240"/>
                <a:gd name="connsiteX311" fmla="*/ 1149255 w 4246481"/>
                <a:gd name="connsiteY311" fmla="*/ 4248240 h 4248240"/>
                <a:gd name="connsiteX312" fmla="*/ 1266687 w 4246481"/>
                <a:gd name="connsiteY312" fmla="*/ 4078909 h 4248240"/>
                <a:gd name="connsiteX313" fmla="*/ 1245575 w 4246481"/>
                <a:gd name="connsiteY313" fmla="*/ 4078909 h 4248240"/>
                <a:gd name="connsiteX314" fmla="*/ 1297475 w 4246481"/>
                <a:gd name="connsiteY314" fmla="*/ 4003260 h 4248240"/>
                <a:gd name="connsiteX315" fmla="*/ 1275923 w 4246481"/>
                <a:gd name="connsiteY315" fmla="*/ 3997542 h 4248240"/>
                <a:gd name="connsiteX316" fmla="*/ 1352452 w 4246481"/>
                <a:gd name="connsiteY316" fmla="*/ 3917934 h 4248240"/>
                <a:gd name="connsiteX317" fmla="*/ 1314188 w 4246481"/>
                <a:gd name="connsiteY317" fmla="*/ 3907818 h 4248240"/>
                <a:gd name="connsiteX318" fmla="*/ 1412708 w 4246481"/>
                <a:gd name="connsiteY318" fmla="*/ 3839646 h 4248240"/>
                <a:gd name="connsiteX319" fmla="*/ 1366087 w 4246481"/>
                <a:gd name="connsiteY319" fmla="*/ 3825571 h 4248240"/>
                <a:gd name="connsiteX320" fmla="*/ 1461088 w 4246481"/>
                <a:gd name="connsiteY320" fmla="*/ 3767515 h 4248240"/>
                <a:gd name="connsiteX321" fmla="*/ 1421944 w 4246481"/>
                <a:gd name="connsiteY321" fmla="*/ 3751681 h 4248240"/>
                <a:gd name="connsiteX322" fmla="*/ 1421064 w 4246481"/>
                <a:gd name="connsiteY322" fmla="*/ 3747283 h 4248240"/>
                <a:gd name="connsiteX323" fmla="*/ 1528821 w 4246481"/>
                <a:gd name="connsiteY323" fmla="*/ 3698023 h 4248240"/>
                <a:gd name="connsiteX324" fmla="*/ 1487478 w 4246481"/>
                <a:gd name="connsiteY324" fmla="*/ 3682190 h 4248240"/>
                <a:gd name="connsiteX325" fmla="*/ 1503311 w 4246481"/>
                <a:gd name="connsiteY325" fmla="*/ 3664597 h 4248240"/>
                <a:gd name="connsiteX326" fmla="*/ 1577201 w 4246481"/>
                <a:gd name="connsiteY326" fmla="*/ 3641726 h 4248240"/>
                <a:gd name="connsiteX327" fmla="*/ 1588197 w 4246481"/>
                <a:gd name="connsiteY327" fmla="*/ 3641286 h 4248240"/>
                <a:gd name="connsiteX328" fmla="*/ 1589956 w 4246481"/>
                <a:gd name="connsiteY328" fmla="*/ 3639087 h 4248240"/>
                <a:gd name="connsiteX329" fmla="*/ 1568845 w 4246481"/>
                <a:gd name="connsiteY329" fmla="*/ 3623253 h 4248240"/>
                <a:gd name="connsiteX330" fmla="*/ 1557409 w 4246481"/>
                <a:gd name="connsiteY330" fmla="*/ 3625453 h 4248240"/>
                <a:gd name="connsiteX331" fmla="*/ 1540696 w 4246481"/>
                <a:gd name="connsiteY331" fmla="*/ 3615337 h 4248240"/>
                <a:gd name="connsiteX332" fmla="*/ 1538937 w 4246481"/>
                <a:gd name="connsiteY332" fmla="*/ 3603461 h 4248240"/>
                <a:gd name="connsiteX333" fmla="*/ 1537617 w 4246481"/>
                <a:gd name="connsiteY333" fmla="*/ 3590707 h 4248240"/>
                <a:gd name="connsiteX334" fmla="*/ 1528821 w 4246481"/>
                <a:gd name="connsiteY334" fmla="*/ 3597304 h 4248240"/>
                <a:gd name="connsiteX335" fmla="*/ 1421064 w 4246481"/>
                <a:gd name="connsiteY335" fmla="*/ 3650962 h 4248240"/>
                <a:gd name="connsiteX336" fmla="*/ 1413587 w 4246481"/>
                <a:gd name="connsiteY336" fmla="*/ 3652282 h 4248240"/>
                <a:gd name="connsiteX337" fmla="*/ 1396434 w 4246481"/>
                <a:gd name="connsiteY337" fmla="*/ 3647444 h 4248240"/>
                <a:gd name="connsiteX338" fmla="*/ 1399073 w 4246481"/>
                <a:gd name="connsiteY338" fmla="*/ 3630291 h 4248240"/>
                <a:gd name="connsiteX339" fmla="*/ 1409189 w 4246481"/>
                <a:gd name="connsiteY339" fmla="*/ 3609179 h 4248240"/>
                <a:gd name="connsiteX340" fmla="*/ 1406990 w 4246481"/>
                <a:gd name="connsiteY340" fmla="*/ 3607420 h 4248240"/>
                <a:gd name="connsiteX341" fmla="*/ 1361688 w 4246481"/>
                <a:gd name="connsiteY341" fmla="*/ 3632490 h 4248240"/>
                <a:gd name="connsiteX342" fmla="*/ 1301433 w 4246481"/>
                <a:gd name="connsiteY342" fmla="*/ 3656680 h 4248240"/>
                <a:gd name="connsiteX343" fmla="*/ 1288238 w 4246481"/>
                <a:gd name="connsiteY343" fmla="*/ 3658879 h 4248240"/>
                <a:gd name="connsiteX344" fmla="*/ 1276803 w 4246481"/>
                <a:gd name="connsiteY344" fmla="*/ 3646124 h 4248240"/>
                <a:gd name="connsiteX345" fmla="*/ 1280321 w 4246481"/>
                <a:gd name="connsiteY345" fmla="*/ 3608300 h 4248240"/>
                <a:gd name="connsiteX346" fmla="*/ 1263608 w 4246481"/>
                <a:gd name="connsiteY346" fmla="*/ 3623693 h 4248240"/>
                <a:gd name="connsiteX347" fmla="*/ 1169047 w 4246481"/>
                <a:gd name="connsiteY347" fmla="*/ 3668995 h 4248240"/>
                <a:gd name="connsiteX348" fmla="*/ 1141778 w 4246481"/>
                <a:gd name="connsiteY348" fmla="*/ 3668115 h 4248240"/>
                <a:gd name="connsiteX349" fmla="*/ 1136060 w 4246481"/>
                <a:gd name="connsiteY349" fmla="*/ 3655360 h 4248240"/>
                <a:gd name="connsiteX350" fmla="*/ 1151893 w 4246481"/>
                <a:gd name="connsiteY350" fmla="*/ 3627212 h 4248240"/>
                <a:gd name="connsiteX351" fmla="*/ 1159810 w 4246481"/>
                <a:gd name="connsiteY351" fmla="*/ 3608739 h 4248240"/>
                <a:gd name="connsiteX352" fmla="*/ 1150134 w 4246481"/>
                <a:gd name="connsiteY352" fmla="*/ 3614017 h 4248240"/>
                <a:gd name="connsiteX353" fmla="*/ 1020387 w 4246481"/>
                <a:gd name="connsiteY353" fmla="*/ 3661958 h 4248240"/>
                <a:gd name="connsiteX354" fmla="*/ 995317 w 4246481"/>
                <a:gd name="connsiteY354" fmla="*/ 3659759 h 4248240"/>
                <a:gd name="connsiteX355" fmla="*/ 1002794 w 4246481"/>
                <a:gd name="connsiteY355" fmla="*/ 3636448 h 4248240"/>
                <a:gd name="connsiteX356" fmla="*/ 1016868 w 4246481"/>
                <a:gd name="connsiteY356" fmla="*/ 3605221 h 4248240"/>
                <a:gd name="connsiteX357" fmla="*/ 864690 w 4246481"/>
                <a:gd name="connsiteY357" fmla="*/ 3636008 h 4248240"/>
                <a:gd name="connsiteX358" fmla="*/ 861611 w 4246481"/>
                <a:gd name="connsiteY358" fmla="*/ 3632050 h 4248240"/>
                <a:gd name="connsiteX359" fmla="*/ 897237 w 4246481"/>
                <a:gd name="connsiteY359" fmla="*/ 3573114 h 4248240"/>
                <a:gd name="connsiteX360" fmla="*/ 889320 w 4246481"/>
                <a:gd name="connsiteY360" fmla="*/ 3576192 h 4248240"/>
                <a:gd name="connsiteX361" fmla="*/ 739780 w 4246481"/>
                <a:gd name="connsiteY361" fmla="*/ 3601262 h 4248240"/>
                <a:gd name="connsiteX362" fmla="*/ 731864 w 4246481"/>
                <a:gd name="connsiteY362" fmla="*/ 3586309 h 4248240"/>
                <a:gd name="connsiteX363" fmla="*/ 755614 w 4246481"/>
                <a:gd name="connsiteY363" fmla="*/ 3549803 h 4248240"/>
                <a:gd name="connsiteX364" fmla="*/ 595079 w 4246481"/>
                <a:gd name="connsiteY364" fmla="*/ 3541447 h 4248240"/>
                <a:gd name="connsiteX365" fmla="*/ 612232 w 4246481"/>
                <a:gd name="connsiteY365" fmla="*/ 3512418 h 4248240"/>
                <a:gd name="connsiteX366" fmla="*/ 482924 w 4246481"/>
                <a:gd name="connsiteY366" fmla="*/ 3483390 h 4248240"/>
                <a:gd name="connsiteX367" fmla="*/ 503156 w 4246481"/>
                <a:gd name="connsiteY367" fmla="*/ 3464478 h 4248240"/>
                <a:gd name="connsiteX368" fmla="*/ 211994 w 4246481"/>
                <a:gd name="connsiteY368" fmla="*/ 3403342 h 4248240"/>
                <a:gd name="connsiteX369" fmla="*/ 211554 w 4246481"/>
                <a:gd name="connsiteY369" fmla="*/ 3398505 h 4248240"/>
                <a:gd name="connsiteX370" fmla="*/ 241902 w 4246481"/>
                <a:gd name="connsiteY370" fmla="*/ 3385310 h 4248240"/>
                <a:gd name="connsiteX371" fmla="*/ 425748 w 4246481"/>
                <a:gd name="connsiteY371" fmla="*/ 3338689 h 4248240"/>
                <a:gd name="connsiteX372" fmla="*/ 500517 w 4246481"/>
                <a:gd name="connsiteY372" fmla="*/ 3325054 h 4248240"/>
                <a:gd name="connsiteX373" fmla="*/ 479846 w 4246481"/>
                <a:gd name="connsiteY373" fmla="*/ 3305262 h 4248240"/>
                <a:gd name="connsiteX374" fmla="*/ 607834 w 4246481"/>
                <a:gd name="connsiteY374" fmla="*/ 3272715 h 4248240"/>
                <a:gd name="connsiteX375" fmla="*/ 589801 w 4246481"/>
                <a:gd name="connsiteY375" fmla="*/ 3245007 h 4248240"/>
                <a:gd name="connsiteX376" fmla="*/ 748577 w 4246481"/>
                <a:gd name="connsiteY376" fmla="*/ 3230932 h 4248240"/>
                <a:gd name="connsiteX377" fmla="*/ 718669 w 4246481"/>
                <a:gd name="connsiteY377" fmla="*/ 3185631 h 4248240"/>
                <a:gd name="connsiteX378" fmla="*/ 720868 w 4246481"/>
                <a:gd name="connsiteY378" fmla="*/ 3181672 h 4248240"/>
                <a:gd name="connsiteX379" fmla="*/ 890639 w 4246481"/>
                <a:gd name="connsiteY379" fmla="*/ 3202784 h 4248240"/>
                <a:gd name="connsiteX380" fmla="*/ 852375 w 4246481"/>
                <a:gd name="connsiteY380" fmla="*/ 3143408 h 4248240"/>
                <a:gd name="connsiteX381" fmla="*/ 934182 w 4246481"/>
                <a:gd name="connsiteY381" fmla="*/ 3142088 h 4248240"/>
                <a:gd name="connsiteX382" fmla="*/ 1006752 w 4246481"/>
                <a:gd name="connsiteY382" fmla="*/ 3168038 h 4248240"/>
                <a:gd name="connsiteX383" fmla="*/ 1008951 w 4246481"/>
                <a:gd name="connsiteY383" fmla="*/ 3165839 h 4248240"/>
                <a:gd name="connsiteX384" fmla="*/ 998835 w 4246481"/>
                <a:gd name="connsiteY384" fmla="*/ 3144288 h 4248240"/>
                <a:gd name="connsiteX385" fmla="*/ 986960 w 4246481"/>
                <a:gd name="connsiteY385" fmla="*/ 3124056 h 4248240"/>
                <a:gd name="connsiteX386" fmla="*/ 996196 w 4246481"/>
                <a:gd name="connsiteY386" fmla="*/ 3109102 h 4248240"/>
                <a:gd name="connsiteX387" fmla="*/ 1061290 w 4246481"/>
                <a:gd name="connsiteY387" fmla="*/ 3120097 h 4248240"/>
                <a:gd name="connsiteX388" fmla="*/ 1149255 w 4246481"/>
                <a:gd name="connsiteY388" fmla="*/ 3153524 h 4248240"/>
                <a:gd name="connsiteX389" fmla="*/ 1145296 w 4246481"/>
                <a:gd name="connsiteY389" fmla="*/ 3142968 h 4248240"/>
                <a:gd name="connsiteX390" fmla="*/ 1128143 w 4246481"/>
                <a:gd name="connsiteY390" fmla="*/ 3114379 h 4248240"/>
                <a:gd name="connsiteX391" fmla="*/ 1135620 w 4246481"/>
                <a:gd name="connsiteY391" fmla="*/ 3098546 h 4248240"/>
                <a:gd name="connsiteX392" fmla="*/ 1182681 w 4246481"/>
                <a:gd name="connsiteY392" fmla="*/ 3102064 h 4248240"/>
                <a:gd name="connsiteX393" fmla="*/ 1261849 w 4246481"/>
                <a:gd name="connsiteY393" fmla="*/ 3144727 h 4248240"/>
                <a:gd name="connsiteX394" fmla="*/ 1275483 w 4246481"/>
                <a:gd name="connsiteY394" fmla="*/ 3152644 h 4248240"/>
                <a:gd name="connsiteX395" fmla="*/ 1269326 w 4246481"/>
                <a:gd name="connsiteY395" fmla="*/ 3123176 h 4248240"/>
                <a:gd name="connsiteX396" fmla="*/ 1288678 w 4246481"/>
                <a:gd name="connsiteY396" fmla="*/ 3103824 h 4248240"/>
                <a:gd name="connsiteX397" fmla="*/ 1376642 w 4246481"/>
                <a:gd name="connsiteY397" fmla="*/ 3138570 h 4248240"/>
                <a:gd name="connsiteX398" fmla="*/ 1393356 w 4246481"/>
                <a:gd name="connsiteY398" fmla="*/ 3135491 h 4248240"/>
                <a:gd name="connsiteX399" fmla="*/ 1361688 w 4246481"/>
                <a:gd name="connsiteY399" fmla="*/ 3105583 h 4248240"/>
                <a:gd name="connsiteX400" fmla="*/ 1255252 w 4246481"/>
                <a:gd name="connsiteY400" fmla="*/ 3073036 h 4248240"/>
                <a:gd name="connsiteX401" fmla="*/ 1238099 w 4246481"/>
                <a:gd name="connsiteY401" fmla="*/ 3065999 h 4248240"/>
                <a:gd name="connsiteX402" fmla="*/ 1231061 w 4246481"/>
                <a:gd name="connsiteY402" fmla="*/ 3041809 h 4248240"/>
                <a:gd name="connsiteX403" fmla="*/ 1253492 w 4246481"/>
                <a:gd name="connsiteY403" fmla="*/ 3009702 h 4248240"/>
                <a:gd name="connsiteX404" fmla="*/ 1216987 w 4246481"/>
                <a:gd name="connsiteY404" fmla="*/ 3006623 h 4248240"/>
                <a:gd name="connsiteX405" fmla="*/ 1065249 w 4246481"/>
                <a:gd name="connsiteY405" fmla="*/ 2956044 h 4248240"/>
                <a:gd name="connsiteX406" fmla="*/ 1048095 w 4246481"/>
                <a:gd name="connsiteY406" fmla="*/ 2941970 h 4248240"/>
                <a:gd name="connsiteX407" fmla="*/ 1053813 w 4246481"/>
                <a:gd name="connsiteY407" fmla="*/ 2914261 h 4248240"/>
                <a:gd name="connsiteX408" fmla="*/ 1078883 w 4246481"/>
                <a:gd name="connsiteY408" fmla="*/ 2905904 h 4248240"/>
                <a:gd name="connsiteX409" fmla="*/ 1098235 w 4246481"/>
                <a:gd name="connsiteY409" fmla="*/ 2895788 h 4248240"/>
                <a:gd name="connsiteX410" fmla="*/ 1024785 w 4246481"/>
                <a:gd name="connsiteY410" fmla="*/ 2877755 h 4248240"/>
                <a:gd name="connsiteX411" fmla="*/ 926705 w 4246481"/>
                <a:gd name="connsiteY411" fmla="*/ 2839051 h 4248240"/>
                <a:gd name="connsiteX412" fmla="*/ 924945 w 4246481"/>
                <a:gd name="connsiteY412" fmla="*/ 2797708 h 4248240"/>
                <a:gd name="connsiteX413" fmla="*/ 954853 w 4246481"/>
                <a:gd name="connsiteY413" fmla="*/ 2774837 h 4248240"/>
                <a:gd name="connsiteX414" fmla="*/ 961451 w 4246481"/>
                <a:gd name="connsiteY414" fmla="*/ 2767360 h 4248240"/>
                <a:gd name="connsiteX415" fmla="*/ 946057 w 4246481"/>
                <a:gd name="connsiteY415" fmla="*/ 2767360 h 4248240"/>
                <a:gd name="connsiteX416" fmla="*/ 797397 w 4246481"/>
                <a:gd name="connsiteY416" fmla="*/ 2733494 h 4248240"/>
                <a:gd name="connsiteX417" fmla="*/ 749017 w 4246481"/>
                <a:gd name="connsiteY417" fmla="*/ 2694350 h 4248240"/>
                <a:gd name="connsiteX418" fmla="*/ 755174 w 4246481"/>
                <a:gd name="connsiteY418" fmla="*/ 2671039 h 4248240"/>
                <a:gd name="connsiteX419" fmla="*/ 805314 w 4246481"/>
                <a:gd name="connsiteY419" fmla="*/ 2654326 h 4248240"/>
                <a:gd name="connsiteX420" fmla="*/ 822907 w 4246481"/>
                <a:gd name="connsiteY420" fmla="*/ 2642891 h 4248240"/>
                <a:gd name="connsiteX421" fmla="*/ 777605 w 4246481"/>
                <a:gd name="connsiteY421" fmla="*/ 2631895 h 4248240"/>
                <a:gd name="connsiteX422" fmla="*/ 608274 w 4246481"/>
                <a:gd name="connsiteY422" fmla="*/ 2550528 h 4248240"/>
                <a:gd name="connsiteX423" fmla="*/ 595959 w 4246481"/>
                <a:gd name="connsiteY423" fmla="*/ 2532055 h 4248240"/>
                <a:gd name="connsiteX424" fmla="*/ 613551 w 4246481"/>
                <a:gd name="connsiteY424" fmla="*/ 2517981 h 4248240"/>
                <a:gd name="connsiteX425" fmla="*/ 650936 w 4246481"/>
                <a:gd name="connsiteY425" fmla="*/ 2505226 h 4248240"/>
                <a:gd name="connsiteX426" fmla="*/ 676006 w 4246481"/>
                <a:gd name="connsiteY426" fmla="*/ 2492032 h 4248240"/>
                <a:gd name="connsiteX427" fmla="*/ 489082 w 4246481"/>
                <a:gd name="connsiteY427" fmla="*/ 2388233 h 4248240"/>
                <a:gd name="connsiteX428" fmla="*/ 496119 w 4246481"/>
                <a:gd name="connsiteY428" fmla="*/ 2359644 h 4248240"/>
                <a:gd name="connsiteX429" fmla="*/ 562532 w 4246481"/>
                <a:gd name="connsiteY429" fmla="*/ 2341612 h 4248240"/>
                <a:gd name="connsiteX430" fmla="*/ 573528 w 4246481"/>
                <a:gd name="connsiteY430" fmla="*/ 2336773 h 4248240"/>
                <a:gd name="connsiteX431" fmla="*/ 489522 w 4246481"/>
                <a:gd name="connsiteY431" fmla="*/ 2301148 h 4248240"/>
                <a:gd name="connsiteX432" fmla="*/ 376488 w 4246481"/>
                <a:gd name="connsiteY432" fmla="*/ 2211424 h 4248240"/>
                <a:gd name="connsiteX433" fmla="*/ 384844 w 4246481"/>
                <a:gd name="connsiteY433" fmla="*/ 2181516 h 4248240"/>
                <a:gd name="connsiteX434" fmla="*/ 444220 w 4246481"/>
                <a:gd name="connsiteY434" fmla="*/ 2167002 h 4248240"/>
                <a:gd name="connsiteX435" fmla="*/ 318871 w 4246481"/>
                <a:gd name="connsiteY435" fmla="*/ 2051769 h 4248240"/>
                <a:gd name="connsiteX436" fmla="*/ 282366 w 4246481"/>
                <a:gd name="connsiteY436" fmla="*/ 2004268 h 4248240"/>
                <a:gd name="connsiteX437" fmla="*/ 277088 w 4246481"/>
                <a:gd name="connsiteY437" fmla="*/ 1994152 h 4248240"/>
                <a:gd name="connsiteX438" fmla="*/ 323709 w 4246481"/>
                <a:gd name="connsiteY438" fmla="*/ 1981837 h 4248240"/>
                <a:gd name="connsiteX439" fmla="*/ 210675 w 4246481"/>
                <a:gd name="connsiteY439" fmla="*/ 1819103 h 4248240"/>
                <a:gd name="connsiteX440" fmla="*/ 255976 w 4246481"/>
                <a:gd name="connsiteY440" fmla="*/ 1819103 h 4248240"/>
                <a:gd name="connsiteX441" fmla="*/ 208036 w 4246481"/>
                <a:gd name="connsiteY441" fmla="*/ 1762366 h 4248240"/>
                <a:gd name="connsiteX442" fmla="*/ 29908 w 4246481"/>
                <a:gd name="connsiteY442" fmla="*/ 1512547 h 4248240"/>
                <a:gd name="connsiteX443" fmla="*/ 0 w 4246481"/>
                <a:gd name="connsiteY443" fmla="*/ 1453611 h 4248240"/>
                <a:gd name="connsiteX444" fmla="*/ 0 w 4246481"/>
                <a:gd name="connsiteY444" fmla="*/ 1449213 h 4248240"/>
                <a:gd name="connsiteX445" fmla="*/ 113034 w 4246481"/>
                <a:gd name="connsiteY445" fmla="*/ 1495834 h 4248240"/>
                <a:gd name="connsiteX446" fmla="*/ 377807 w 4246481"/>
                <a:gd name="connsiteY446" fmla="*/ 1655489 h 4248240"/>
                <a:gd name="connsiteX447" fmla="*/ 393641 w 4246481"/>
                <a:gd name="connsiteY447" fmla="*/ 1666925 h 4248240"/>
                <a:gd name="connsiteX448" fmla="*/ 389682 w 4246481"/>
                <a:gd name="connsiteY448" fmla="*/ 1622503 h 4248240"/>
                <a:gd name="connsiteX449" fmla="*/ 563412 w 4246481"/>
                <a:gd name="connsiteY449" fmla="*/ 1717504 h 4248240"/>
                <a:gd name="connsiteX450" fmla="*/ 571768 w 4246481"/>
                <a:gd name="connsiteY450" fmla="*/ 1668244 h 4248240"/>
                <a:gd name="connsiteX451" fmla="*/ 762211 w 4246481"/>
                <a:gd name="connsiteY451" fmla="*/ 1816904 h 4248240"/>
                <a:gd name="connsiteX452" fmla="*/ 763971 w 4246481"/>
                <a:gd name="connsiteY452" fmla="*/ 1805029 h 4248240"/>
                <a:gd name="connsiteX453" fmla="*/ 769688 w 4246481"/>
                <a:gd name="connsiteY453" fmla="*/ 1762366 h 4248240"/>
                <a:gd name="connsiteX454" fmla="*/ 803994 w 4246481"/>
                <a:gd name="connsiteY454" fmla="*/ 1749172 h 4248240"/>
                <a:gd name="connsiteX455" fmla="*/ 854134 w 4246481"/>
                <a:gd name="connsiteY455" fmla="*/ 1794473 h 4248240"/>
                <a:gd name="connsiteX456" fmla="*/ 933302 w 4246481"/>
                <a:gd name="connsiteY456" fmla="*/ 1903989 h 4248240"/>
                <a:gd name="connsiteX457" fmla="*/ 945617 w 4246481"/>
                <a:gd name="connsiteY457" fmla="*/ 1929059 h 4248240"/>
                <a:gd name="connsiteX458" fmla="*/ 950455 w 4246481"/>
                <a:gd name="connsiteY458" fmla="*/ 1902230 h 4248240"/>
                <a:gd name="connsiteX459" fmla="*/ 961451 w 4246481"/>
                <a:gd name="connsiteY459" fmla="*/ 1837576 h 4248240"/>
                <a:gd name="connsiteX460" fmla="*/ 974645 w 4246481"/>
                <a:gd name="connsiteY460" fmla="*/ 1831418 h 4248240"/>
                <a:gd name="connsiteX461" fmla="*/ 1103953 w 4246481"/>
                <a:gd name="connsiteY461" fmla="*/ 1996791 h 4248240"/>
                <a:gd name="connsiteX462" fmla="*/ 1109671 w 4246481"/>
                <a:gd name="connsiteY462" fmla="*/ 2012625 h 4248240"/>
                <a:gd name="connsiteX463" fmla="*/ 1119347 w 4246481"/>
                <a:gd name="connsiteY463" fmla="*/ 1987115 h 4248240"/>
                <a:gd name="connsiteX464" fmla="*/ 1128583 w 4246481"/>
                <a:gd name="connsiteY464" fmla="*/ 1947091 h 4248240"/>
                <a:gd name="connsiteX465" fmla="*/ 1133421 w 4246481"/>
                <a:gd name="connsiteY465" fmla="*/ 1934776 h 4248240"/>
                <a:gd name="connsiteX466" fmla="*/ 1149694 w 4246481"/>
                <a:gd name="connsiteY466" fmla="*/ 1931258 h 4248240"/>
                <a:gd name="connsiteX467" fmla="*/ 1176963 w 4246481"/>
                <a:gd name="connsiteY467" fmla="*/ 1958527 h 4248240"/>
                <a:gd name="connsiteX468" fmla="*/ 1271525 w 4246481"/>
                <a:gd name="connsiteY468" fmla="*/ 2138854 h 4248240"/>
                <a:gd name="connsiteX469" fmla="*/ 1274164 w 4246481"/>
                <a:gd name="connsiteY469" fmla="*/ 2147210 h 4248240"/>
                <a:gd name="connsiteX470" fmla="*/ 1281201 w 4246481"/>
                <a:gd name="connsiteY470" fmla="*/ 2131377 h 4248240"/>
                <a:gd name="connsiteX471" fmla="*/ 1294836 w 4246481"/>
                <a:gd name="connsiteY471" fmla="*/ 2072001 h 4248240"/>
                <a:gd name="connsiteX472" fmla="*/ 1313748 w 4246481"/>
                <a:gd name="connsiteY472" fmla="*/ 2063644 h 4248240"/>
                <a:gd name="connsiteX473" fmla="*/ 1358170 w 4246481"/>
                <a:gd name="connsiteY473" fmla="*/ 2105867 h 4248240"/>
                <a:gd name="connsiteX474" fmla="*/ 1409629 w 4246481"/>
                <a:gd name="connsiteY474" fmla="*/ 2254527 h 4248240"/>
                <a:gd name="connsiteX475" fmla="*/ 1412708 w 4246481"/>
                <a:gd name="connsiteY475" fmla="*/ 2268601 h 4248240"/>
                <a:gd name="connsiteX476" fmla="*/ 1424583 w 4246481"/>
                <a:gd name="connsiteY476" fmla="*/ 2252768 h 4248240"/>
                <a:gd name="connsiteX477" fmla="*/ 1444815 w 4246481"/>
                <a:gd name="connsiteY477" fmla="*/ 2218461 h 4248240"/>
                <a:gd name="connsiteX478" fmla="*/ 1465926 w 4246481"/>
                <a:gd name="connsiteY478" fmla="*/ 2215383 h 4248240"/>
                <a:gd name="connsiteX479" fmla="*/ 1490996 w 4246481"/>
                <a:gd name="connsiteY479" fmla="*/ 2247490 h 4248240"/>
                <a:gd name="connsiteX480" fmla="*/ 1546414 w 4246481"/>
                <a:gd name="connsiteY480" fmla="*/ 2376357 h 4248240"/>
                <a:gd name="connsiteX481" fmla="*/ 1550812 w 4246481"/>
                <a:gd name="connsiteY481" fmla="*/ 2389112 h 4248240"/>
                <a:gd name="connsiteX482" fmla="*/ 1553011 w 4246481"/>
                <a:gd name="connsiteY482" fmla="*/ 2391751 h 4248240"/>
                <a:gd name="connsiteX483" fmla="*/ 1559608 w 4246481"/>
                <a:gd name="connsiteY483" fmla="*/ 2377677 h 4248240"/>
                <a:gd name="connsiteX484" fmla="*/ 1564006 w 4246481"/>
                <a:gd name="connsiteY484" fmla="*/ 2358325 h 4248240"/>
                <a:gd name="connsiteX485" fmla="*/ 1575882 w 4246481"/>
                <a:gd name="connsiteY485" fmla="*/ 2335014 h 4248240"/>
                <a:gd name="connsiteX486" fmla="*/ 1600952 w 4246481"/>
                <a:gd name="connsiteY486" fmla="*/ 2347769 h 4248240"/>
                <a:gd name="connsiteX487" fmla="*/ 1755296 w 4246481"/>
                <a:gd name="connsiteY487" fmla="*/ 2522520 h 4248240"/>
                <a:gd name="connsiteX488" fmla="*/ 1698591 w 4246481"/>
                <a:gd name="connsiteY488" fmla="*/ 2332376 h 4248240"/>
                <a:gd name="connsiteX489" fmla="*/ 1730259 w 4246481"/>
                <a:gd name="connsiteY489" fmla="*/ 2328858 h 4248240"/>
                <a:gd name="connsiteX490" fmla="*/ 1748731 w 4246481"/>
                <a:gd name="connsiteY490" fmla="*/ 2326659 h 4248240"/>
                <a:gd name="connsiteX491" fmla="*/ 1739935 w 4246481"/>
                <a:gd name="connsiteY491" fmla="*/ 2316103 h 4248240"/>
                <a:gd name="connsiteX492" fmla="*/ 1648012 w 4246481"/>
                <a:gd name="connsiteY492" fmla="*/ 2131818 h 4248240"/>
                <a:gd name="connsiteX493" fmla="*/ 1644493 w 4246481"/>
                <a:gd name="connsiteY493" fmla="*/ 2092234 h 4248240"/>
                <a:gd name="connsiteX494" fmla="*/ 1671762 w 4246481"/>
                <a:gd name="connsiteY494" fmla="*/ 2076400 h 4248240"/>
                <a:gd name="connsiteX495" fmla="*/ 1698591 w 4246481"/>
                <a:gd name="connsiteY495" fmla="*/ 2092234 h 4248240"/>
                <a:gd name="connsiteX496" fmla="*/ 1720582 w 4246481"/>
                <a:gd name="connsiteY496" fmla="*/ 2100590 h 4248240"/>
                <a:gd name="connsiteX497" fmla="*/ 1722782 w 4246481"/>
                <a:gd name="connsiteY497" fmla="*/ 2097951 h 4248240"/>
                <a:gd name="connsiteX498" fmla="*/ 1713985 w 4246481"/>
                <a:gd name="connsiteY498" fmla="*/ 2083437 h 4248240"/>
                <a:gd name="connsiteX499" fmla="*/ 1640975 w 4246481"/>
                <a:gd name="connsiteY499" fmla="*/ 1921583 h 4248240"/>
                <a:gd name="connsiteX500" fmla="*/ 1635697 w 4246481"/>
                <a:gd name="connsiteY500" fmla="*/ 1885517 h 4248240"/>
                <a:gd name="connsiteX501" fmla="*/ 1655049 w 4246481"/>
                <a:gd name="connsiteY501" fmla="*/ 1869244 h 4248240"/>
                <a:gd name="connsiteX502" fmla="*/ 1700351 w 4246481"/>
                <a:gd name="connsiteY502" fmla="*/ 1878920 h 4248240"/>
                <a:gd name="connsiteX503" fmla="*/ 1725421 w 4246481"/>
                <a:gd name="connsiteY503" fmla="*/ 1878920 h 4248240"/>
                <a:gd name="connsiteX504" fmla="*/ 1717943 w 4246481"/>
                <a:gd name="connsiteY504" fmla="*/ 1870563 h 4248240"/>
                <a:gd name="connsiteX505" fmla="*/ 1623382 w 4246481"/>
                <a:gd name="connsiteY505" fmla="*/ 1693755 h 4248240"/>
                <a:gd name="connsiteX506" fmla="*/ 1622502 w 4246481"/>
                <a:gd name="connsiteY506" fmla="*/ 1636578 h 4248240"/>
                <a:gd name="connsiteX507" fmla="*/ 1648012 w 4246481"/>
                <a:gd name="connsiteY507" fmla="*/ 1623823 h 4248240"/>
                <a:gd name="connsiteX508" fmla="*/ 1706508 w 4246481"/>
                <a:gd name="connsiteY508" fmla="*/ 1657690 h 4248240"/>
                <a:gd name="connsiteX509" fmla="*/ 1727180 w 4246481"/>
                <a:gd name="connsiteY509" fmla="*/ 1664727 h 4248240"/>
                <a:gd name="connsiteX510" fmla="*/ 1724101 w 4246481"/>
                <a:gd name="connsiteY510" fmla="*/ 1656810 h 4248240"/>
                <a:gd name="connsiteX511" fmla="*/ 1638336 w 4246481"/>
                <a:gd name="connsiteY511" fmla="*/ 1420186 h 4248240"/>
                <a:gd name="connsiteX512" fmla="*/ 1637456 w 4246481"/>
                <a:gd name="connsiteY512" fmla="*/ 1386759 h 4248240"/>
                <a:gd name="connsiteX513" fmla="*/ 1656808 w 4246481"/>
                <a:gd name="connsiteY513" fmla="*/ 1373565 h 4248240"/>
                <a:gd name="connsiteX514" fmla="*/ 1683637 w 4246481"/>
                <a:gd name="connsiteY514" fmla="*/ 1386759 h 4248240"/>
                <a:gd name="connsiteX515" fmla="*/ 1732018 w 4246481"/>
                <a:gd name="connsiteY515" fmla="*/ 1410949 h 4248240"/>
                <a:gd name="connsiteX516" fmla="*/ 1742134 w 4246481"/>
                <a:gd name="connsiteY516" fmla="*/ 1412709 h 4248240"/>
                <a:gd name="connsiteX517" fmla="*/ 1737735 w 4246481"/>
                <a:gd name="connsiteY517" fmla="*/ 1405672 h 4248240"/>
                <a:gd name="connsiteX518" fmla="*/ 1696392 w 4246481"/>
                <a:gd name="connsiteY518" fmla="*/ 1304073 h 4248240"/>
                <a:gd name="connsiteX519" fmla="*/ 1688475 w 4246481"/>
                <a:gd name="connsiteY519" fmla="*/ 1154533 h 4248240"/>
                <a:gd name="connsiteX520" fmla="*/ 1704749 w 4246481"/>
                <a:gd name="connsiteY520" fmla="*/ 1145297 h 4248240"/>
                <a:gd name="connsiteX521" fmla="*/ 1782157 w 4246481"/>
                <a:gd name="connsiteY521" fmla="*/ 1194557 h 4248240"/>
                <a:gd name="connsiteX522" fmla="*/ 1796672 w 4246481"/>
                <a:gd name="connsiteY522" fmla="*/ 1203354 h 4248240"/>
                <a:gd name="connsiteX523" fmla="*/ 1770282 w 4246481"/>
                <a:gd name="connsiteY523" fmla="*/ 1131663 h 4248240"/>
                <a:gd name="connsiteX524" fmla="*/ 1750930 w 4246481"/>
                <a:gd name="connsiteY524" fmla="*/ 940780 h 4248240"/>
                <a:gd name="connsiteX525" fmla="*/ 1755328 w 4246481"/>
                <a:gd name="connsiteY525" fmla="*/ 914830 h 4248240"/>
                <a:gd name="connsiteX526" fmla="*/ 1772042 w 4246481"/>
                <a:gd name="connsiteY526" fmla="*/ 907354 h 4248240"/>
                <a:gd name="connsiteX527" fmla="*/ 1834936 w 4246481"/>
                <a:gd name="connsiteY527" fmla="*/ 948697 h 4248240"/>
                <a:gd name="connsiteX528" fmla="*/ 1844612 w 4246481"/>
                <a:gd name="connsiteY528" fmla="*/ 955294 h 4248240"/>
                <a:gd name="connsiteX529" fmla="*/ 1863525 w 4246481"/>
                <a:gd name="connsiteY529" fmla="*/ 670288 h 4248240"/>
                <a:gd name="connsiteX530" fmla="*/ 1913664 w 4246481"/>
                <a:gd name="connsiteY530" fmla="*/ 703715 h 4248240"/>
                <a:gd name="connsiteX531" fmla="*/ 1922900 w 4246481"/>
                <a:gd name="connsiteY531" fmla="*/ 586283 h 4248240"/>
                <a:gd name="connsiteX532" fmla="*/ 1967323 w 4246481"/>
                <a:gd name="connsiteY532" fmla="*/ 477207 h 4248240"/>
                <a:gd name="connsiteX533" fmla="*/ 2001189 w 4246481"/>
                <a:gd name="connsiteY533" fmla="*/ 514592 h 4248240"/>
                <a:gd name="connsiteX534" fmla="*/ 2013504 w 4246481"/>
                <a:gd name="connsiteY534" fmla="*/ 424428 h 4248240"/>
                <a:gd name="connsiteX535" fmla="*/ 2093551 w 4246481"/>
                <a:gd name="connsiteY535" fmla="*/ 65533 h 4248240"/>
                <a:gd name="connsiteX536" fmla="*/ 2118622 w 4246481"/>
                <a:gd name="connsiteY536" fmla="*/ 0 h 424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</a:cxnLst>
              <a:rect l="l" t="t" r="r" b="b"/>
              <a:pathLst>
                <a:path w="4246481" h="4248240">
                  <a:moveTo>
                    <a:pt x="2118622" y="0"/>
                  </a:moveTo>
                  <a:cubicBezTo>
                    <a:pt x="2120380" y="0"/>
                    <a:pt x="2121260" y="0"/>
                    <a:pt x="2123020" y="440"/>
                  </a:cubicBezTo>
                  <a:cubicBezTo>
                    <a:pt x="2126978" y="7477"/>
                    <a:pt x="2131816" y="14514"/>
                    <a:pt x="2134456" y="22431"/>
                  </a:cubicBezTo>
                  <a:cubicBezTo>
                    <a:pt x="2146330" y="57177"/>
                    <a:pt x="2159086" y="91923"/>
                    <a:pt x="2168322" y="127548"/>
                  </a:cubicBezTo>
                  <a:cubicBezTo>
                    <a:pt x="2199110" y="244541"/>
                    <a:pt x="2222860" y="362413"/>
                    <a:pt x="2238694" y="482045"/>
                  </a:cubicBezTo>
                  <a:cubicBezTo>
                    <a:pt x="2240453" y="492600"/>
                    <a:pt x="2240893" y="503596"/>
                    <a:pt x="2242212" y="515911"/>
                  </a:cubicBezTo>
                  <a:cubicBezTo>
                    <a:pt x="2254087" y="503156"/>
                    <a:pt x="2264643" y="491281"/>
                    <a:pt x="2276958" y="478086"/>
                  </a:cubicBezTo>
                  <a:cubicBezTo>
                    <a:pt x="2282236" y="485563"/>
                    <a:pt x="2287074" y="492161"/>
                    <a:pt x="2290593" y="498758"/>
                  </a:cubicBezTo>
                  <a:cubicBezTo>
                    <a:pt x="2321380" y="560773"/>
                    <a:pt x="2335014" y="626746"/>
                    <a:pt x="2331496" y="696238"/>
                  </a:cubicBezTo>
                  <a:cubicBezTo>
                    <a:pt x="2331496" y="698437"/>
                    <a:pt x="2331056" y="701516"/>
                    <a:pt x="2330616" y="704595"/>
                  </a:cubicBezTo>
                  <a:cubicBezTo>
                    <a:pt x="2346890" y="694039"/>
                    <a:pt x="2362284" y="683483"/>
                    <a:pt x="2377677" y="673367"/>
                  </a:cubicBezTo>
                  <a:cubicBezTo>
                    <a:pt x="2398789" y="705034"/>
                    <a:pt x="2411544" y="877885"/>
                    <a:pt x="2398789" y="957053"/>
                  </a:cubicBezTo>
                  <a:cubicBezTo>
                    <a:pt x="2410664" y="948257"/>
                    <a:pt x="2421220" y="940340"/>
                    <a:pt x="2432215" y="932863"/>
                  </a:cubicBezTo>
                  <a:cubicBezTo>
                    <a:pt x="2444970" y="924507"/>
                    <a:pt x="2457285" y="915710"/>
                    <a:pt x="2470480" y="908673"/>
                  </a:cubicBezTo>
                  <a:cubicBezTo>
                    <a:pt x="2484114" y="901196"/>
                    <a:pt x="2488073" y="902515"/>
                    <a:pt x="2490712" y="918789"/>
                  </a:cubicBezTo>
                  <a:cubicBezTo>
                    <a:pt x="2492911" y="934622"/>
                    <a:pt x="2494230" y="950456"/>
                    <a:pt x="2494670" y="966290"/>
                  </a:cubicBezTo>
                  <a:cubicBezTo>
                    <a:pt x="2495110" y="1037101"/>
                    <a:pt x="2487193" y="1106593"/>
                    <a:pt x="2460364" y="1172566"/>
                  </a:cubicBezTo>
                  <a:cubicBezTo>
                    <a:pt x="2455966" y="1183122"/>
                    <a:pt x="2450688" y="1193238"/>
                    <a:pt x="2444091" y="1206432"/>
                  </a:cubicBezTo>
                  <a:cubicBezTo>
                    <a:pt x="2456405" y="1198955"/>
                    <a:pt x="2466082" y="1192798"/>
                    <a:pt x="2475757" y="1186640"/>
                  </a:cubicBezTo>
                  <a:cubicBezTo>
                    <a:pt x="2495989" y="1173446"/>
                    <a:pt x="2515781" y="1160251"/>
                    <a:pt x="2536013" y="1147936"/>
                  </a:cubicBezTo>
                  <a:cubicBezTo>
                    <a:pt x="2550967" y="1139140"/>
                    <a:pt x="2554486" y="1141339"/>
                    <a:pt x="2556245" y="1158052"/>
                  </a:cubicBezTo>
                  <a:cubicBezTo>
                    <a:pt x="2562402" y="1231062"/>
                    <a:pt x="2555805" y="1301874"/>
                    <a:pt x="2527217" y="1370046"/>
                  </a:cubicBezTo>
                  <a:cubicBezTo>
                    <a:pt x="2524138" y="1377963"/>
                    <a:pt x="2519740" y="1385440"/>
                    <a:pt x="2515341" y="1392477"/>
                  </a:cubicBezTo>
                  <a:cubicBezTo>
                    <a:pt x="2511383" y="1399074"/>
                    <a:pt x="2506105" y="1406112"/>
                    <a:pt x="2503026" y="1414468"/>
                  </a:cubicBezTo>
                  <a:cubicBezTo>
                    <a:pt x="2512703" y="1410949"/>
                    <a:pt x="2522379" y="1408311"/>
                    <a:pt x="2531615" y="1404352"/>
                  </a:cubicBezTo>
                  <a:cubicBezTo>
                    <a:pt x="2545689" y="1397315"/>
                    <a:pt x="2558884" y="1388079"/>
                    <a:pt x="2572518" y="1380602"/>
                  </a:cubicBezTo>
                  <a:cubicBezTo>
                    <a:pt x="2598908" y="1366528"/>
                    <a:pt x="2607704" y="1370926"/>
                    <a:pt x="2606385" y="1401273"/>
                  </a:cubicBezTo>
                  <a:cubicBezTo>
                    <a:pt x="2604626" y="1447455"/>
                    <a:pt x="2591431" y="1491437"/>
                    <a:pt x="2576477" y="1534539"/>
                  </a:cubicBezTo>
                  <a:cubicBezTo>
                    <a:pt x="2561963" y="1578082"/>
                    <a:pt x="2543930" y="1619865"/>
                    <a:pt x="2518420" y="1658569"/>
                  </a:cubicBezTo>
                  <a:cubicBezTo>
                    <a:pt x="2517541" y="1659889"/>
                    <a:pt x="2517101" y="1661208"/>
                    <a:pt x="2517981" y="1665167"/>
                  </a:cubicBezTo>
                  <a:cubicBezTo>
                    <a:pt x="2527217" y="1661648"/>
                    <a:pt x="2536893" y="1658569"/>
                    <a:pt x="2545689" y="1653731"/>
                  </a:cubicBezTo>
                  <a:cubicBezTo>
                    <a:pt x="2563282" y="1644055"/>
                    <a:pt x="2580875" y="1633060"/>
                    <a:pt x="2598028" y="1623384"/>
                  </a:cubicBezTo>
                  <a:cubicBezTo>
                    <a:pt x="2610783" y="1616346"/>
                    <a:pt x="2615181" y="1617666"/>
                    <a:pt x="2619579" y="1632180"/>
                  </a:cubicBezTo>
                  <a:cubicBezTo>
                    <a:pt x="2625737" y="1652851"/>
                    <a:pt x="2623978" y="1673963"/>
                    <a:pt x="2620019" y="1694635"/>
                  </a:cubicBezTo>
                  <a:cubicBezTo>
                    <a:pt x="2606825" y="1764127"/>
                    <a:pt x="2572518" y="1821303"/>
                    <a:pt x="2525018" y="1871003"/>
                  </a:cubicBezTo>
                  <a:cubicBezTo>
                    <a:pt x="2522818" y="1873642"/>
                    <a:pt x="2520180" y="1876281"/>
                    <a:pt x="2518860" y="1881559"/>
                  </a:cubicBezTo>
                  <a:cubicBezTo>
                    <a:pt x="2529416" y="1879800"/>
                    <a:pt x="2539972" y="1879360"/>
                    <a:pt x="2550527" y="1877161"/>
                  </a:cubicBezTo>
                  <a:cubicBezTo>
                    <a:pt x="2561523" y="1875401"/>
                    <a:pt x="2572518" y="1871443"/>
                    <a:pt x="2583954" y="1869684"/>
                  </a:cubicBezTo>
                  <a:cubicBezTo>
                    <a:pt x="2602426" y="1866165"/>
                    <a:pt x="2610343" y="1871883"/>
                    <a:pt x="2607704" y="1891235"/>
                  </a:cubicBezTo>
                  <a:cubicBezTo>
                    <a:pt x="2605505" y="1909268"/>
                    <a:pt x="2601107" y="1927740"/>
                    <a:pt x="2595389" y="1944893"/>
                  </a:cubicBezTo>
                  <a:cubicBezTo>
                    <a:pt x="2579116" y="1994593"/>
                    <a:pt x="2554925" y="2040774"/>
                    <a:pt x="2528536" y="2085636"/>
                  </a:cubicBezTo>
                  <a:cubicBezTo>
                    <a:pt x="2526337" y="2089595"/>
                    <a:pt x="2523698" y="2093993"/>
                    <a:pt x="2521499" y="2097951"/>
                  </a:cubicBezTo>
                  <a:cubicBezTo>
                    <a:pt x="2521939" y="2098831"/>
                    <a:pt x="2522379" y="2100150"/>
                    <a:pt x="2523258" y="2100590"/>
                  </a:cubicBezTo>
                  <a:cubicBezTo>
                    <a:pt x="2529856" y="2098391"/>
                    <a:pt x="2536893" y="2096192"/>
                    <a:pt x="2543490" y="2093113"/>
                  </a:cubicBezTo>
                  <a:cubicBezTo>
                    <a:pt x="2553166" y="2088275"/>
                    <a:pt x="2561523" y="2082118"/>
                    <a:pt x="2571199" y="2077280"/>
                  </a:cubicBezTo>
                  <a:cubicBezTo>
                    <a:pt x="2587472" y="2068923"/>
                    <a:pt x="2598908" y="2075960"/>
                    <a:pt x="2599787" y="2094433"/>
                  </a:cubicBezTo>
                  <a:cubicBezTo>
                    <a:pt x="2601107" y="2124341"/>
                    <a:pt x="2592750" y="2152049"/>
                    <a:pt x="2582634" y="2179758"/>
                  </a:cubicBezTo>
                  <a:cubicBezTo>
                    <a:pt x="2564602" y="2230778"/>
                    <a:pt x="2537773" y="2277399"/>
                    <a:pt x="2502587" y="2319182"/>
                  </a:cubicBezTo>
                  <a:cubicBezTo>
                    <a:pt x="2500827" y="2321381"/>
                    <a:pt x="2499068" y="2324020"/>
                    <a:pt x="2495549" y="2328418"/>
                  </a:cubicBezTo>
                  <a:cubicBezTo>
                    <a:pt x="2504786" y="2329297"/>
                    <a:pt x="2511823" y="2329297"/>
                    <a:pt x="2518860" y="2330177"/>
                  </a:cubicBezTo>
                  <a:cubicBezTo>
                    <a:pt x="2528096" y="2331497"/>
                    <a:pt x="2537333" y="2331937"/>
                    <a:pt x="2546129" y="2334136"/>
                  </a:cubicBezTo>
                  <a:cubicBezTo>
                    <a:pt x="2558444" y="2337654"/>
                    <a:pt x="2508110" y="2501415"/>
                    <a:pt x="2503712" y="2513290"/>
                  </a:cubicBezTo>
                  <a:lnTo>
                    <a:pt x="2646408" y="2347769"/>
                  </a:lnTo>
                  <a:cubicBezTo>
                    <a:pt x="2652126" y="2341612"/>
                    <a:pt x="2662243" y="2335014"/>
                    <a:pt x="2667960" y="2336334"/>
                  </a:cubicBezTo>
                  <a:cubicBezTo>
                    <a:pt x="2673678" y="2337653"/>
                    <a:pt x="2678076" y="2349088"/>
                    <a:pt x="2681595" y="2357005"/>
                  </a:cubicBezTo>
                  <a:cubicBezTo>
                    <a:pt x="2685993" y="2368441"/>
                    <a:pt x="2688632" y="2380316"/>
                    <a:pt x="2691711" y="2392191"/>
                  </a:cubicBezTo>
                  <a:cubicBezTo>
                    <a:pt x="2693030" y="2392191"/>
                    <a:pt x="2693910" y="2391751"/>
                    <a:pt x="2695229" y="2391751"/>
                  </a:cubicBezTo>
                  <a:cubicBezTo>
                    <a:pt x="2698748" y="2381196"/>
                    <a:pt x="2701827" y="2370200"/>
                    <a:pt x="2705785" y="2359644"/>
                  </a:cubicBezTo>
                  <a:cubicBezTo>
                    <a:pt x="2719420" y="2320060"/>
                    <a:pt x="2734374" y="2281356"/>
                    <a:pt x="2756804" y="2245730"/>
                  </a:cubicBezTo>
                  <a:cubicBezTo>
                    <a:pt x="2763402" y="2235175"/>
                    <a:pt x="2771758" y="2224619"/>
                    <a:pt x="2780995" y="2215822"/>
                  </a:cubicBezTo>
                  <a:cubicBezTo>
                    <a:pt x="2789351" y="2207466"/>
                    <a:pt x="2795069" y="2208785"/>
                    <a:pt x="2801666" y="2218461"/>
                  </a:cubicBezTo>
                  <a:cubicBezTo>
                    <a:pt x="2810023" y="2231216"/>
                    <a:pt x="2817060" y="2244411"/>
                    <a:pt x="2824977" y="2257166"/>
                  </a:cubicBezTo>
                  <a:cubicBezTo>
                    <a:pt x="2827616" y="2261564"/>
                    <a:pt x="2831134" y="2265083"/>
                    <a:pt x="2834653" y="2269041"/>
                  </a:cubicBezTo>
                  <a:cubicBezTo>
                    <a:pt x="2839051" y="2243531"/>
                    <a:pt x="2842130" y="2218901"/>
                    <a:pt x="2848287" y="2194711"/>
                  </a:cubicBezTo>
                  <a:cubicBezTo>
                    <a:pt x="2860602" y="2147210"/>
                    <a:pt x="2881714" y="2104987"/>
                    <a:pt x="2919539" y="2072880"/>
                  </a:cubicBezTo>
                  <a:cubicBezTo>
                    <a:pt x="2924816" y="2068482"/>
                    <a:pt x="2930974" y="2064964"/>
                    <a:pt x="2937131" y="2062325"/>
                  </a:cubicBezTo>
                  <a:cubicBezTo>
                    <a:pt x="2944608" y="2058806"/>
                    <a:pt x="2949886" y="2061005"/>
                    <a:pt x="2951206" y="2069802"/>
                  </a:cubicBezTo>
                  <a:cubicBezTo>
                    <a:pt x="2954724" y="2087834"/>
                    <a:pt x="2958243" y="2105427"/>
                    <a:pt x="2962641" y="2123020"/>
                  </a:cubicBezTo>
                  <a:cubicBezTo>
                    <a:pt x="2964400" y="2130497"/>
                    <a:pt x="2967919" y="2137974"/>
                    <a:pt x="2972757" y="2145011"/>
                  </a:cubicBezTo>
                  <a:cubicBezTo>
                    <a:pt x="2973637" y="2143252"/>
                    <a:pt x="2974516" y="2141053"/>
                    <a:pt x="2975396" y="2138854"/>
                  </a:cubicBezTo>
                  <a:cubicBezTo>
                    <a:pt x="2996507" y="2068482"/>
                    <a:pt x="3031253" y="2004708"/>
                    <a:pt x="3078314" y="1948411"/>
                  </a:cubicBezTo>
                  <a:cubicBezTo>
                    <a:pt x="3082712" y="1943133"/>
                    <a:pt x="3087990" y="1938295"/>
                    <a:pt x="3093268" y="1933897"/>
                  </a:cubicBezTo>
                  <a:cubicBezTo>
                    <a:pt x="3103384" y="1925540"/>
                    <a:pt x="3110421" y="1926860"/>
                    <a:pt x="3115259" y="1939614"/>
                  </a:cubicBezTo>
                  <a:cubicBezTo>
                    <a:pt x="3119218" y="1949730"/>
                    <a:pt x="3120537" y="1961166"/>
                    <a:pt x="3123176" y="1971721"/>
                  </a:cubicBezTo>
                  <a:cubicBezTo>
                    <a:pt x="3126694" y="1985796"/>
                    <a:pt x="3131093" y="1998990"/>
                    <a:pt x="3135051" y="2013065"/>
                  </a:cubicBezTo>
                  <a:cubicBezTo>
                    <a:pt x="3138130" y="2011305"/>
                    <a:pt x="3139449" y="2010866"/>
                    <a:pt x="3139449" y="2010866"/>
                  </a:cubicBezTo>
                  <a:cubicBezTo>
                    <a:pt x="3153084" y="1947971"/>
                    <a:pt x="3193108" y="1901790"/>
                    <a:pt x="3237530" y="1859127"/>
                  </a:cubicBezTo>
                  <a:cubicBezTo>
                    <a:pt x="3247646" y="1849011"/>
                    <a:pt x="3259521" y="1840654"/>
                    <a:pt x="3270956" y="1832298"/>
                  </a:cubicBezTo>
                  <a:cubicBezTo>
                    <a:pt x="3274915" y="1829659"/>
                    <a:pt x="3280632" y="1829659"/>
                    <a:pt x="3284591" y="1828779"/>
                  </a:cubicBezTo>
                  <a:cubicBezTo>
                    <a:pt x="3290308" y="1864405"/>
                    <a:pt x="3295146" y="1897391"/>
                    <a:pt x="3301304" y="1933457"/>
                  </a:cubicBezTo>
                  <a:cubicBezTo>
                    <a:pt x="3329453" y="1858247"/>
                    <a:pt x="3378713" y="1803270"/>
                    <a:pt x="3435889" y="1754449"/>
                  </a:cubicBezTo>
                  <a:cubicBezTo>
                    <a:pt x="3440727" y="1750491"/>
                    <a:pt x="3445565" y="1746972"/>
                    <a:pt x="3451283" y="1743454"/>
                  </a:cubicBezTo>
                  <a:cubicBezTo>
                    <a:pt x="3466677" y="1733338"/>
                    <a:pt x="3470635" y="1734218"/>
                    <a:pt x="3474154" y="1752250"/>
                  </a:cubicBezTo>
                  <a:cubicBezTo>
                    <a:pt x="3477673" y="1769843"/>
                    <a:pt x="3479432" y="1787436"/>
                    <a:pt x="3481631" y="1805029"/>
                  </a:cubicBezTo>
                  <a:cubicBezTo>
                    <a:pt x="3482510" y="1809867"/>
                    <a:pt x="3482950" y="1814265"/>
                    <a:pt x="3483390" y="1819983"/>
                  </a:cubicBezTo>
                  <a:cubicBezTo>
                    <a:pt x="3531331" y="1763686"/>
                    <a:pt x="3636888" y="1681439"/>
                    <a:pt x="3674273" y="1672203"/>
                  </a:cubicBezTo>
                  <a:cubicBezTo>
                    <a:pt x="3676472" y="1687157"/>
                    <a:pt x="3679551" y="1702111"/>
                    <a:pt x="3682190" y="1718384"/>
                  </a:cubicBezTo>
                  <a:cubicBezTo>
                    <a:pt x="3731010" y="1671763"/>
                    <a:pt x="3786427" y="1637017"/>
                    <a:pt x="3855919" y="1624262"/>
                  </a:cubicBezTo>
                  <a:cubicBezTo>
                    <a:pt x="3854160" y="1640096"/>
                    <a:pt x="3853280" y="1652850"/>
                    <a:pt x="3851521" y="1666485"/>
                  </a:cubicBezTo>
                  <a:cubicBezTo>
                    <a:pt x="3853720" y="1665605"/>
                    <a:pt x="3855479" y="1664726"/>
                    <a:pt x="3856799" y="1664286"/>
                  </a:cubicBezTo>
                  <a:cubicBezTo>
                    <a:pt x="3961916" y="1589516"/>
                    <a:pt x="4072311" y="1524423"/>
                    <a:pt x="4189304" y="1469445"/>
                  </a:cubicBezTo>
                  <a:cubicBezTo>
                    <a:pt x="4203379" y="1462848"/>
                    <a:pt x="4218772" y="1458449"/>
                    <a:pt x="4233726" y="1452732"/>
                  </a:cubicBezTo>
                  <a:cubicBezTo>
                    <a:pt x="4236805" y="1451412"/>
                    <a:pt x="4240764" y="1451412"/>
                    <a:pt x="4244282" y="1450972"/>
                  </a:cubicBezTo>
                  <a:lnTo>
                    <a:pt x="4246481" y="1453171"/>
                  </a:lnTo>
                  <a:cubicBezTo>
                    <a:pt x="4237245" y="1471204"/>
                    <a:pt x="4229328" y="1490556"/>
                    <a:pt x="4218332" y="1507709"/>
                  </a:cubicBezTo>
                  <a:cubicBezTo>
                    <a:pt x="4151919" y="1617225"/>
                    <a:pt x="4076710" y="1720143"/>
                    <a:pt x="3991824" y="1816024"/>
                  </a:cubicBezTo>
                  <a:cubicBezTo>
                    <a:pt x="3990944" y="1817344"/>
                    <a:pt x="3990065" y="1818224"/>
                    <a:pt x="3988306" y="1821302"/>
                  </a:cubicBezTo>
                  <a:lnTo>
                    <a:pt x="4033167" y="1821302"/>
                  </a:lnTo>
                  <a:cubicBezTo>
                    <a:pt x="4012496" y="1889475"/>
                    <a:pt x="3973352" y="1940934"/>
                    <a:pt x="3920133" y="1984476"/>
                  </a:cubicBezTo>
                  <a:lnTo>
                    <a:pt x="3965435" y="1995472"/>
                  </a:lnTo>
                  <a:cubicBezTo>
                    <a:pt x="3959717" y="2024940"/>
                    <a:pt x="3850641" y="2138854"/>
                    <a:pt x="3798303" y="2169201"/>
                  </a:cubicBezTo>
                  <a:cubicBezTo>
                    <a:pt x="3803580" y="2170521"/>
                    <a:pt x="3807099" y="2171401"/>
                    <a:pt x="3810617" y="2171840"/>
                  </a:cubicBezTo>
                  <a:cubicBezTo>
                    <a:pt x="3830849" y="2177118"/>
                    <a:pt x="3850641" y="2181956"/>
                    <a:pt x="3870433" y="2187674"/>
                  </a:cubicBezTo>
                  <a:cubicBezTo>
                    <a:pt x="3881429" y="2191193"/>
                    <a:pt x="3882748" y="2194711"/>
                    <a:pt x="3875271" y="2203507"/>
                  </a:cubicBezTo>
                  <a:cubicBezTo>
                    <a:pt x="3861637" y="2218461"/>
                    <a:pt x="3848002" y="2233415"/>
                    <a:pt x="3833049" y="2247050"/>
                  </a:cubicBezTo>
                  <a:cubicBezTo>
                    <a:pt x="3801381" y="2275638"/>
                    <a:pt x="3766196" y="2299829"/>
                    <a:pt x="3727931" y="2317861"/>
                  </a:cubicBezTo>
                  <a:cubicBezTo>
                    <a:pt x="3709898" y="2326658"/>
                    <a:pt x="3690546" y="2332375"/>
                    <a:pt x="3670754" y="2339852"/>
                  </a:cubicBezTo>
                  <a:cubicBezTo>
                    <a:pt x="3674713" y="2341612"/>
                    <a:pt x="3679111" y="2342931"/>
                    <a:pt x="3683949" y="2344250"/>
                  </a:cubicBezTo>
                  <a:cubicBezTo>
                    <a:pt x="3707699" y="2350848"/>
                    <a:pt x="3731890" y="2357005"/>
                    <a:pt x="3755200" y="2364042"/>
                  </a:cubicBezTo>
                  <a:cubicBezTo>
                    <a:pt x="3770154" y="2368441"/>
                    <a:pt x="3771033" y="2372399"/>
                    <a:pt x="3760918" y="2383395"/>
                  </a:cubicBezTo>
                  <a:cubicBezTo>
                    <a:pt x="3720894" y="2425619"/>
                    <a:pt x="3674713" y="2459925"/>
                    <a:pt x="3620175" y="2481036"/>
                  </a:cubicBezTo>
                  <a:cubicBezTo>
                    <a:pt x="3604781" y="2487194"/>
                    <a:pt x="3588068" y="2489832"/>
                    <a:pt x="3570475" y="2494231"/>
                  </a:cubicBezTo>
                  <a:cubicBezTo>
                    <a:pt x="3576192" y="2497749"/>
                    <a:pt x="3580591" y="2501268"/>
                    <a:pt x="3585869" y="2503907"/>
                  </a:cubicBezTo>
                  <a:cubicBezTo>
                    <a:pt x="3596424" y="2508305"/>
                    <a:pt x="3606980" y="2511384"/>
                    <a:pt x="3618416" y="2514902"/>
                  </a:cubicBezTo>
                  <a:cubicBezTo>
                    <a:pt x="3623693" y="2516662"/>
                    <a:pt x="3628971" y="2517981"/>
                    <a:pt x="3634249" y="2520180"/>
                  </a:cubicBezTo>
                  <a:cubicBezTo>
                    <a:pt x="3653601" y="2528097"/>
                    <a:pt x="3656240" y="2538213"/>
                    <a:pt x="3639527" y="2550088"/>
                  </a:cubicBezTo>
                  <a:cubicBezTo>
                    <a:pt x="3613138" y="2568121"/>
                    <a:pt x="3585869" y="2584834"/>
                    <a:pt x="3557280" y="2599788"/>
                  </a:cubicBezTo>
                  <a:cubicBezTo>
                    <a:pt x="3516817" y="2620460"/>
                    <a:pt x="3473274" y="2635414"/>
                    <a:pt x="3427972" y="2642891"/>
                  </a:cubicBezTo>
                  <a:cubicBezTo>
                    <a:pt x="3426213" y="2643330"/>
                    <a:pt x="3424454" y="2644210"/>
                    <a:pt x="3419616" y="2645090"/>
                  </a:cubicBezTo>
                  <a:cubicBezTo>
                    <a:pt x="3426653" y="2649048"/>
                    <a:pt x="3431931" y="2653006"/>
                    <a:pt x="3436769" y="2655206"/>
                  </a:cubicBezTo>
                  <a:cubicBezTo>
                    <a:pt x="3454802" y="2661803"/>
                    <a:pt x="3473714" y="2667521"/>
                    <a:pt x="3492187" y="2673678"/>
                  </a:cubicBezTo>
                  <a:cubicBezTo>
                    <a:pt x="3504941" y="2678076"/>
                    <a:pt x="3507580" y="2683794"/>
                    <a:pt x="3497904" y="2693470"/>
                  </a:cubicBezTo>
                  <a:cubicBezTo>
                    <a:pt x="3484270" y="2707544"/>
                    <a:pt x="3469756" y="2722059"/>
                    <a:pt x="3453042" y="2732174"/>
                  </a:cubicBezTo>
                  <a:cubicBezTo>
                    <a:pt x="3404662" y="2761643"/>
                    <a:pt x="3351444" y="2770439"/>
                    <a:pt x="3296026" y="2769119"/>
                  </a:cubicBezTo>
                  <a:cubicBezTo>
                    <a:pt x="3293387" y="2769119"/>
                    <a:pt x="3290308" y="2768680"/>
                    <a:pt x="3287229" y="2768680"/>
                  </a:cubicBezTo>
                  <a:cubicBezTo>
                    <a:pt x="3286350" y="2768680"/>
                    <a:pt x="3285910" y="2769119"/>
                    <a:pt x="3283271" y="2770439"/>
                  </a:cubicBezTo>
                  <a:cubicBezTo>
                    <a:pt x="3288989" y="2776157"/>
                    <a:pt x="3293827" y="2780555"/>
                    <a:pt x="3299545" y="2784953"/>
                  </a:cubicBezTo>
                  <a:cubicBezTo>
                    <a:pt x="3309221" y="2791990"/>
                    <a:pt x="3318457" y="2799027"/>
                    <a:pt x="3328133" y="2806064"/>
                  </a:cubicBezTo>
                  <a:cubicBezTo>
                    <a:pt x="3341328" y="2816180"/>
                    <a:pt x="3341767" y="2824097"/>
                    <a:pt x="3328133" y="2832893"/>
                  </a:cubicBezTo>
                  <a:cubicBezTo>
                    <a:pt x="3310980" y="2843889"/>
                    <a:pt x="3293827" y="2854885"/>
                    <a:pt x="3274915" y="2861042"/>
                  </a:cubicBezTo>
                  <a:cubicBezTo>
                    <a:pt x="3236650" y="2873797"/>
                    <a:pt x="3197066" y="2883473"/>
                    <a:pt x="3158362" y="2894909"/>
                  </a:cubicBezTo>
                  <a:cubicBezTo>
                    <a:pt x="3155723" y="2895788"/>
                    <a:pt x="3152644" y="2896668"/>
                    <a:pt x="3148686" y="2899746"/>
                  </a:cubicBezTo>
                  <a:cubicBezTo>
                    <a:pt x="3154403" y="2902825"/>
                    <a:pt x="3160121" y="2905904"/>
                    <a:pt x="3166278" y="2908983"/>
                  </a:cubicBezTo>
                  <a:cubicBezTo>
                    <a:pt x="3173755" y="2912061"/>
                    <a:pt x="3181672" y="2913821"/>
                    <a:pt x="3189149" y="2916460"/>
                  </a:cubicBezTo>
                  <a:cubicBezTo>
                    <a:pt x="3205423" y="2922617"/>
                    <a:pt x="3208502" y="2934492"/>
                    <a:pt x="3194867" y="2945488"/>
                  </a:cubicBezTo>
                  <a:cubicBezTo>
                    <a:pt x="3179913" y="2957363"/>
                    <a:pt x="3163200" y="2968359"/>
                    <a:pt x="3146047" y="2976715"/>
                  </a:cubicBezTo>
                  <a:cubicBezTo>
                    <a:pt x="3097666" y="2999586"/>
                    <a:pt x="3047087" y="3011021"/>
                    <a:pt x="2990790" y="3011021"/>
                  </a:cubicBezTo>
                  <a:cubicBezTo>
                    <a:pt x="2993869" y="3016299"/>
                    <a:pt x="2996507" y="3020697"/>
                    <a:pt x="2999586" y="3024656"/>
                  </a:cubicBezTo>
                  <a:cubicBezTo>
                    <a:pt x="3004864" y="3031693"/>
                    <a:pt x="3010582" y="3038730"/>
                    <a:pt x="3014540" y="3046647"/>
                  </a:cubicBezTo>
                  <a:cubicBezTo>
                    <a:pt x="3020258" y="3057203"/>
                    <a:pt x="3018938" y="3063360"/>
                    <a:pt x="3007503" y="3068198"/>
                  </a:cubicBezTo>
                  <a:cubicBezTo>
                    <a:pt x="2991669" y="3074795"/>
                    <a:pt x="2975396" y="3080953"/>
                    <a:pt x="2959122" y="3086231"/>
                  </a:cubicBezTo>
                  <a:cubicBezTo>
                    <a:pt x="2935372" y="3093708"/>
                    <a:pt x="2912061" y="3100745"/>
                    <a:pt x="2887871" y="3106903"/>
                  </a:cubicBezTo>
                  <a:cubicBezTo>
                    <a:pt x="2870278" y="3111301"/>
                    <a:pt x="2856204" y="3119218"/>
                    <a:pt x="2851366" y="3139010"/>
                  </a:cubicBezTo>
                  <a:cubicBezTo>
                    <a:pt x="2854885" y="3145167"/>
                    <a:pt x="2860163" y="3145167"/>
                    <a:pt x="2867200" y="3141209"/>
                  </a:cubicBezTo>
                  <a:cubicBezTo>
                    <a:pt x="2895788" y="3125815"/>
                    <a:pt x="2924816" y="3111301"/>
                    <a:pt x="2957363" y="3105583"/>
                  </a:cubicBezTo>
                  <a:cubicBezTo>
                    <a:pt x="2960442" y="3105143"/>
                    <a:pt x="2963960" y="3104264"/>
                    <a:pt x="2967039" y="3104704"/>
                  </a:cubicBezTo>
                  <a:cubicBezTo>
                    <a:pt x="2975836" y="3105143"/>
                    <a:pt x="2979794" y="3109102"/>
                    <a:pt x="2977155" y="3118338"/>
                  </a:cubicBezTo>
                  <a:cubicBezTo>
                    <a:pt x="2974077" y="3130213"/>
                    <a:pt x="2971437" y="3142528"/>
                    <a:pt x="2971437" y="3156163"/>
                  </a:cubicBezTo>
                  <a:cubicBezTo>
                    <a:pt x="2974077" y="3153963"/>
                    <a:pt x="2977155" y="3150885"/>
                    <a:pt x="2980234" y="3148686"/>
                  </a:cubicBezTo>
                  <a:cubicBezTo>
                    <a:pt x="3010582" y="3122296"/>
                    <a:pt x="3044448" y="3102944"/>
                    <a:pt x="3085791" y="3098986"/>
                  </a:cubicBezTo>
                  <a:cubicBezTo>
                    <a:pt x="3093708" y="3098106"/>
                    <a:pt x="3102065" y="3098546"/>
                    <a:pt x="3109981" y="3100305"/>
                  </a:cubicBezTo>
                  <a:cubicBezTo>
                    <a:pt x="3120977" y="3102064"/>
                    <a:pt x="3122296" y="3106023"/>
                    <a:pt x="3116579" y="3115259"/>
                  </a:cubicBezTo>
                  <a:cubicBezTo>
                    <a:pt x="3110861" y="3124496"/>
                    <a:pt x="3105583" y="3133292"/>
                    <a:pt x="3100305" y="3142968"/>
                  </a:cubicBezTo>
                  <a:cubicBezTo>
                    <a:pt x="3098106" y="3147366"/>
                    <a:pt x="3096347" y="3152204"/>
                    <a:pt x="3093268" y="3159681"/>
                  </a:cubicBezTo>
                  <a:cubicBezTo>
                    <a:pt x="3098546" y="3157482"/>
                    <a:pt x="3101185" y="3156163"/>
                    <a:pt x="3102944" y="3154843"/>
                  </a:cubicBezTo>
                  <a:cubicBezTo>
                    <a:pt x="3145167" y="3131093"/>
                    <a:pt x="3190029" y="3115699"/>
                    <a:pt x="3238849" y="3111301"/>
                  </a:cubicBezTo>
                  <a:cubicBezTo>
                    <a:pt x="3245007" y="3110421"/>
                    <a:pt x="3252484" y="3113060"/>
                    <a:pt x="3259081" y="3114379"/>
                  </a:cubicBezTo>
                  <a:cubicBezTo>
                    <a:pt x="3257322" y="3120977"/>
                    <a:pt x="3256442" y="3128454"/>
                    <a:pt x="3253363" y="3134611"/>
                  </a:cubicBezTo>
                  <a:cubicBezTo>
                    <a:pt x="3248085" y="3145607"/>
                    <a:pt x="3241488" y="3156163"/>
                    <a:pt x="3237090" y="3168478"/>
                  </a:cubicBezTo>
                  <a:cubicBezTo>
                    <a:pt x="3261280" y="3154403"/>
                    <a:pt x="3285910" y="3146926"/>
                    <a:pt x="3312299" y="3143848"/>
                  </a:cubicBezTo>
                  <a:cubicBezTo>
                    <a:pt x="3337809" y="3140769"/>
                    <a:pt x="3364198" y="3138130"/>
                    <a:pt x="3392787" y="3145167"/>
                  </a:cubicBezTo>
                  <a:cubicBezTo>
                    <a:pt x="3379152" y="3165839"/>
                    <a:pt x="3367717" y="3184311"/>
                    <a:pt x="3354082" y="3204543"/>
                  </a:cubicBezTo>
                  <a:cubicBezTo>
                    <a:pt x="3410380" y="3179913"/>
                    <a:pt x="3466677" y="3174195"/>
                    <a:pt x="3523854" y="3183872"/>
                  </a:cubicBezTo>
                  <a:cubicBezTo>
                    <a:pt x="3524733" y="3185191"/>
                    <a:pt x="3525613" y="3186510"/>
                    <a:pt x="3526053" y="3187830"/>
                  </a:cubicBezTo>
                  <a:cubicBezTo>
                    <a:pt x="3516377" y="3202344"/>
                    <a:pt x="3505821" y="3217738"/>
                    <a:pt x="3495705" y="3233131"/>
                  </a:cubicBezTo>
                  <a:cubicBezTo>
                    <a:pt x="3548923" y="3229173"/>
                    <a:pt x="3601262" y="3234011"/>
                    <a:pt x="3654921" y="3247206"/>
                  </a:cubicBezTo>
                  <a:cubicBezTo>
                    <a:pt x="3648323" y="3257322"/>
                    <a:pt x="3643045" y="3265678"/>
                    <a:pt x="3636888" y="3275354"/>
                  </a:cubicBezTo>
                  <a:cubicBezTo>
                    <a:pt x="3682190" y="3274475"/>
                    <a:pt x="3724852" y="3282391"/>
                    <a:pt x="3765316" y="3307901"/>
                  </a:cubicBezTo>
                  <a:cubicBezTo>
                    <a:pt x="3757839" y="3314938"/>
                    <a:pt x="3751681" y="3321096"/>
                    <a:pt x="3745524" y="3326374"/>
                  </a:cubicBezTo>
                  <a:cubicBezTo>
                    <a:pt x="3793904" y="3336489"/>
                    <a:pt x="3843604" y="3345286"/>
                    <a:pt x="3891985" y="3356281"/>
                  </a:cubicBezTo>
                  <a:cubicBezTo>
                    <a:pt x="3940365" y="3367277"/>
                    <a:pt x="3988745" y="3378273"/>
                    <a:pt x="4033607" y="3400264"/>
                  </a:cubicBezTo>
                  <a:cubicBezTo>
                    <a:pt x="4033607" y="3401583"/>
                    <a:pt x="4034047" y="3402463"/>
                    <a:pt x="4034047" y="3403782"/>
                  </a:cubicBezTo>
                  <a:cubicBezTo>
                    <a:pt x="4021292" y="3408620"/>
                    <a:pt x="4008977" y="3413898"/>
                    <a:pt x="3996222" y="3417857"/>
                  </a:cubicBezTo>
                  <a:cubicBezTo>
                    <a:pt x="3914855" y="3440727"/>
                    <a:pt x="3831729" y="3455681"/>
                    <a:pt x="3747723" y="3464478"/>
                  </a:cubicBezTo>
                  <a:cubicBezTo>
                    <a:pt x="3746404" y="3464478"/>
                    <a:pt x="3745084" y="3464918"/>
                    <a:pt x="3742005" y="3465357"/>
                  </a:cubicBezTo>
                  <a:cubicBezTo>
                    <a:pt x="3749042" y="3471955"/>
                    <a:pt x="3755200" y="3477672"/>
                    <a:pt x="3762677" y="3485149"/>
                  </a:cubicBezTo>
                  <a:cubicBezTo>
                    <a:pt x="3721774" y="3508900"/>
                    <a:pt x="3679111" y="3515497"/>
                    <a:pt x="3633369" y="3513738"/>
                  </a:cubicBezTo>
                  <a:cubicBezTo>
                    <a:pt x="3639087" y="3523414"/>
                    <a:pt x="3643925" y="3531770"/>
                    <a:pt x="3650522" y="3542326"/>
                  </a:cubicBezTo>
                  <a:cubicBezTo>
                    <a:pt x="3596864" y="3554641"/>
                    <a:pt x="3544525" y="3557280"/>
                    <a:pt x="3489988" y="3551123"/>
                  </a:cubicBezTo>
                  <a:cubicBezTo>
                    <a:pt x="3497025" y="3562118"/>
                    <a:pt x="3504502" y="3572674"/>
                    <a:pt x="3511099" y="3583230"/>
                  </a:cubicBezTo>
                  <a:cubicBezTo>
                    <a:pt x="3520775" y="3599063"/>
                    <a:pt x="3519456" y="3601262"/>
                    <a:pt x="3501423" y="3603461"/>
                  </a:cubicBezTo>
                  <a:cubicBezTo>
                    <a:pt x="3455241" y="3608300"/>
                    <a:pt x="3397625" y="3597304"/>
                    <a:pt x="3347485" y="3573993"/>
                  </a:cubicBezTo>
                  <a:lnTo>
                    <a:pt x="3383551" y="3633369"/>
                  </a:lnTo>
                  <a:lnTo>
                    <a:pt x="3380912" y="3637328"/>
                  </a:lnTo>
                  <a:cubicBezTo>
                    <a:pt x="3328133" y="3641286"/>
                    <a:pt x="3276674" y="3636448"/>
                    <a:pt x="3228733" y="3606540"/>
                  </a:cubicBezTo>
                  <a:cubicBezTo>
                    <a:pt x="3231812" y="3614017"/>
                    <a:pt x="3234451" y="3621054"/>
                    <a:pt x="3238409" y="3628531"/>
                  </a:cubicBezTo>
                  <a:cubicBezTo>
                    <a:pt x="3242368" y="3636448"/>
                    <a:pt x="3247206" y="3643925"/>
                    <a:pt x="3250724" y="3651842"/>
                  </a:cubicBezTo>
                  <a:cubicBezTo>
                    <a:pt x="3253803" y="3659319"/>
                    <a:pt x="3251164" y="3664597"/>
                    <a:pt x="3242368" y="3664157"/>
                  </a:cubicBezTo>
                  <a:cubicBezTo>
                    <a:pt x="3232252" y="3663717"/>
                    <a:pt x="3221696" y="3662837"/>
                    <a:pt x="3211580" y="3661078"/>
                  </a:cubicBezTo>
                  <a:cubicBezTo>
                    <a:pt x="3168038" y="3651842"/>
                    <a:pt x="3127134" y="3636008"/>
                    <a:pt x="3089310" y="3611378"/>
                  </a:cubicBezTo>
                  <a:cubicBezTo>
                    <a:pt x="3087990" y="3612258"/>
                    <a:pt x="3087551" y="3612698"/>
                    <a:pt x="3086231" y="3613138"/>
                  </a:cubicBezTo>
                  <a:cubicBezTo>
                    <a:pt x="3095028" y="3630291"/>
                    <a:pt x="3103384" y="3647004"/>
                    <a:pt x="3113940" y="3666796"/>
                  </a:cubicBezTo>
                  <a:cubicBezTo>
                    <a:pt x="3104703" y="3668555"/>
                    <a:pt x="3097227" y="3671194"/>
                    <a:pt x="3089750" y="3671194"/>
                  </a:cubicBezTo>
                  <a:cubicBezTo>
                    <a:pt x="3049726" y="3670314"/>
                    <a:pt x="3016739" y="3653161"/>
                    <a:pt x="2986391" y="3628971"/>
                  </a:cubicBezTo>
                  <a:cubicBezTo>
                    <a:pt x="2979354" y="3623253"/>
                    <a:pt x="2972757" y="3616656"/>
                    <a:pt x="2963081" y="3610938"/>
                  </a:cubicBezTo>
                  <a:cubicBezTo>
                    <a:pt x="2964840" y="3620615"/>
                    <a:pt x="2965280" y="3629851"/>
                    <a:pt x="2967479" y="3639087"/>
                  </a:cubicBezTo>
                  <a:cubicBezTo>
                    <a:pt x="2971437" y="3658879"/>
                    <a:pt x="2967479" y="3663277"/>
                    <a:pt x="2948127" y="3658879"/>
                  </a:cubicBezTo>
                  <a:cubicBezTo>
                    <a:pt x="2912061" y="3650962"/>
                    <a:pt x="2880834" y="3632930"/>
                    <a:pt x="2849607" y="3614897"/>
                  </a:cubicBezTo>
                  <a:cubicBezTo>
                    <a:pt x="2846968" y="3613138"/>
                    <a:pt x="2843889" y="3611378"/>
                    <a:pt x="2840810" y="3609619"/>
                  </a:cubicBezTo>
                  <a:cubicBezTo>
                    <a:pt x="2840371" y="3609179"/>
                    <a:pt x="2839491" y="3609619"/>
                    <a:pt x="2835972" y="3609619"/>
                  </a:cubicBezTo>
                  <a:cubicBezTo>
                    <a:pt x="2840371" y="3617976"/>
                    <a:pt x="2843889" y="3625453"/>
                    <a:pt x="2847848" y="3632490"/>
                  </a:cubicBezTo>
                  <a:cubicBezTo>
                    <a:pt x="2855325" y="3646564"/>
                    <a:pt x="2851366" y="3654481"/>
                    <a:pt x="2835533" y="3652722"/>
                  </a:cubicBezTo>
                  <a:cubicBezTo>
                    <a:pt x="2818379" y="3650522"/>
                    <a:pt x="2801666" y="3646124"/>
                    <a:pt x="2785393" y="3639967"/>
                  </a:cubicBezTo>
                  <a:cubicBezTo>
                    <a:pt x="2759883" y="3630291"/>
                    <a:pt x="2736573" y="3615776"/>
                    <a:pt x="2715901" y="3597744"/>
                  </a:cubicBezTo>
                  <a:cubicBezTo>
                    <a:pt x="2714142" y="3595984"/>
                    <a:pt x="2711943" y="3595105"/>
                    <a:pt x="2708864" y="3592466"/>
                  </a:cubicBezTo>
                  <a:cubicBezTo>
                    <a:pt x="2707544" y="3602142"/>
                    <a:pt x="2707105" y="3610499"/>
                    <a:pt x="2705345" y="3618416"/>
                  </a:cubicBezTo>
                  <a:cubicBezTo>
                    <a:pt x="2704026" y="3625013"/>
                    <a:pt x="2699628" y="3630291"/>
                    <a:pt x="2693030" y="3627212"/>
                  </a:cubicBezTo>
                  <a:cubicBezTo>
                    <a:pt x="2675877" y="3619735"/>
                    <a:pt x="2669280" y="3633809"/>
                    <a:pt x="2656525" y="3641726"/>
                  </a:cubicBezTo>
                  <a:cubicBezTo>
                    <a:pt x="2670159" y="3643045"/>
                    <a:pt x="2681595" y="3643485"/>
                    <a:pt x="2692151" y="3644805"/>
                  </a:cubicBezTo>
                  <a:cubicBezTo>
                    <a:pt x="2713262" y="3647884"/>
                    <a:pt x="2732614" y="3654921"/>
                    <a:pt x="2748888" y="3669875"/>
                  </a:cubicBezTo>
                  <a:cubicBezTo>
                    <a:pt x="2752406" y="3672953"/>
                    <a:pt x="2754605" y="3678231"/>
                    <a:pt x="2757244" y="3682629"/>
                  </a:cubicBezTo>
                  <a:cubicBezTo>
                    <a:pt x="2753286" y="3684828"/>
                    <a:pt x="2749767" y="3687907"/>
                    <a:pt x="2745369" y="3689227"/>
                  </a:cubicBezTo>
                  <a:cubicBezTo>
                    <a:pt x="2737892" y="3692306"/>
                    <a:pt x="2729975" y="3694944"/>
                    <a:pt x="2723378" y="3697143"/>
                  </a:cubicBezTo>
                  <a:cubicBezTo>
                    <a:pt x="2748448" y="3707260"/>
                    <a:pt x="2773518" y="3716935"/>
                    <a:pt x="2798148" y="3727491"/>
                  </a:cubicBezTo>
                  <a:cubicBezTo>
                    <a:pt x="2806065" y="3731010"/>
                    <a:pt x="2813542" y="3736727"/>
                    <a:pt x="2820139" y="3741566"/>
                  </a:cubicBezTo>
                  <a:cubicBezTo>
                    <a:pt x="2828935" y="3748163"/>
                    <a:pt x="2828056" y="3752561"/>
                    <a:pt x="2817500" y="3756519"/>
                  </a:cubicBezTo>
                  <a:cubicBezTo>
                    <a:pt x="2808703" y="3759598"/>
                    <a:pt x="2799907" y="3762677"/>
                    <a:pt x="2791110" y="3767075"/>
                  </a:cubicBezTo>
                  <a:cubicBezTo>
                    <a:pt x="2828495" y="3775432"/>
                    <a:pt x="2856204" y="3796983"/>
                    <a:pt x="2883033" y="3825571"/>
                  </a:cubicBezTo>
                  <a:cubicBezTo>
                    <a:pt x="2866320" y="3830410"/>
                    <a:pt x="2852686" y="3834808"/>
                    <a:pt x="2836412" y="3839646"/>
                  </a:cubicBezTo>
                  <a:cubicBezTo>
                    <a:pt x="2875996" y="3853280"/>
                    <a:pt x="2907663" y="3874392"/>
                    <a:pt x="2934493" y="3908258"/>
                  </a:cubicBezTo>
                  <a:lnTo>
                    <a:pt x="2896228" y="3918374"/>
                  </a:lnTo>
                  <a:cubicBezTo>
                    <a:pt x="2925256" y="3940805"/>
                    <a:pt x="2951206" y="3966314"/>
                    <a:pt x="2971877" y="3997542"/>
                  </a:cubicBezTo>
                  <a:cubicBezTo>
                    <a:pt x="2964400" y="3999741"/>
                    <a:pt x="2958243" y="4001940"/>
                    <a:pt x="2950766" y="4003699"/>
                  </a:cubicBezTo>
                  <a:cubicBezTo>
                    <a:pt x="2974077" y="4024371"/>
                    <a:pt x="2992549" y="4047242"/>
                    <a:pt x="3000906" y="4078029"/>
                  </a:cubicBezTo>
                  <a:cubicBezTo>
                    <a:pt x="2994308" y="4078469"/>
                    <a:pt x="2988591" y="4078469"/>
                    <a:pt x="2981993" y="4078909"/>
                  </a:cubicBezTo>
                  <a:cubicBezTo>
                    <a:pt x="3025096" y="4132567"/>
                    <a:pt x="3068638" y="4185346"/>
                    <a:pt x="3098106" y="4248240"/>
                  </a:cubicBezTo>
                  <a:cubicBezTo>
                    <a:pt x="3032573" y="4225809"/>
                    <a:pt x="2975836" y="4187545"/>
                    <a:pt x="2918219" y="4150600"/>
                  </a:cubicBezTo>
                  <a:cubicBezTo>
                    <a:pt x="2918659" y="4156757"/>
                    <a:pt x="2919539" y="4162915"/>
                    <a:pt x="2919978" y="4169952"/>
                  </a:cubicBezTo>
                  <a:cubicBezTo>
                    <a:pt x="2888311" y="4164234"/>
                    <a:pt x="2864121" y="4148401"/>
                    <a:pt x="2840810" y="4127289"/>
                  </a:cubicBezTo>
                  <a:cubicBezTo>
                    <a:pt x="2839491" y="4134766"/>
                    <a:pt x="2838611" y="4141364"/>
                    <a:pt x="2837292" y="4148841"/>
                  </a:cubicBezTo>
                  <a:cubicBezTo>
                    <a:pt x="2804745" y="4129928"/>
                    <a:pt x="2775717" y="4110136"/>
                    <a:pt x="2751087" y="4081988"/>
                  </a:cubicBezTo>
                  <a:cubicBezTo>
                    <a:pt x="2749327" y="4094743"/>
                    <a:pt x="2747128" y="4106618"/>
                    <a:pt x="2744489" y="4121572"/>
                  </a:cubicBezTo>
                  <a:cubicBezTo>
                    <a:pt x="2708864" y="4097381"/>
                    <a:pt x="2683794" y="4068353"/>
                    <a:pt x="2666201" y="4029649"/>
                  </a:cubicBezTo>
                  <a:cubicBezTo>
                    <a:pt x="2663562" y="4046802"/>
                    <a:pt x="2660483" y="4061316"/>
                    <a:pt x="2657845" y="4078469"/>
                  </a:cubicBezTo>
                  <a:cubicBezTo>
                    <a:pt x="2625738" y="4055598"/>
                    <a:pt x="2602426" y="4028769"/>
                    <a:pt x="2590552" y="3990065"/>
                  </a:cubicBezTo>
                  <a:cubicBezTo>
                    <a:pt x="2586154" y="4005019"/>
                    <a:pt x="2582634" y="4017334"/>
                    <a:pt x="2579116" y="4029649"/>
                  </a:cubicBezTo>
                  <a:lnTo>
                    <a:pt x="2575158" y="4030968"/>
                  </a:lnTo>
                  <a:cubicBezTo>
                    <a:pt x="2546130" y="4003699"/>
                    <a:pt x="2528976" y="3968954"/>
                    <a:pt x="2513142" y="3931129"/>
                  </a:cubicBezTo>
                  <a:cubicBezTo>
                    <a:pt x="2511384" y="3939925"/>
                    <a:pt x="2508744" y="3949162"/>
                    <a:pt x="2506986" y="3957518"/>
                  </a:cubicBezTo>
                  <a:cubicBezTo>
                    <a:pt x="2504346" y="3970273"/>
                    <a:pt x="2501268" y="3971592"/>
                    <a:pt x="2490712" y="3962796"/>
                  </a:cubicBezTo>
                  <a:cubicBezTo>
                    <a:pt x="2470040" y="3944763"/>
                    <a:pt x="2459924" y="3921013"/>
                    <a:pt x="2454646" y="3894624"/>
                  </a:cubicBezTo>
                  <a:cubicBezTo>
                    <a:pt x="2453326" y="3888466"/>
                    <a:pt x="2452888" y="3881429"/>
                    <a:pt x="2451568" y="3871753"/>
                  </a:cubicBezTo>
                  <a:lnTo>
                    <a:pt x="2439692" y="3891105"/>
                  </a:lnTo>
                  <a:cubicBezTo>
                    <a:pt x="2433534" y="3902101"/>
                    <a:pt x="2428256" y="3902980"/>
                    <a:pt x="2421660" y="3892424"/>
                  </a:cubicBezTo>
                  <a:cubicBezTo>
                    <a:pt x="2412864" y="3878350"/>
                    <a:pt x="2405826" y="3863836"/>
                    <a:pt x="2399228" y="3849322"/>
                  </a:cubicBezTo>
                  <a:cubicBezTo>
                    <a:pt x="2394390" y="3839206"/>
                    <a:pt x="2391752" y="3828650"/>
                    <a:pt x="2386914" y="3815895"/>
                  </a:cubicBezTo>
                  <a:cubicBezTo>
                    <a:pt x="2384274" y="3824252"/>
                    <a:pt x="2382516" y="3829970"/>
                    <a:pt x="2380756" y="3836127"/>
                  </a:cubicBezTo>
                  <a:cubicBezTo>
                    <a:pt x="2378118" y="3844484"/>
                    <a:pt x="2372840" y="3845803"/>
                    <a:pt x="2367122" y="3839206"/>
                  </a:cubicBezTo>
                  <a:cubicBezTo>
                    <a:pt x="2362284" y="3833928"/>
                    <a:pt x="2357446" y="3829090"/>
                    <a:pt x="2353928" y="3822933"/>
                  </a:cubicBezTo>
                  <a:cubicBezTo>
                    <a:pt x="2340732" y="3800942"/>
                    <a:pt x="2331496" y="3777191"/>
                    <a:pt x="2328418" y="3750362"/>
                  </a:cubicBezTo>
                  <a:cubicBezTo>
                    <a:pt x="2325778" y="3752561"/>
                    <a:pt x="2323580" y="3753441"/>
                    <a:pt x="2322260" y="3755200"/>
                  </a:cubicBezTo>
                  <a:cubicBezTo>
                    <a:pt x="2309506" y="3766636"/>
                    <a:pt x="2303788" y="3765756"/>
                    <a:pt x="2296750" y="3749482"/>
                  </a:cubicBezTo>
                  <a:cubicBezTo>
                    <a:pt x="2291032" y="3736288"/>
                    <a:pt x="2286634" y="3722653"/>
                    <a:pt x="2280916" y="3709019"/>
                  </a:cubicBezTo>
                  <a:cubicBezTo>
                    <a:pt x="2277838" y="3701102"/>
                    <a:pt x="2273880" y="3693185"/>
                    <a:pt x="2270362" y="3685268"/>
                  </a:cubicBezTo>
                  <a:cubicBezTo>
                    <a:pt x="2268602" y="3686148"/>
                    <a:pt x="2267722" y="3686148"/>
                    <a:pt x="2267282" y="3686588"/>
                  </a:cubicBezTo>
                  <a:cubicBezTo>
                    <a:pt x="2263324" y="3690106"/>
                    <a:pt x="2257606" y="3697143"/>
                    <a:pt x="2255846" y="3696704"/>
                  </a:cubicBezTo>
                  <a:cubicBezTo>
                    <a:pt x="2250568" y="3694505"/>
                    <a:pt x="2245292" y="3689227"/>
                    <a:pt x="2243972" y="3683949"/>
                  </a:cubicBezTo>
                  <a:cubicBezTo>
                    <a:pt x="2238254" y="3658439"/>
                    <a:pt x="2233416" y="3632930"/>
                    <a:pt x="2228138" y="3606980"/>
                  </a:cubicBezTo>
                  <a:cubicBezTo>
                    <a:pt x="2227258" y="3603022"/>
                    <a:pt x="2226818" y="3599063"/>
                    <a:pt x="2225938" y="3592906"/>
                  </a:cubicBezTo>
                  <a:cubicBezTo>
                    <a:pt x="2221100" y="3598624"/>
                    <a:pt x="2218022" y="3602582"/>
                    <a:pt x="2214944" y="3606540"/>
                  </a:cubicBezTo>
                  <a:cubicBezTo>
                    <a:pt x="2211424" y="3610938"/>
                    <a:pt x="2207026" y="3611378"/>
                    <a:pt x="2204388" y="3606101"/>
                  </a:cubicBezTo>
                  <a:cubicBezTo>
                    <a:pt x="2199550" y="3597304"/>
                    <a:pt x="2194272" y="3588947"/>
                    <a:pt x="2190754" y="3579711"/>
                  </a:cubicBezTo>
                  <a:cubicBezTo>
                    <a:pt x="2174480" y="3526053"/>
                    <a:pt x="2159086" y="3471955"/>
                    <a:pt x="2143252" y="3418297"/>
                  </a:cubicBezTo>
                  <a:cubicBezTo>
                    <a:pt x="2142812" y="3416977"/>
                    <a:pt x="2141934" y="3416097"/>
                    <a:pt x="2139734" y="3412139"/>
                  </a:cubicBezTo>
                  <a:cubicBezTo>
                    <a:pt x="2137974" y="3425334"/>
                    <a:pt x="2137094" y="3435010"/>
                    <a:pt x="2135776" y="3445126"/>
                  </a:cubicBezTo>
                  <a:cubicBezTo>
                    <a:pt x="2123900" y="3552002"/>
                    <a:pt x="2114224" y="3659319"/>
                    <a:pt x="2120822" y="3767075"/>
                  </a:cubicBezTo>
                  <a:cubicBezTo>
                    <a:pt x="2124340" y="3823812"/>
                    <a:pt x="2131378" y="3880110"/>
                    <a:pt x="2137974" y="3936846"/>
                  </a:cubicBezTo>
                  <a:cubicBezTo>
                    <a:pt x="2147210" y="4015575"/>
                    <a:pt x="2149410" y="4094303"/>
                    <a:pt x="2145452" y="4173471"/>
                  </a:cubicBezTo>
                  <a:cubicBezTo>
                    <a:pt x="2145012" y="4181827"/>
                    <a:pt x="2143252" y="4185346"/>
                    <a:pt x="2134016" y="4184466"/>
                  </a:cubicBezTo>
                  <a:cubicBezTo>
                    <a:pt x="2124340" y="4183587"/>
                    <a:pt x="2114224" y="4184466"/>
                    <a:pt x="2104108" y="4184466"/>
                  </a:cubicBezTo>
                  <a:cubicBezTo>
                    <a:pt x="2103668" y="4181387"/>
                    <a:pt x="2103228" y="4179628"/>
                    <a:pt x="2103228" y="4177869"/>
                  </a:cubicBezTo>
                  <a:cubicBezTo>
                    <a:pt x="2108946" y="4070992"/>
                    <a:pt x="2101470" y="3964995"/>
                    <a:pt x="2086076" y="3859438"/>
                  </a:cubicBezTo>
                  <a:cubicBezTo>
                    <a:pt x="2068042" y="3731450"/>
                    <a:pt x="2075520" y="3604781"/>
                    <a:pt x="2090034" y="3478112"/>
                  </a:cubicBezTo>
                  <a:cubicBezTo>
                    <a:pt x="2091794" y="3463598"/>
                    <a:pt x="2093112" y="3448204"/>
                    <a:pt x="2094872" y="3433690"/>
                  </a:cubicBezTo>
                  <a:cubicBezTo>
                    <a:pt x="2093992" y="3433250"/>
                    <a:pt x="2093112" y="3433250"/>
                    <a:pt x="2092234" y="3432811"/>
                  </a:cubicBezTo>
                  <a:cubicBezTo>
                    <a:pt x="2086076" y="3453922"/>
                    <a:pt x="2079038" y="3474594"/>
                    <a:pt x="2073760" y="3496145"/>
                  </a:cubicBezTo>
                  <a:cubicBezTo>
                    <a:pt x="2065844" y="3526053"/>
                    <a:pt x="2058806" y="3555521"/>
                    <a:pt x="2051770" y="3585429"/>
                  </a:cubicBezTo>
                  <a:cubicBezTo>
                    <a:pt x="2051330" y="3587628"/>
                    <a:pt x="2050890" y="3588947"/>
                    <a:pt x="2050010" y="3590707"/>
                  </a:cubicBezTo>
                  <a:cubicBezTo>
                    <a:pt x="2046492" y="3596864"/>
                    <a:pt x="2042974" y="3602582"/>
                    <a:pt x="2039894" y="3608300"/>
                  </a:cubicBezTo>
                  <a:lnTo>
                    <a:pt x="2027140" y="3595545"/>
                  </a:lnTo>
                  <a:cubicBezTo>
                    <a:pt x="2026260" y="3594665"/>
                    <a:pt x="2025380" y="3594225"/>
                    <a:pt x="2023182" y="3592906"/>
                  </a:cubicBezTo>
                  <a:cubicBezTo>
                    <a:pt x="2020982" y="3608739"/>
                    <a:pt x="2019222" y="3623253"/>
                    <a:pt x="2016584" y="3638207"/>
                  </a:cubicBezTo>
                  <a:cubicBezTo>
                    <a:pt x="2013944" y="3652282"/>
                    <a:pt x="2010866" y="3666796"/>
                    <a:pt x="2006468" y="3679991"/>
                  </a:cubicBezTo>
                  <a:cubicBezTo>
                    <a:pt x="2000310" y="3698903"/>
                    <a:pt x="1992834" y="3699783"/>
                    <a:pt x="1980078" y="3683069"/>
                  </a:cubicBezTo>
                  <a:cubicBezTo>
                    <a:pt x="1977440" y="3688347"/>
                    <a:pt x="1974360" y="3692745"/>
                    <a:pt x="1972162" y="3697143"/>
                  </a:cubicBezTo>
                  <a:cubicBezTo>
                    <a:pt x="1966004" y="3712977"/>
                    <a:pt x="1959846" y="3728811"/>
                    <a:pt x="1953250" y="3744204"/>
                  </a:cubicBezTo>
                  <a:cubicBezTo>
                    <a:pt x="1944892" y="3763557"/>
                    <a:pt x="1940934" y="3764436"/>
                    <a:pt x="1925540" y="3751242"/>
                  </a:cubicBezTo>
                  <a:cubicBezTo>
                    <a:pt x="1924222" y="3750362"/>
                    <a:pt x="1923342" y="3749922"/>
                    <a:pt x="1923342" y="3749922"/>
                  </a:cubicBezTo>
                  <a:cubicBezTo>
                    <a:pt x="1916304" y="3769714"/>
                    <a:pt x="1909706" y="3789946"/>
                    <a:pt x="1901790" y="3808858"/>
                  </a:cubicBezTo>
                  <a:cubicBezTo>
                    <a:pt x="1897392" y="3818974"/>
                    <a:pt x="1890354" y="3827771"/>
                    <a:pt x="1883318" y="3835687"/>
                  </a:cubicBezTo>
                  <a:cubicBezTo>
                    <a:pt x="1876280" y="3843604"/>
                    <a:pt x="1871002" y="3841845"/>
                    <a:pt x="1868364" y="3831289"/>
                  </a:cubicBezTo>
                  <a:cubicBezTo>
                    <a:pt x="1866604" y="3825571"/>
                    <a:pt x="1865284" y="3820734"/>
                    <a:pt x="1862646" y="3812377"/>
                  </a:cubicBezTo>
                  <a:cubicBezTo>
                    <a:pt x="1854729" y="3830849"/>
                    <a:pt x="1849011" y="3846243"/>
                    <a:pt x="1841974" y="3861197"/>
                  </a:cubicBezTo>
                  <a:cubicBezTo>
                    <a:pt x="1836696" y="3872193"/>
                    <a:pt x="1830539" y="3882748"/>
                    <a:pt x="1823501" y="3892424"/>
                  </a:cubicBezTo>
                  <a:cubicBezTo>
                    <a:pt x="1816904" y="3901661"/>
                    <a:pt x="1812946" y="3900781"/>
                    <a:pt x="1807228" y="3891105"/>
                  </a:cubicBezTo>
                  <a:cubicBezTo>
                    <a:pt x="1803709" y="3884947"/>
                    <a:pt x="1800191" y="3879230"/>
                    <a:pt x="1795353" y="3871753"/>
                  </a:cubicBezTo>
                  <a:cubicBezTo>
                    <a:pt x="1793154" y="3884508"/>
                    <a:pt x="1791834" y="3894624"/>
                    <a:pt x="1789635" y="3905179"/>
                  </a:cubicBezTo>
                  <a:cubicBezTo>
                    <a:pt x="1783917" y="3927170"/>
                    <a:pt x="1774681" y="3947402"/>
                    <a:pt x="1756649" y="3962796"/>
                  </a:cubicBezTo>
                  <a:cubicBezTo>
                    <a:pt x="1746533" y="3971153"/>
                    <a:pt x="1743014" y="3969833"/>
                    <a:pt x="1740375" y="3957078"/>
                  </a:cubicBezTo>
                  <a:cubicBezTo>
                    <a:pt x="1738616" y="3948282"/>
                    <a:pt x="1736417" y="3939485"/>
                    <a:pt x="1734218" y="3929370"/>
                  </a:cubicBezTo>
                  <a:cubicBezTo>
                    <a:pt x="1724542" y="3949162"/>
                    <a:pt x="1717066" y="3967194"/>
                    <a:pt x="1707829" y="3984787"/>
                  </a:cubicBezTo>
                  <a:cubicBezTo>
                    <a:pt x="1698153" y="4001940"/>
                    <a:pt x="1688917" y="4018653"/>
                    <a:pt x="1669125" y="4031848"/>
                  </a:cubicBezTo>
                  <a:cubicBezTo>
                    <a:pt x="1665167" y="4017774"/>
                    <a:pt x="1661648" y="4005019"/>
                    <a:pt x="1657250" y="3989625"/>
                  </a:cubicBezTo>
                  <a:cubicBezTo>
                    <a:pt x="1645814" y="4028330"/>
                    <a:pt x="1621624" y="4054279"/>
                    <a:pt x="1589956" y="4078909"/>
                  </a:cubicBezTo>
                  <a:cubicBezTo>
                    <a:pt x="1586877" y="4061756"/>
                    <a:pt x="1584238" y="4047242"/>
                    <a:pt x="1581160" y="4030968"/>
                  </a:cubicBezTo>
                  <a:cubicBezTo>
                    <a:pt x="1564006" y="4068353"/>
                    <a:pt x="1539377" y="4097381"/>
                    <a:pt x="1503311" y="4121132"/>
                  </a:cubicBezTo>
                  <a:cubicBezTo>
                    <a:pt x="1501112" y="4106618"/>
                    <a:pt x="1498913" y="4095182"/>
                    <a:pt x="1497154" y="4082428"/>
                  </a:cubicBezTo>
                  <a:cubicBezTo>
                    <a:pt x="1472084" y="4108817"/>
                    <a:pt x="1443935" y="4131248"/>
                    <a:pt x="1410509" y="4149281"/>
                  </a:cubicBezTo>
                  <a:cubicBezTo>
                    <a:pt x="1409189" y="4140924"/>
                    <a:pt x="1408749" y="4134766"/>
                    <a:pt x="1407430" y="4127289"/>
                  </a:cubicBezTo>
                  <a:cubicBezTo>
                    <a:pt x="1384559" y="4147961"/>
                    <a:pt x="1359929" y="4164234"/>
                    <a:pt x="1328262" y="4169952"/>
                  </a:cubicBezTo>
                  <a:cubicBezTo>
                    <a:pt x="1329142" y="4162915"/>
                    <a:pt x="1329581" y="4156757"/>
                    <a:pt x="1330021" y="4150160"/>
                  </a:cubicBezTo>
                  <a:cubicBezTo>
                    <a:pt x="1271965" y="4187545"/>
                    <a:pt x="1215228" y="4225370"/>
                    <a:pt x="1149255" y="4248240"/>
                  </a:cubicBezTo>
                  <a:cubicBezTo>
                    <a:pt x="1183121" y="4188425"/>
                    <a:pt x="1218746" y="4130808"/>
                    <a:pt x="1266687" y="4078909"/>
                  </a:cubicBezTo>
                  <a:lnTo>
                    <a:pt x="1245575" y="4078909"/>
                  </a:lnTo>
                  <a:cubicBezTo>
                    <a:pt x="1255691" y="4048122"/>
                    <a:pt x="1273724" y="4024811"/>
                    <a:pt x="1297475" y="4003260"/>
                  </a:cubicBezTo>
                  <a:cubicBezTo>
                    <a:pt x="1289998" y="4001061"/>
                    <a:pt x="1283840" y="3999741"/>
                    <a:pt x="1275923" y="3997542"/>
                  </a:cubicBezTo>
                  <a:cubicBezTo>
                    <a:pt x="1297035" y="3966754"/>
                    <a:pt x="1322544" y="3940805"/>
                    <a:pt x="1352452" y="3917934"/>
                  </a:cubicBezTo>
                  <a:cubicBezTo>
                    <a:pt x="1340137" y="3914855"/>
                    <a:pt x="1328702" y="3911777"/>
                    <a:pt x="1314188" y="3907818"/>
                  </a:cubicBezTo>
                  <a:cubicBezTo>
                    <a:pt x="1341896" y="3874832"/>
                    <a:pt x="1373124" y="3852840"/>
                    <a:pt x="1412708" y="3839646"/>
                  </a:cubicBezTo>
                  <a:lnTo>
                    <a:pt x="1366087" y="3825571"/>
                  </a:lnTo>
                  <a:cubicBezTo>
                    <a:pt x="1392476" y="3796543"/>
                    <a:pt x="1421064" y="3775872"/>
                    <a:pt x="1461088" y="3767515"/>
                  </a:cubicBezTo>
                  <a:cubicBezTo>
                    <a:pt x="1446134" y="3761358"/>
                    <a:pt x="1433819" y="3756959"/>
                    <a:pt x="1421944" y="3751681"/>
                  </a:cubicBezTo>
                  <a:cubicBezTo>
                    <a:pt x="1421504" y="3749922"/>
                    <a:pt x="1421504" y="3749043"/>
                    <a:pt x="1421064" y="3747283"/>
                  </a:cubicBezTo>
                  <a:cubicBezTo>
                    <a:pt x="1450532" y="3720894"/>
                    <a:pt x="1487038" y="3708139"/>
                    <a:pt x="1528821" y="3698023"/>
                  </a:cubicBezTo>
                  <a:lnTo>
                    <a:pt x="1487478" y="3682190"/>
                  </a:lnTo>
                  <a:cubicBezTo>
                    <a:pt x="1493195" y="3675592"/>
                    <a:pt x="1497154" y="3668995"/>
                    <a:pt x="1503311" y="3664597"/>
                  </a:cubicBezTo>
                  <a:cubicBezTo>
                    <a:pt x="1524862" y="3647884"/>
                    <a:pt x="1550372" y="3642166"/>
                    <a:pt x="1577201" y="3641726"/>
                  </a:cubicBezTo>
                  <a:cubicBezTo>
                    <a:pt x="1580720" y="3641726"/>
                    <a:pt x="1584678" y="3641286"/>
                    <a:pt x="1588197" y="3641286"/>
                  </a:cubicBezTo>
                  <a:cubicBezTo>
                    <a:pt x="1588637" y="3641286"/>
                    <a:pt x="1588637" y="3640846"/>
                    <a:pt x="1589956" y="3639087"/>
                  </a:cubicBezTo>
                  <a:cubicBezTo>
                    <a:pt x="1582919" y="3633809"/>
                    <a:pt x="1576322" y="3627652"/>
                    <a:pt x="1568845" y="3623253"/>
                  </a:cubicBezTo>
                  <a:cubicBezTo>
                    <a:pt x="1566645" y="3621494"/>
                    <a:pt x="1561368" y="3624573"/>
                    <a:pt x="1557409" y="3625453"/>
                  </a:cubicBezTo>
                  <a:cubicBezTo>
                    <a:pt x="1547293" y="3628092"/>
                    <a:pt x="1543335" y="3626332"/>
                    <a:pt x="1540696" y="3615337"/>
                  </a:cubicBezTo>
                  <a:cubicBezTo>
                    <a:pt x="1539816" y="3611378"/>
                    <a:pt x="1539377" y="3607420"/>
                    <a:pt x="1538937" y="3603461"/>
                  </a:cubicBezTo>
                  <a:cubicBezTo>
                    <a:pt x="1538497" y="3599943"/>
                    <a:pt x="1538057" y="3596424"/>
                    <a:pt x="1537617" y="3590707"/>
                  </a:cubicBezTo>
                  <a:cubicBezTo>
                    <a:pt x="1533659" y="3593785"/>
                    <a:pt x="1531460" y="3595545"/>
                    <a:pt x="1528821" y="3597304"/>
                  </a:cubicBezTo>
                  <a:cubicBezTo>
                    <a:pt x="1497154" y="3623693"/>
                    <a:pt x="1461528" y="3642606"/>
                    <a:pt x="1421064" y="3650962"/>
                  </a:cubicBezTo>
                  <a:cubicBezTo>
                    <a:pt x="1418865" y="3651402"/>
                    <a:pt x="1415787" y="3652722"/>
                    <a:pt x="1413587" y="3652282"/>
                  </a:cubicBezTo>
                  <a:cubicBezTo>
                    <a:pt x="1407870" y="3650962"/>
                    <a:pt x="1399513" y="3650962"/>
                    <a:pt x="1396434" y="3647444"/>
                  </a:cubicBezTo>
                  <a:cubicBezTo>
                    <a:pt x="1394235" y="3644365"/>
                    <a:pt x="1397314" y="3636008"/>
                    <a:pt x="1399073" y="3630291"/>
                  </a:cubicBezTo>
                  <a:cubicBezTo>
                    <a:pt x="1401712" y="3623253"/>
                    <a:pt x="1405671" y="3616216"/>
                    <a:pt x="1409189" y="3609179"/>
                  </a:cubicBezTo>
                  <a:cubicBezTo>
                    <a:pt x="1408310" y="3608739"/>
                    <a:pt x="1407430" y="3607860"/>
                    <a:pt x="1406990" y="3607420"/>
                  </a:cubicBezTo>
                  <a:cubicBezTo>
                    <a:pt x="1392036" y="3615776"/>
                    <a:pt x="1377522" y="3625453"/>
                    <a:pt x="1361688" y="3632490"/>
                  </a:cubicBezTo>
                  <a:cubicBezTo>
                    <a:pt x="1341896" y="3641726"/>
                    <a:pt x="1321225" y="3649203"/>
                    <a:pt x="1301433" y="3656680"/>
                  </a:cubicBezTo>
                  <a:cubicBezTo>
                    <a:pt x="1297475" y="3658439"/>
                    <a:pt x="1292636" y="3658439"/>
                    <a:pt x="1288238" y="3658879"/>
                  </a:cubicBezTo>
                  <a:cubicBezTo>
                    <a:pt x="1279442" y="3659319"/>
                    <a:pt x="1275044" y="3655800"/>
                    <a:pt x="1276803" y="3646124"/>
                  </a:cubicBezTo>
                  <a:cubicBezTo>
                    <a:pt x="1279002" y="3633809"/>
                    <a:pt x="1280761" y="3621934"/>
                    <a:pt x="1280321" y="3608300"/>
                  </a:cubicBezTo>
                  <a:lnTo>
                    <a:pt x="1263608" y="3623693"/>
                  </a:lnTo>
                  <a:cubicBezTo>
                    <a:pt x="1236339" y="3647444"/>
                    <a:pt x="1205552" y="3664157"/>
                    <a:pt x="1169047" y="3668995"/>
                  </a:cubicBezTo>
                  <a:cubicBezTo>
                    <a:pt x="1159810" y="3670314"/>
                    <a:pt x="1151014" y="3669435"/>
                    <a:pt x="1141778" y="3668115"/>
                  </a:cubicBezTo>
                  <a:cubicBezTo>
                    <a:pt x="1134301" y="3667236"/>
                    <a:pt x="1132102" y="3662837"/>
                    <a:pt x="1136060" y="3655360"/>
                  </a:cubicBezTo>
                  <a:cubicBezTo>
                    <a:pt x="1141778" y="3646124"/>
                    <a:pt x="1146616" y="3636888"/>
                    <a:pt x="1151893" y="3627212"/>
                  </a:cubicBezTo>
                  <a:cubicBezTo>
                    <a:pt x="1154532" y="3621934"/>
                    <a:pt x="1156292" y="3616656"/>
                    <a:pt x="1159810" y="3608739"/>
                  </a:cubicBezTo>
                  <a:cubicBezTo>
                    <a:pt x="1154532" y="3611378"/>
                    <a:pt x="1152333" y="3612258"/>
                    <a:pt x="1150134" y="3614017"/>
                  </a:cubicBezTo>
                  <a:cubicBezTo>
                    <a:pt x="1110110" y="3639087"/>
                    <a:pt x="1067008" y="3654921"/>
                    <a:pt x="1020387" y="3661958"/>
                  </a:cubicBezTo>
                  <a:cubicBezTo>
                    <a:pt x="1012470" y="3663277"/>
                    <a:pt x="1003234" y="3660199"/>
                    <a:pt x="995317" y="3659759"/>
                  </a:cubicBezTo>
                  <a:cubicBezTo>
                    <a:pt x="997516" y="3651842"/>
                    <a:pt x="999715" y="3643925"/>
                    <a:pt x="1002794" y="3636448"/>
                  </a:cubicBezTo>
                  <a:cubicBezTo>
                    <a:pt x="1007192" y="3626332"/>
                    <a:pt x="1012910" y="3616216"/>
                    <a:pt x="1016868" y="3605221"/>
                  </a:cubicBezTo>
                  <a:cubicBezTo>
                    <a:pt x="968928" y="3635129"/>
                    <a:pt x="918348" y="3639967"/>
                    <a:pt x="864690" y="3636008"/>
                  </a:cubicBezTo>
                  <a:cubicBezTo>
                    <a:pt x="863370" y="3634689"/>
                    <a:pt x="862930" y="3633369"/>
                    <a:pt x="861611" y="3632050"/>
                  </a:cubicBezTo>
                  <a:lnTo>
                    <a:pt x="897237" y="3573114"/>
                  </a:lnTo>
                  <a:cubicBezTo>
                    <a:pt x="893278" y="3574873"/>
                    <a:pt x="891519" y="3575313"/>
                    <a:pt x="889320" y="3576192"/>
                  </a:cubicBezTo>
                  <a:cubicBezTo>
                    <a:pt x="841819" y="3599063"/>
                    <a:pt x="791240" y="3605221"/>
                    <a:pt x="739780" y="3601262"/>
                  </a:cubicBezTo>
                  <a:cubicBezTo>
                    <a:pt x="726586" y="3600383"/>
                    <a:pt x="725266" y="3596864"/>
                    <a:pt x="731864" y="3586309"/>
                  </a:cubicBezTo>
                  <a:cubicBezTo>
                    <a:pt x="738901" y="3573993"/>
                    <a:pt x="747257" y="3562118"/>
                    <a:pt x="755614" y="3549803"/>
                  </a:cubicBezTo>
                  <a:cubicBezTo>
                    <a:pt x="701956" y="3556400"/>
                    <a:pt x="649617" y="3553322"/>
                    <a:pt x="595079" y="3541447"/>
                  </a:cubicBezTo>
                  <a:cubicBezTo>
                    <a:pt x="601236" y="3531331"/>
                    <a:pt x="606514" y="3522534"/>
                    <a:pt x="612232" y="3512418"/>
                  </a:cubicBezTo>
                  <a:cubicBezTo>
                    <a:pt x="566930" y="3514178"/>
                    <a:pt x="524268" y="3507141"/>
                    <a:pt x="482924" y="3483390"/>
                  </a:cubicBezTo>
                  <a:lnTo>
                    <a:pt x="503156" y="3464478"/>
                  </a:lnTo>
                  <a:cubicBezTo>
                    <a:pt x="404196" y="3450843"/>
                    <a:pt x="305676" y="3437649"/>
                    <a:pt x="211994" y="3403342"/>
                  </a:cubicBezTo>
                  <a:cubicBezTo>
                    <a:pt x="211994" y="3401583"/>
                    <a:pt x="211554" y="3400264"/>
                    <a:pt x="211554" y="3398505"/>
                  </a:cubicBezTo>
                  <a:cubicBezTo>
                    <a:pt x="221670" y="3394106"/>
                    <a:pt x="231346" y="3388389"/>
                    <a:pt x="241902" y="3385310"/>
                  </a:cubicBezTo>
                  <a:lnTo>
                    <a:pt x="425748" y="3338689"/>
                  </a:lnTo>
                  <a:cubicBezTo>
                    <a:pt x="449938" y="3332531"/>
                    <a:pt x="474568" y="3329892"/>
                    <a:pt x="500517" y="3325054"/>
                  </a:cubicBezTo>
                  <a:cubicBezTo>
                    <a:pt x="493920" y="3318897"/>
                    <a:pt x="487323" y="3312739"/>
                    <a:pt x="479846" y="3305262"/>
                  </a:cubicBezTo>
                  <a:cubicBezTo>
                    <a:pt x="519430" y="3279313"/>
                    <a:pt x="562092" y="3271836"/>
                    <a:pt x="607834" y="3272715"/>
                  </a:cubicBezTo>
                  <a:cubicBezTo>
                    <a:pt x="601676" y="3263039"/>
                    <a:pt x="596398" y="3255122"/>
                    <a:pt x="589801" y="3245007"/>
                  </a:cubicBezTo>
                  <a:cubicBezTo>
                    <a:pt x="643020" y="3230932"/>
                    <a:pt x="695358" y="3226974"/>
                    <a:pt x="748577" y="3230932"/>
                  </a:cubicBezTo>
                  <a:cubicBezTo>
                    <a:pt x="738901" y="3215978"/>
                    <a:pt x="728345" y="3201024"/>
                    <a:pt x="718669" y="3185631"/>
                  </a:cubicBezTo>
                  <a:cubicBezTo>
                    <a:pt x="719549" y="3184311"/>
                    <a:pt x="720428" y="3182992"/>
                    <a:pt x="720868" y="3181672"/>
                  </a:cubicBezTo>
                  <a:cubicBezTo>
                    <a:pt x="778045" y="3171996"/>
                    <a:pt x="834342" y="3178154"/>
                    <a:pt x="890639" y="3202784"/>
                  </a:cubicBezTo>
                  <a:cubicBezTo>
                    <a:pt x="877445" y="3182552"/>
                    <a:pt x="865569" y="3164080"/>
                    <a:pt x="852375" y="3143408"/>
                  </a:cubicBezTo>
                  <a:cubicBezTo>
                    <a:pt x="881843" y="3136371"/>
                    <a:pt x="908232" y="3138570"/>
                    <a:pt x="934182" y="3142088"/>
                  </a:cubicBezTo>
                  <a:cubicBezTo>
                    <a:pt x="960131" y="3145607"/>
                    <a:pt x="985201" y="3152644"/>
                    <a:pt x="1006752" y="3168038"/>
                  </a:cubicBezTo>
                  <a:cubicBezTo>
                    <a:pt x="1007632" y="3167158"/>
                    <a:pt x="1008512" y="3166718"/>
                    <a:pt x="1008951" y="3165839"/>
                  </a:cubicBezTo>
                  <a:cubicBezTo>
                    <a:pt x="1005433" y="3158802"/>
                    <a:pt x="1002354" y="3151764"/>
                    <a:pt x="998835" y="3144288"/>
                  </a:cubicBezTo>
                  <a:cubicBezTo>
                    <a:pt x="995317" y="3137690"/>
                    <a:pt x="990479" y="3131093"/>
                    <a:pt x="986960" y="3124056"/>
                  </a:cubicBezTo>
                  <a:cubicBezTo>
                    <a:pt x="981682" y="3113500"/>
                    <a:pt x="984761" y="3107342"/>
                    <a:pt x="996196" y="3109102"/>
                  </a:cubicBezTo>
                  <a:cubicBezTo>
                    <a:pt x="1017748" y="3111301"/>
                    <a:pt x="1040619" y="3113940"/>
                    <a:pt x="1061290" y="3120097"/>
                  </a:cubicBezTo>
                  <a:cubicBezTo>
                    <a:pt x="1091198" y="3129334"/>
                    <a:pt x="1120226" y="3142088"/>
                    <a:pt x="1149255" y="3153524"/>
                  </a:cubicBezTo>
                  <a:cubicBezTo>
                    <a:pt x="1148375" y="3151325"/>
                    <a:pt x="1147495" y="3146926"/>
                    <a:pt x="1145296" y="3142968"/>
                  </a:cubicBezTo>
                  <a:cubicBezTo>
                    <a:pt x="1139578" y="3133292"/>
                    <a:pt x="1133861" y="3124056"/>
                    <a:pt x="1128143" y="3114379"/>
                  </a:cubicBezTo>
                  <a:cubicBezTo>
                    <a:pt x="1121986" y="3104264"/>
                    <a:pt x="1123305" y="3098986"/>
                    <a:pt x="1135620" y="3098546"/>
                  </a:cubicBezTo>
                  <a:cubicBezTo>
                    <a:pt x="1151014" y="3098106"/>
                    <a:pt x="1167287" y="3098546"/>
                    <a:pt x="1182681" y="3102064"/>
                  </a:cubicBezTo>
                  <a:cubicBezTo>
                    <a:pt x="1212589" y="3108662"/>
                    <a:pt x="1238538" y="3124935"/>
                    <a:pt x="1261849" y="3144727"/>
                  </a:cubicBezTo>
                  <a:cubicBezTo>
                    <a:pt x="1265367" y="3147806"/>
                    <a:pt x="1268886" y="3150885"/>
                    <a:pt x="1275483" y="3152644"/>
                  </a:cubicBezTo>
                  <a:cubicBezTo>
                    <a:pt x="1273724" y="3142528"/>
                    <a:pt x="1271525" y="3132852"/>
                    <a:pt x="1269326" y="3123176"/>
                  </a:cubicBezTo>
                  <a:cubicBezTo>
                    <a:pt x="1264928" y="3104264"/>
                    <a:pt x="1270206" y="3097666"/>
                    <a:pt x="1288678" y="3103824"/>
                  </a:cubicBezTo>
                  <a:cubicBezTo>
                    <a:pt x="1318586" y="3113940"/>
                    <a:pt x="1347614" y="3126255"/>
                    <a:pt x="1376642" y="3138570"/>
                  </a:cubicBezTo>
                  <a:cubicBezTo>
                    <a:pt x="1384119" y="3141648"/>
                    <a:pt x="1388957" y="3142088"/>
                    <a:pt x="1393356" y="3135491"/>
                  </a:cubicBezTo>
                  <a:cubicBezTo>
                    <a:pt x="1388078" y="3119657"/>
                    <a:pt x="1379281" y="3109981"/>
                    <a:pt x="1361688" y="3105583"/>
                  </a:cubicBezTo>
                  <a:cubicBezTo>
                    <a:pt x="1325623" y="3095907"/>
                    <a:pt x="1290437" y="3084032"/>
                    <a:pt x="1255252" y="3073036"/>
                  </a:cubicBezTo>
                  <a:cubicBezTo>
                    <a:pt x="1249534" y="3070837"/>
                    <a:pt x="1243376" y="3068638"/>
                    <a:pt x="1238099" y="3065999"/>
                  </a:cubicBezTo>
                  <a:cubicBezTo>
                    <a:pt x="1226223" y="3059842"/>
                    <a:pt x="1224024" y="3053244"/>
                    <a:pt x="1231061" y="3041809"/>
                  </a:cubicBezTo>
                  <a:cubicBezTo>
                    <a:pt x="1237219" y="3031253"/>
                    <a:pt x="1245136" y="3021137"/>
                    <a:pt x="1253492" y="3009702"/>
                  </a:cubicBezTo>
                  <a:cubicBezTo>
                    <a:pt x="1240298" y="3008382"/>
                    <a:pt x="1228422" y="3007943"/>
                    <a:pt x="1216987" y="3006623"/>
                  </a:cubicBezTo>
                  <a:cubicBezTo>
                    <a:pt x="1162889" y="3000466"/>
                    <a:pt x="1111430" y="2985512"/>
                    <a:pt x="1065249" y="2956044"/>
                  </a:cubicBezTo>
                  <a:cubicBezTo>
                    <a:pt x="1059091" y="2952085"/>
                    <a:pt x="1052934" y="2947247"/>
                    <a:pt x="1048095" y="2941970"/>
                  </a:cubicBezTo>
                  <a:cubicBezTo>
                    <a:pt x="1037100" y="2930974"/>
                    <a:pt x="1039299" y="2919978"/>
                    <a:pt x="1053813" y="2914261"/>
                  </a:cubicBezTo>
                  <a:cubicBezTo>
                    <a:pt x="1062170" y="2911182"/>
                    <a:pt x="1070966" y="2908983"/>
                    <a:pt x="1078883" y="2905904"/>
                  </a:cubicBezTo>
                  <a:cubicBezTo>
                    <a:pt x="1084601" y="2903705"/>
                    <a:pt x="1089879" y="2899746"/>
                    <a:pt x="1098235" y="2895788"/>
                  </a:cubicBezTo>
                  <a:cubicBezTo>
                    <a:pt x="1071846" y="2889631"/>
                    <a:pt x="1048095" y="2883913"/>
                    <a:pt x="1024785" y="2877755"/>
                  </a:cubicBezTo>
                  <a:cubicBezTo>
                    <a:pt x="990479" y="2868519"/>
                    <a:pt x="957052" y="2857524"/>
                    <a:pt x="926705" y="2839051"/>
                  </a:cubicBezTo>
                  <a:cubicBezTo>
                    <a:pt x="900315" y="2822778"/>
                    <a:pt x="899876" y="2815741"/>
                    <a:pt x="924945" y="2797708"/>
                  </a:cubicBezTo>
                  <a:cubicBezTo>
                    <a:pt x="935061" y="2790231"/>
                    <a:pt x="945177" y="2782754"/>
                    <a:pt x="954853" y="2774837"/>
                  </a:cubicBezTo>
                  <a:cubicBezTo>
                    <a:pt x="956613" y="2773078"/>
                    <a:pt x="957932" y="2770879"/>
                    <a:pt x="961451" y="2767360"/>
                  </a:cubicBezTo>
                  <a:lnTo>
                    <a:pt x="946057" y="2767360"/>
                  </a:lnTo>
                  <a:cubicBezTo>
                    <a:pt x="893718" y="2768680"/>
                    <a:pt x="843138" y="2760323"/>
                    <a:pt x="797397" y="2733494"/>
                  </a:cubicBezTo>
                  <a:cubicBezTo>
                    <a:pt x="779804" y="2723378"/>
                    <a:pt x="763531" y="2708864"/>
                    <a:pt x="749017" y="2694350"/>
                  </a:cubicBezTo>
                  <a:cubicBezTo>
                    <a:pt x="737141" y="2682475"/>
                    <a:pt x="739780" y="2676317"/>
                    <a:pt x="755174" y="2671039"/>
                  </a:cubicBezTo>
                  <a:cubicBezTo>
                    <a:pt x="771887" y="2665321"/>
                    <a:pt x="788601" y="2660484"/>
                    <a:pt x="805314" y="2654326"/>
                  </a:cubicBezTo>
                  <a:cubicBezTo>
                    <a:pt x="811471" y="2652127"/>
                    <a:pt x="817629" y="2648168"/>
                    <a:pt x="822907" y="2642891"/>
                  </a:cubicBezTo>
                  <a:cubicBezTo>
                    <a:pt x="807953" y="2639372"/>
                    <a:pt x="792559" y="2636293"/>
                    <a:pt x="777605" y="2631895"/>
                  </a:cubicBezTo>
                  <a:cubicBezTo>
                    <a:pt x="716910" y="2613862"/>
                    <a:pt x="659293" y="2589672"/>
                    <a:pt x="608274" y="2550528"/>
                  </a:cubicBezTo>
                  <a:cubicBezTo>
                    <a:pt x="602556" y="2546130"/>
                    <a:pt x="594639" y="2536893"/>
                    <a:pt x="595959" y="2532055"/>
                  </a:cubicBezTo>
                  <a:cubicBezTo>
                    <a:pt x="597278" y="2526338"/>
                    <a:pt x="606954" y="2521060"/>
                    <a:pt x="613551" y="2517981"/>
                  </a:cubicBezTo>
                  <a:cubicBezTo>
                    <a:pt x="625867" y="2512703"/>
                    <a:pt x="638621" y="2510064"/>
                    <a:pt x="650936" y="2505226"/>
                  </a:cubicBezTo>
                  <a:cubicBezTo>
                    <a:pt x="658853" y="2502148"/>
                    <a:pt x="665890" y="2497309"/>
                    <a:pt x="676006" y="2492032"/>
                  </a:cubicBezTo>
                  <a:cubicBezTo>
                    <a:pt x="597718" y="2481036"/>
                    <a:pt x="541421" y="2438373"/>
                    <a:pt x="489082" y="2388233"/>
                  </a:cubicBezTo>
                  <a:cubicBezTo>
                    <a:pt x="470609" y="2370200"/>
                    <a:pt x="471929" y="2366681"/>
                    <a:pt x="496119" y="2359644"/>
                  </a:cubicBezTo>
                  <a:lnTo>
                    <a:pt x="562532" y="2341612"/>
                  </a:lnTo>
                  <a:cubicBezTo>
                    <a:pt x="566051" y="2340292"/>
                    <a:pt x="569569" y="2339413"/>
                    <a:pt x="573528" y="2336773"/>
                  </a:cubicBezTo>
                  <a:cubicBezTo>
                    <a:pt x="543180" y="2329736"/>
                    <a:pt x="515911" y="2316542"/>
                    <a:pt x="489522" y="2301148"/>
                  </a:cubicBezTo>
                  <a:cubicBezTo>
                    <a:pt x="447739" y="2276078"/>
                    <a:pt x="409474" y="2247490"/>
                    <a:pt x="376488" y="2211424"/>
                  </a:cubicBezTo>
                  <a:cubicBezTo>
                    <a:pt x="359334" y="2192952"/>
                    <a:pt x="360654" y="2188554"/>
                    <a:pt x="384844" y="2181516"/>
                  </a:cubicBezTo>
                  <a:cubicBezTo>
                    <a:pt x="404196" y="2175799"/>
                    <a:pt x="423988" y="2171840"/>
                    <a:pt x="444220" y="2167002"/>
                  </a:cubicBezTo>
                  <a:cubicBezTo>
                    <a:pt x="394960" y="2136215"/>
                    <a:pt x="356696" y="2093992"/>
                    <a:pt x="318871" y="2051769"/>
                  </a:cubicBezTo>
                  <a:cubicBezTo>
                    <a:pt x="305676" y="2036815"/>
                    <a:pt x="294241" y="2020102"/>
                    <a:pt x="282366" y="2004268"/>
                  </a:cubicBezTo>
                  <a:cubicBezTo>
                    <a:pt x="280606" y="2002069"/>
                    <a:pt x="279727" y="1998550"/>
                    <a:pt x="277088" y="1994152"/>
                  </a:cubicBezTo>
                  <a:cubicBezTo>
                    <a:pt x="292921" y="1989754"/>
                    <a:pt x="307435" y="1985796"/>
                    <a:pt x="323709" y="1981837"/>
                  </a:cubicBezTo>
                  <a:cubicBezTo>
                    <a:pt x="271810" y="1938735"/>
                    <a:pt x="232226" y="1886836"/>
                    <a:pt x="210675" y="1819103"/>
                  </a:cubicBezTo>
                  <a:lnTo>
                    <a:pt x="255976" y="1819103"/>
                  </a:lnTo>
                  <a:cubicBezTo>
                    <a:pt x="238823" y="1798871"/>
                    <a:pt x="223430" y="1781279"/>
                    <a:pt x="208036" y="1762366"/>
                  </a:cubicBezTo>
                  <a:cubicBezTo>
                    <a:pt x="144262" y="1683638"/>
                    <a:pt x="82687" y="1601391"/>
                    <a:pt x="29908" y="1512547"/>
                  </a:cubicBezTo>
                  <a:cubicBezTo>
                    <a:pt x="18473" y="1493635"/>
                    <a:pt x="9676" y="1473403"/>
                    <a:pt x="0" y="1453611"/>
                  </a:cubicBezTo>
                  <a:lnTo>
                    <a:pt x="0" y="1449213"/>
                  </a:lnTo>
                  <a:cubicBezTo>
                    <a:pt x="40464" y="1458009"/>
                    <a:pt x="76969" y="1476922"/>
                    <a:pt x="113034" y="1495834"/>
                  </a:cubicBezTo>
                  <a:cubicBezTo>
                    <a:pt x="204517" y="1543775"/>
                    <a:pt x="293361" y="1596113"/>
                    <a:pt x="377807" y="1655489"/>
                  </a:cubicBezTo>
                  <a:cubicBezTo>
                    <a:pt x="382645" y="1658568"/>
                    <a:pt x="387483" y="1662087"/>
                    <a:pt x="393641" y="1666925"/>
                  </a:cubicBezTo>
                  <a:cubicBezTo>
                    <a:pt x="392321" y="1652411"/>
                    <a:pt x="391002" y="1638776"/>
                    <a:pt x="389682" y="1622503"/>
                  </a:cubicBezTo>
                  <a:cubicBezTo>
                    <a:pt x="458734" y="1636137"/>
                    <a:pt x="514152" y="1670004"/>
                    <a:pt x="563412" y="1717504"/>
                  </a:cubicBezTo>
                  <a:cubicBezTo>
                    <a:pt x="566051" y="1701671"/>
                    <a:pt x="568690" y="1686717"/>
                    <a:pt x="571768" y="1668244"/>
                  </a:cubicBezTo>
                  <a:cubicBezTo>
                    <a:pt x="644779" y="1707828"/>
                    <a:pt x="707234" y="1756209"/>
                    <a:pt x="762211" y="1816904"/>
                  </a:cubicBezTo>
                  <a:cubicBezTo>
                    <a:pt x="762651" y="1813385"/>
                    <a:pt x="763091" y="1809427"/>
                    <a:pt x="763971" y="1805029"/>
                  </a:cubicBezTo>
                  <a:cubicBezTo>
                    <a:pt x="765730" y="1790955"/>
                    <a:pt x="767049" y="1776440"/>
                    <a:pt x="769688" y="1762366"/>
                  </a:cubicBezTo>
                  <a:cubicBezTo>
                    <a:pt x="774966" y="1731139"/>
                    <a:pt x="778925" y="1728940"/>
                    <a:pt x="803994" y="1749172"/>
                  </a:cubicBezTo>
                  <a:cubicBezTo>
                    <a:pt x="821587" y="1763246"/>
                    <a:pt x="838300" y="1778640"/>
                    <a:pt x="854134" y="1794473"/>
                  </a:cubicBezTo>
                  <a:cubicBezTo>
                    <a:pt x="885801" y="1827460"/>
                    <a:pt x="913950" y="1862646"/>
                    <a:pt x="933302" y="1903989"/>
                  </a:cubicBezTo>
                  <a:cubicBezTo>
                    <a:pt x="936821" y="1911906"/>
                    <a:pt x="939899" y="1920262"/>
                    <a:pt x="945617" y="1929059"/>
                  </a:cubicBezTo>
                  <a:cubicBezTo>
                    <a:pt x="947376" y="1919822"/>
                    <a:pt x="948696" y="1911026"/>
                    <a:pt x="950455" y="1902230"/>
                  </a:cubicBezTo>
                  <a:cubicBezTo>
                    <a:pt x="953974" y="1880678"/>
                    <a:pt x="957492" y="1859567"/>
                    <a:pt x="961451" y="1837576"/>
                  </a:cubicBezTo>
                  <a:cubicBezTo>
                    <a:pt x="962770" y="1830539"/>
                    <a:pt x="966728" y="1825261"/>
                    <a:pt x="974645" y="1831418"/>
                  </a:cubicBezTo>
                  <a:cubicBezTo>
                    <a:pt x="1032702" y="1874961"/>
                    <a:pt x="1080642" y="1926420"/>
                    <a:pt x="1103953" y="1996791"/>
                  </a:cubicBezTo>
                  <a:cubicBezTo>
                    <a:pt x="1105712" y="2001629"/>
                    <a:pt x="1106152" y="2006907"/>
                    <a:pt x="1109671" y="2012625"/>
                  </a:cubicBezTo>
                  <a:cubicBezTo>
                    <a:pt x="1113189" y="2004268"/>
                    <a:pt x="1117148" y="1995912"/>
                    <a:pt x="1119347" y="1987115"/>
                  </a:cubicBezTo>
                  <a:cubicBezTo>
                    <a:pt x="1122865" y="1973920"/>
                    <a:pt x="1125064" y="1960726"/>
                    <a:pt x="1128583" y="1947091"/>
                  </a:cubicBezTo>
                  <a:cubicBezTo>
                    <a:pt x="1129902" y="1942693"/>
                    <a:pt x="1131222" y="1938735"/>
                    <a:pt x="1133421" y="1934776"/>
                  </a:cubicBezTo>
                  <a:cubicBezTo>
                    <a:pt x="1137379" y="1927739"/>
                    <a:pt x="1143097" y="1925540"/>
                    <a:pt x="1149694" y="1931258"/>
                  </a:cubicBezTo>
                  <a:cubicBezTo>
                    <a:pt x="1159370" y="1940054"/>
                    <a:pt x="1169047" y="1948851"/>
                    <a:pt x="1176963" y="1958527"/>
                  </a:cubicBezTo>
                  <a:cubicBezTo>
                    <a:pt x="1219186" y="2012625"/>
                    <a:pt x="1252173" y="2072001"/>
                    <a:pt x="1271525" y="2138854"/>
                  </a:cubicBezTo>
                  <a:cubicBezTo>
                    <a:pt x="1271965" y="2140613"/>
                    <a:pt x="1272845" y="2142372"/>
                    <a:pt x="1274164" y="2147210"/>
                  </a:cubicBezTo>
                  <a:cubicBezTo>
                    <a:pt x="1277243" y="2140613"/>
                    <a:pt x="1279882" y="2136215"/>
                    <a:pt x="1281201" y="2131377"/>
                  </a:cubicBezTo>
                  <a:cubicBezTo>
                    <a:pt x="1286039" y="2111585"/>
                    <a:pt x="1289998" y="2091793"/>
                    <a:pt x="1294836" y="2072001"/>
                  </a:cubicBezTo>
                  <a:cubicBezTo>
                    <a:pt x="1297914" y="2058806"/>
                    <a:pt x="1303632" y="2055287"/>
                    <a:pt x="1313748" y="2063644"/>
                  </a:cubicBezTo>
                  <a:cubicBezTo>
                    <a:pt x="1330021" y="2076399"/>
                    <a:pt x="1346295" y="2089594"/>
                    <a:pt x="1358170" y="2105867"/>
                  </a:cubicBezTo>
                  <a:cubicBezTo>
                    <a:pt x="1390717" y="2149409"/>
                    <a:pt x="1405231" y="2200429"/>
                    <a:pt x="1409629" y="2254527"/>
                  </a:cubicBezTo>
                  <a:cubicBezTo>
                    <a:pt x="1410069" y="2258925"/>
                    <a:pt x="1410509" y="2263323"/>
                    <a:pt x="1412708" y="2268601"/>
                  </a:cubicBezTo>
                  <a:cubicBezTo>
                    <a:pt x="1416666" y="2263323"/>
                    <a:pt x="1421064" y="2258485"/>
                    <a:pt x="1424583" y="2252768"/>
                  </a:cubicBezTo>
                  <a:cubicBezTo>
                    <a:pt x="1431620" y="2241332"/>
                    <a:pt x="1437778" y="2229457"/>
                    <a:pt x="1444815" y="2218461"/>
                  </a:cubicBezTo>
                  <a:cubicBezTo>
                    <a:pt x="1451412" y="2207906"/>
                    <a:pt x="1457570" y="2206586"/>
                    <a:pt x="1465926" y="2215383"/>
                  </a:cubicBezTo>
                  <a:cubicBezTo>
                    <a:pt x="1475602" y="2225059"/>
                    <a:pt x="1483959" y="2236054"/>
                    <a:pt x="1490996" y="2247490"/>
                  </a:cubicBezTo>
                  <a:cubicBezTo>
                    <a:pt x="1516066" y="2287513"/>
                    <a:pt x="1531460" y="2331936"/>
                    <a:pt x="1546414" y="2376357"/>
                  </a:cubicBezTo>
                  <a:cubicBezTo>
                    <a:pt x="1547733" y="2380756"/>
                    <a:pt x="1549053" y="2384714"/>
                    <a:pt x="1550812" y="2389112"/>
                  </a:cubicBezTo>
                  <a:cubicBezTo>
                    <a:pt x="1551252" y="2389552"/>
                    <a:pt x="1551692" y="2390432"/>
                    <a:pt x="1553011" y="2391751"/>
                  </a:cubicBezTo>
                  <a:cubicBezTo>
                    <a:pt x="1555210" y="2386473"/>
                    <a:pt x="1558289" y="2382075"/>
                    <a:pt x="1559608" y="2377677"/>
                  </a:cubicBezTo>
                  <a:cubicBezTo>
                    <a:pt x="1561368" y="2371519"/>
                    <a:pt x="1562247" y="2364482"/>
                    <a:pt x="1564006" y="2358325"/>
                  </a:cubicBezTo>
                  <a:cubicBezTo>
                    <a:pt x="1566206" y="2349528"/>
                    <a:pt x="1565766" y="2338533"/>
                    <a:pt x="1575882" y="2335014"/>
                  </a:cubicBezTo>
                  <a:cubicBezTo>
                    <a:pt x="1587317" y="2331496"/>
                    <a:pt x="1594354" y="2340732"/>
                    <a:pt x="1600952" y="2347769"/>
                  </a:cubicBezTo>
                  <a:lnTo>
                    <a:pt x="1755296" y="2522520"/>
                  </a:lnTo>
                  <a:cubicBezTo>
                    <a:pt x="1742765" y="2461627"/>
                    <a:pt x="1686276" y="2335895"/>
                    <a:pt x="1698591" y="2332376"/>
                  </a:cubicBezTo>
                  <a:cubicBezTo>
                    <a:pt x="1708707" y="2330177"/>
                    <a:pt x="1719703" y="2330177"/>
                    <a:pt x="1730259" y="2328858"/>
                  </a:cubicBezTo>
                  <a:cubicBezTo>
                    <a:pt x="1735976" y="2328418"/>
                    <a:pt x="1740814" y="2327538"/>
                    <a:pt x="1748731" y="2326659"/>
                  </a:cubicBezTo>
                  <a:cubicBezTo>
                    <a:pt x="1744773" y="2321821"/>
                    <a:pt x="1742574" y="2319182"/>
                    <a:pt x="1739935" y="2316103"/>
                  </a:cubicBezTo>
                  <a:cubicBezTo>
                    <a:pt x="1695073" y="2262005"/>
                    <a:pt x="1663406" y="2200870"/>
                    <a:pt x="1648012" y="2131818"/>
                  </a:cubicBezTo>
                  <a:cubicBezTo>
                    <a:pt x="1645373" y="2119063"/>
                    <a:pt x="1644493" y="2105428"/>
                    <a:pt x="1644493" y="2092234"/>
                  </a:cubicBezTo>
                  <a:cubicBezTo>
                    <a:pt x="1644933" y="2075080"/>
                    <a:pt x="1656808" y="2068483"/>
                    <a:pt x="1671762" y="2076400"/>
                  </a:cubicBezTo>
                  <a:cubicBezTo>
                    <a:pt x="1680998" y="2081238"/>
                    <a:pt x="1688915" y="2087396"/>
                    <a:pt x="1698591" y="2092234"/>
                  </a:cubicBezTo>
                  <a:cubicBezTo>
                    <a:pt x="1705629" y="2095752"/>
                    <a:pt x="1713106" y="2097951"/>
                    <a:pt x="1720582" y="2100590"/>
                  </a:cubicBezTo>
                  <a:cubicBezTo>
                    <a:pt x="1721462" y="2099711"/>
                    <a:pt x="1722342" y="2098391"/>
                    <a:pt x="1722782" y="2097951"/>
                  </a:cubicBezTo>
                  <a:cubicBezTo>
                    <a:pt x="1720143" y="2093113"/>
                    <a:pt x="1717064" y="2087835"/>
                    <a:pt x="1713985" y="2083437"/>
                  </a:cubicBezTo>
                  <a:cubicBezTo>
                    <a:pt x="1684077" y="2031978"/>
                    <a:pt x="1656808" y="1979199"/>
                    <a:pt x="1640975" y="1921583"/>
                  </a:cubicBezTo>
                  <a:cubicBezTo>
                    <a:pt x="1637896" y="1910147"/>
                    <a:pt x="1636137" y="1897392"/>
                    <a:pt x="1635697" y="1885517"/>
                  </a:cubicBezTo>
                  <a:cubicBezTo>
                    <a:pt x="1635257" y="1871443"/>
                    <a:pt x="1640975" y="1867045"/>
                    <a:pt x="1655049" y="1869244"/>
                  </a:cubicBezTo>
                  <a:cubicBezTo>
                    <a:pt x="1670443" y="1871883"/>
                    <a:pt x="1685397" y="1875841"/>
                    <a:pt x="1700351" y="1878920"/>
                  </a:cubicBezTo>
                  <a:cubicBezTo>
                    <a:pt x="1708267" y="1880679"/>
                    <a:pt x="1716184" y="1880679"/>
                    <a:pt x="1725421" y="1878920"/>
                  </a:cubicBezTo>
                  <a:cubicBezTo>
                    <a:pt x="1723221" y="1876281"/>
                    <a:pt x="1720143" y="1873202"/>
                    <a:pt x="1717943" y="1870563"/>
                  </a:cubicBezTo>
                  <a:cubicBezTo>
                    <a:pt x="1670003" y="1820424"/>
                    <a:pt x="1635257" y="1762807"/>
                    <a:pt x="1623382" y="1693755"/>
                  </a:cubicBezTo>
                  <a:cubicBezTo>
                    <a:pt x="1620303" y="1675282"/>
                    <a:pt x="1620743" y="1655490"/>
                    <a:pt x="1622502" y="1636578"/>
                  </a:cubicBezTo>
                  <a:cubicBezTo>
                    <a:pt x="1624261" y="1617666"/>
                    <a:pt x="1632178" y="1614587"/>
                    <a:pt x="1648012" y="1623823"/>
                  </a:cubicBezTo>
                  <a:cubicBezTo>
                    <a:pt x="1667364" y="1634819"/>
                    <a:pt x="1686716" y="1646254"/>
                    <a:pt x="1706508" y="1657690"/>
                  </a:cubicBezTo>
                  <a:cubicBezTo>
                    <a:pt x="1712226" y="1660768"/>
                    <a:pt x="1718823" y="1662088"/>
                    <a:pt x="1727180" y="1664727"/>
                  </a:cubicBezTo>
                  <a:cubicBezTo>
                    <a:pt x="1725421" y="1660329"/>
                    <a:pt x="1724981" y="1658569"/>
                    <a:pt x="1724101" y="1656810"/>
                  </a:cubicBezTo>
                  <a:cubicBezTo>
                    <a:pt x="1679239" y="1583800"/>
                    <a:pt x="1651970" y="1504192"/>
                    <a:pt x="1638336" y="1420186"/>
                  </a:cubicBezTo>
                  <a:cubicBezTo>
                    <a:pt x="1636576" y="1409630"/>
                    <a:pt x="1636576" y="1398195"/>
                    <a:pt x="1637456" y="1386759"/>
                  </a:cubicBezTo>
                  <a:cubicBezTo>
                    <a:pt x="1638336" y="1373565"/>
                    <a:pt x="1644493" y="1369166"/>
                    <a:pt x="1656808" y="1373565"/>
                  </a:cubicBezTo>
                  <a:cubicBezTo>
                    <a:pt x="1666484" y="1376643"/>
                    <a:pt x="1674401" y="1382361"/>
                    <a:pt x="1683637" y="1386759"/>
                  </a:cubicBezTo>
                  <a:cubicBezTo>
                    <a:pt x="1699911" y="1394676"/>
                    <a:pt x="1715744" y="1403033"/>
                    <a:pt x="1732018" y="1410949"/>
                  </a:cubicBezTo>
                  <a:cubicBezTo>
                    <a:pt x="1734217" y="1412269"/>
                    <a:pt x="1737735" y="1412269"/>
                    <a:pt x="1742134" y="1412709"/>
                  </a:cubicBezTo>
                  <a:cubicBezTo>
                    <a:pt x="1740374" y="1409190"/>
                    <a:pt x="1739055" y="1406991"/>
                    <a:pt x="1737735" y="1405672"/>
                  </a:cubicBezTo>
                  <a:cubicBezTo>
                    <a:pt x="1715305" y="1375324"/>
                    <a:pt x="1703869" y="1340138"/>
                    <a:pt x="1696392" y="1304073"/>
                  </a:cubicBezTo>
                  <a:cubicBezTo>
                    <a:pt x="1686276" y="1254373"/>
                    <a:pt x="1682758" y="1204673"/>
                    <a:pt x="1688475" y="1154533"/>
                  </a:cubicBezTo>
                  <a:cubicBezTo>
                    <a:pt x="1690235" y="1140899"/>
                    <a:pt x="1693753" y="1138700"/>
                    <a:pt x="1704749" y="1145297"/>
                  </a:cubicBezTo>
                  <a:cubicBezTo>
                    <a:pt x="1730698" y="1161131"/>
                    <a:pt x="1756648" y="1178284"/>
                    <a:pt x="1782157" y="1194557"/>
                  </a:cubicBezTo>
                  <a:cubicBezTo>
                    <a:pt x="1787435" y="1197636"/>
                    <a:pt x="1792273" y="1200715"/>
                    <a:pt x="1796672" y="1203354"/>
                  </a:cubicBezTo>
                  <a:cubicBezTo>
                    <a:pt x="1787435" y="1179603"/>
                    <a:pt x="1776880" y="1156293"/>
                    <a:pt x="1770282" y="1131663"/>
                  </a:cubicBezTo>
                  <a:cubicBezTo>
                    <a:pt x="1752690" y="1069648"/>
                    <a:pt x="1746532" y="1005434"/>
                    <a:pt x="1750930" y="940780"/>
                  </a:cubicBezTo>
                  <a:cubicBezTo>
                    <a:pt x="1751370" y="931983"/>
                    <a:pt x="1753129" y="923187"/>
                    <a:pt x="1755328" y="914830"/>
                  </a:cubicBezTo>
                  <a:cubicBezTo>
                    <a:pt x="1757967" y="903835"/>
                    <a:pt x="1762366" y="901196"/>
                    <a:pt x="1772042" y="907354"/>
                  </a:cubicBezTo>
                  <a:cubicBezTo>
                    <a:pt x="1793153" y="920548"/>
                    <a:pt x="1813825" y="934622"/>
                    <a:pt x="1834936" y="948697"/>
                  </a:cubicBezTo>
                  <a:cubicBezTo>
                    <a:pt x="1838015" y="950896"/>
                    <a:pt x="1841094" y="953535"/>
                    <a:pt x="1844612" y="955294"/>
                  </a:cubicBezTo>
                  <a:cubicBezTo>
                    <a:pt x="1833177" y="859853"/>
                    <a:pt x="1841533" y="766610"/>
                    <a:pt x="1863525" y="670288"/>
                  </a:cubicBezTo>
                  <a:cubicBezTo>
                    <a:pt x="1881997" y="682604"/>
                    <a:pt x="1897391" y="692280"/>
                    <a:pt x="1913664" y="703715"/>
                  </a:cubicBezTo>
                  <a:cubicBezTo>
                    <a:pt x="1910586" y="663691"/>
                    <a:pt x="1913664" y="624547"/>
                    <a:pt x="1922900" y="586283"/>
                  </a:cubicBezTo>
                  <a:cubicBezTo>
                    <a:pt x="1932137" y="548458"/>
                    <a:pt x="1943132" y="511073"/>
                    <a:pt x="1967323" y="477207"/>
                  </a:cubicBezTo>
                  <a:cubicBezTo>
                    <a:pt x="1979637" y="490401"/>
                    <a:pt x="1990193" y="502277"/>
                    <a:pt x="2001189" y="514592"/>
                  </a:cubicBezTo>
                  <a:cubicBezTo>
                    <a:pt x="2005147" y="483804"/>
                    <a:pt x="2008666" y="453896"/>
                    <a:pt x="2013504" y="424428"/>
                  </a:cubicBezTo>
                  <a:cubicBezTo>
                    <a:pt x="2033296" y="303477"/>
                    <a:pt x="2057046" y="182966"/>
                    <a:pt x="2093551" y="65533"/>
                  </a:cubicBezTo>
                  <a:cubicBezTo>
                    <a:pt x="2100588" y="43542"/>
                    <a:pt x="2110266" y="21551"/>
                    <a:pt x="2118622" y="0"/>
                  </a:cubicBezTo>
                  <a:close/>
                </a:path>
              </a:pathLst>
            </a:custGeom>
            <a:solidFill>
              <a:srgbClr val="57C3A7"/>
            </a:solidFill>
            <a:ln w="43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Rounded Rectangle 17">
              <a:extLst>
                <a:ext uri="{FF2B5EF4-FFF2-40B4-BE49-F238E27FC236}">
                  <a16:creationId xmlns:a16="http://schemas.microsoft.com/office/drawing/2014/main" id="{4C26C3DC-DEDA-41E6-B502-E1991CB55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76163" y="3887912"/>
              <a:ext cx="260009" cy="413693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61BD9B-9846-4534-855D-BE8B86ED9220}"/>
              </a:ext>
            </a:extLst>
          </p:cNvPr>
          <p:cNvSpPr txBox="1"/>
          <p:nvPr/>
        </p:nvSpPr>
        <p:spPr>
          <a:xfrm>
            <a:off x="8413096" y="3346148"/>
            <a:ext cx="3393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Request Appointment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737BFA-C163-48DC-87B3-41D65D7A5245}"/>
              </a:ext>
            </a:extLst>
          </p:cNvPr>
          <p:cNvSpPr txBox="1"/>
          <p:nvPr/>
        </p:nvSpPr>
        <p:spPr>
          <a:xfrm>
            <a:off x="2935462" y="1556818"/>
            <a:ext cx="632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Appointments’ Schedule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EF8BC8-80BF-40C7-8DC4-42BC07C386FD}"/>
              </a:ext>
            </a:extLst>
          </p:cNvPr>
          <p:cNvSpPr txBox="1"/>
          <p:nvPr/>
        </p:nvSpPr>
        <p:spPr>
          <a:xfrm>
            <a:off x="837846" y="3279975"/>
            <a:ext cx="3003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Available Doctors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17CBFA-3D8E-440C-AC38-A07B201495CF}"/>
              </a:ext>
            </a:extLst>
          </p:cNvPr>
          <p:cNvSpPr/>
          <p:nvPr/>
        </p:nvSpPr>
        <p:spPr>
          <a:xfrm>
            <a:off x="5981132" y="2975063"/>
            <a:ext cx="235305" cy="2353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B70E8FF-32EA-4787-A556-67FBEE49200D}"/>
              </a:ext>
            </a:extLst>
          </p:cNvPr>
          <p:cNvSpPr/>
          <p:nvPr/>
        </p:nvSpPr>
        <p:spPr>
          <a:xfrm>
            <a:off x="7420541" y="5186524"/>
            <a:ext cx="235305" cy="2353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44BC010-859A-4A1F-9700-A6B9DAA542BA}"/>
              </a:ext>
            </a:extLst>
          </p:cNvPr>
          <p:cNvSpPr/>
          <p:nvPr/>
        </p:nvSpPr>
        <p:spPr>
          <a:xfrm>
            <a:off x="4535884" y="5186524"/>
            <a:ext cx="235305" cy="2353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26653C-ADFF-4A36-805A-09CE78927CA6}"/>
              </a:ext>
            </a:extLst>
          </p:cNvPr>
          <p:cNvSpPr/>
          <p:nvPr/>
        </p:nvSpPr>
        <p:spPr>
          <a:xfrm>
            <a:off x="7261788" y="3690161"/>
            <a:ext cx="235305" cy="2353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FC850B9-3D7D-4B1D-97F6-3ECEF5D8931C}"/>
              </a:ext>
            </a:extLst>
          </p:cNvPr>
          <p:cNvSpPr/>
          <p:nvPr/>
        </p:nvSpPr>
        <p:spPr>
          <a:xfrm>
            <a:off x="4653536" y="3690161"/>
            <a:ext cx="235305" cy="2353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0E79571-88CD-47E8-9696-A4938E45BD35}"/>
              </a:ext>
            </a:extLst>
          </p:cNvPr>
          <p:cNvSpPr/>
          <p:nvPr/>
        </p:nvSpPr>
        <p:spPr>
          <a:xfrm>
            <a:off x="5794822" y="2215283"/>
            <a:ext cx="602086" cy="6020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C0301B7-9136-4510-BA29-41A551D3EC5B}"/>
              </a:ext>
            </a:extLst>
          </p:cNvPr>
          <p:cNvSpPr/>
          <p:nvPr/>
        </p:nvSpPr>
        <p:spPr>
          <a:xfrm>
            <a:off x="3934174" y="3308386"/>
            <a:ext cx="602086" cy="6020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D69911F-6D8E-447B-BFE9-606213782517}"/>
              </a:ext>
            </a:extLst>
          </p:cNvPr>
          <p:cNvSpPr/>
          <p:nvPr/>
        </p:nvSpPr>
        <p:spPr>
          <a:xfrm>
            <a:off x="3805186" y="5003133"/>
            <a:ext cx="602086" cy="6020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C8DD59A-0717-4EF5-A6A0-845E680EA7DB}"/>
              </a:ext>
            </a:extLst>
          </p:cNvPr>
          <p:cNvSpPr/>
          <p:nvPr/>
        </p:nvSpPr>
        <p:spPr>
          <a:xfrm>
            <a:off x="7847111" y="5003133"/>
            <a:ext cx="602086" cy="6020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Block Arc 35">
            <a:extLst>
              <a:ext uri="{FF2B5EF4-FFF2-40B4-BE49-F238E27FC236}">
                <a16:creationId xmlns:a16="http://schemas.microsoft.com/office/drawing/2014/main" id="{ABE481CD-4DEC-43D0-8C7C-CDA69AE7A4E5}"/>
              </a:ext>
            </a:extLst>
          </p:cNvPr>
          <p:cNvSpPr/>
          <p:nvPr/>
        </p:nvSpPr>
        <p:spPr>
          <a:xfrm>
            <a:off x="4483229" y="3088708"/>
            <a:ext cx="3200014" cy="3200014"/>
          </a:xfrm>
          <a:prstGeom prst="blockArc">
            <a:avLst>
              <a:gd name="adj1" fmla="val 9484543"/>
              <a:gd name="adj2" fmla="val 1398033"/>
              <a:gd name="adj3" fmla="val 93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Heart 17">
            <a:extLst>
              <a:ext uri="{FF2B5EF4-FFF2-40B4-BE49-F238E27FC236}">
                <a16:creationId xmlns:a16="http://schemas.microsoft.com/office/drawing/2014/main" id="{40E3D145-70FA-4C90-9EFD-132BC5B06C77}"/>
              </a:ext>
            </a:extLst>
          </p:cNvPr>
          <p:cNvSpPr/>
          <p:nvPr/>
        </p:nvSpPr>
        <p:spPr>
          <a:xfrm>
            <a:off x="5921095" y="2352497"/>
            <a:ext cx="349809" cy="342975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ed Rectangle 25">
            <a:extLst>
              <a:ext uri="{FF2B5EF4-FFF2-40B4-BE49-F238E27FC236}">
                <a16:creationId xmlns:a16="http://schemas.microsoft.com/office/drawing/2014/main" id="{D593F7CA-4536-45DC-9CD5-5337007659ED}"/>
              </a:ext>
            </a:extLst>
          </p:cNvPr>
          <p:cNvSpPr/>
          <p:nvPr/>
        </p:nvSpPr>
        <p:spPr>
          <a:xfrm>
            <a:off x="4051491" y="3466409"/>
            <a:ext cx="347277" cy="29268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Chord 32">
            <a:extLst>
              <a:ext uri="{FF2B5EF4-FFF2-40B4-BE49-F238E27FC236}">
                <a16:creationId xmlns:a16="http://schemas.microsoft.com/office/drawing/2014/main" id="{276F75B9-0BE4-453D-B78D-5EC4EE5DED2E}"/>
              </a:ext>
            </a:extLst>
          </p:cNvPr>
          <p:cNvSpPr/>
          <p:nvPr/>
        </p:nvSpPr>
        <p:spPr>
          <a:xfrm>
            <a:off x="3934174" y="5136849"/>
            <a:ext cx="347277" cy="344230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Rounded Rectangle 40">
            <a:extLst>
              <a:ext uri="{FF2B5EF4-FFF2-40B4-BE49-F238E27FC236}">
                <a16:creationId xmlns:a16="http://schemas.microsoft.com/office/drawing/2014/main" id="{23AB3423-915A-486F-A7DF-0215217506C0}"/>
              </a:ext>
            </a:extLst>
          </p:cNvPr>
          <p:cNvSpPr/>
          <p:nvPr/>
        </p:nvSpPr>
        <p:spPr>
          <a:xfrm rot="2942052">
            <a:off x="7999978" y="5157484"/>
            <a:ext cx="322807" cy="343418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Rounded Rectangle 17">
            <a:extLst>
              <a:ext uri="{FF2B5EF4-FFF2-40B4-BE49-F238E27FC236}">
                <a16:creationId xmlns:a16="http://schemas.microsoft.com/office/drawing/2014/main" id="{366A580F-4C20-4930-9D49-06414456F38F}"/>
              </a:ext>
            </a:extLst>
          </p:cNvPr>
          <p:cNvSpPr>
            <a:spLocks noChangeAspect="1"/>
          </p:cNvSpPr>
          <p:nvPr/>
        </p:nvSpPr>
        <p:spPr>
          <a:xfrm>
            <a:off x="7835542" y="3424576"/>
            <a:ext cx="232363" cy="369706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2DF3ED-D66F-A652-C4AA-ED90705A730F}"/>
              </a:ext>
            </a:extLst>
          </p:cNvPr>
          <p:cNvSpPr txBox="1"/>
          <p:nvPr/>
        </p:nvSpPr>
        <p:spPr>
          <a:xfrm>
            <a:off x="480644" y="5078131"/>
            <a:ext cx="3003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Health Condition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F5A7A9-42EA-19BE-7477-4AAEF4AE67E1}"/>
              </a:ext>
            </a:extLst>
          </p:cNvPr>
          <p:cNvSpPr txBox="1"/>
          <p:nvPr/>
        </p:nvSpPr>
        <p:spPr>
          <a:xfrm>
            <a:off x="8600385" y="5078130"/>
            <a:ext cx="3393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Contact Admin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E4B96C8-CCC6-8973-24F5-A4DFB46DE330}"/>
              </a:ext>
            </a:extLst>
          </p:cNvPr>
          <p:cNvSpPr/>
          <p:nvPr/>
        </p:nvSpPr>
        <p:spPr>
          <a:xfrm>
            <a:off x="7638415" y="3299482"/>
            <a:ext cx="602086" cy="6020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Rounded Rectangle 17">
            <a:extLst>
              <a:ext uri="{FF2B5EF4-FFF2-40B4-BE49-F238E27FC236}">
                <a16:creationId xmlns:a16="http://schemas.microsoft.com/office/drawing/2014/main" id="{C7387607-A6D2-D7E4-923F-60F0F5AFE5DF}"/>
              </a:ext>
            </a:extLst>
          </p:cNvPr>
          <p:cNvSpPr>
            <a:spLocks noChangeAspect="1"/>
          </p:cNvSpPr>
          <p:nvPr/>
        </p:nvSpPr>
        <p:spPr>
          <a:xfrm>
            <a:off x="7836437" y="3424576"/>
            <a:ext cx="232363" cy="369706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00291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0" grpId="0"/>
      <p:bldP spid="30" grpId="0" animBg="1"/>
      <p:bldP spid="31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35" grpId="0"/>
      <p:bldP spid="42" grpId="0"/>
      <p:bldP spid="4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Other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D9044D-6375-4EDB-80B2-93800ED43CCD}"/>
              </a:ext>
            </a:extLst>
          </p:cNvPr>
          <p:cNvGrpSpPr/>
          <p:nvPr/>
        </p:nvGrpSpPr>
        <p:grpSpPr>
          <a:xfrm>
            <a:off x="4721137" y="3316980"/>
            <a:ext cx="2759570" cy="2760716"/>
            <a:chOff x="9901415" y="3029291"/>
            <a:chExt cx="1598840" cy="159950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779D915-4F8D-481D-B2CE-214D94EBA73E}"/>
                </a:ext>
              </a:extLst>
            </p:cNvPr>
            <p:cNvSpPr/>
            <p:nvPr/>
          </p:nvSpPr>
          <p:spPr>
            <a:xfrm>
              <a:off x="9901415" y="3029291"/>
              <a:ext cx="1598840" cy="1599503"/>
            </a:xfrm>
            <a:custGeom>
              <a:avLst/>
              <a:gdLst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686938 w 4246481"/>
                <a:gd name="connsiteY489" fmla="*/ 2355593 h 4248240"/>
                <a:gd name="connsiteX490" fmla="*/ 1686716 w 4246481"/>
                <a:gd name="connsiteY490" fmla="*/ 2353928 h 4248240"/>
                <a:gd name="connsiteX491" fmla="*/ 1698591 w 4246481"/>
                <a:gd name="connsiteY491" fmla="*/ 2332376 h 4248240"/>
                <a:gd name="connsiteX492" fmla="*/ 1730259 w 4246481"/>
                <a:gd name="connsiteY492" fmla="*/ 2328858 h 4248240"/>
                <a:gd name="connsiteX493" fmla="*/ 1748731 w 4246481"/>
                <a:gd name="connsiteY493" fmla="*/ 2326659 h 4248240"/>
                <a:gd name="connsiteX494" fmla="*/ 1739935 w 4246481"/>
                <a:gd name="connsiteY494" fmla="*/ 2316103 h 4248240"/>
                <a:gd name="connsiteX495" fmla="*/ 1648012 w 4246481"/>
                <a:gd name="connsiteY495" fmla="*/ 2131818 h 4248240"/>
                <a:gd name="connsiteX496" fmla="*/ 1644493 w 4246481"/>
                <a:gd name="connsiteY496" fmla="*/ 2092234 h 4248240"/>
                <a:gd name="connsiteX497" fmla="*/ 1671762 w 4246481"/>
                <a:gd name="connsiteY497" fmla="*/ 2076400 h 4248240"/>
                <a:gd name="connsiteX498" fmla="*/ 1698591 w 4246481"/>
                <a:gd name="connsiteY498" fmla="*/ 2092234 h 4248240"/>
                <a:gd name="connsiteX499" fmla="*/ 1720582 w 4246481"/>
                <a:gd name="connsiteY499" fmla="*/ 2100590 h 4248240"/>
                <a:gd name="connsiteX500" fmla="*/ 1722782 w 4246481"/>
                <a:gd name="connsiteY500" fmla="*/ 2097951 h 4248240"/>
                <a:gd name="connsiteX501" fmla="*/ 1713985 w 4246481"/>
                <a:gd name="connsiteY501" fmla="*/ 2083437 h 4248240"/>
                <a:gd name="connsiteX502" fmla="*/ 1640975 w 4246481"/>
                <a:gd name="connsiteY502" fmla="*/ 1921583 h 4248240"/>
                <a:gd name="connsiteX503" fmla="*/ 1635697 w 4246481"/>
                <a:gd name="connsiteY503" fmla="*/ 1885517 h 4248240"/>
                <a:gd name="connsiteX504" fmla="*/ 1655049 w 4246481"/>
                <a:gd name="connsiteY504" fmla="*/ 1869244 h 4248240"/>
                <a:gd name="connsiteX505" fmla="*/ 1700351 w 4246481"/>
                <a:gd name="connsiteY505" fmla="*/ 1878920 h 4248240"/>
                <a:gd name="connsiteX506" fmla="*/ 1725421 w 4246481"/>
                <a:gd name="connsiteY506" fmla="*/ 1878920 h 4248240"/>
                <a:gd name="connsiteX507" fmla="*/ 1717943 w 4246481"/>
                <a:gd name="connsiteY507" fmla="*/ 1870563 h 4248240"/>
                <a:gd name="connsiteX508" fmla="*/ 1623382 w 4246481"/>
                <a:gd name="connsiteY508" fmla="*/ 1693755 h 4248240"/>
                <a:gd name="connsiteX509" fmla="*/ 1622502 w 4246481"/>
                <a:gd name="connsiteY509" fmla="*/ 1636578 h 4248240"/>
                <a:gd name="connsiteX510" fmla="*/ 1648012 w 4246481"/>
                <a:gd name="connsiteY510" fmla="*/ 1623823 h 4248240"/>
                <a:gd name="connsiteX511" fmla="*/ 1706508 w 4246481"/>
                <a:gd name="connsiteY511" fmla="*/ 1657690 h 4248240"/>
                <a:gd name="connsiteX512" fmla="*/ 1727180 w 4246481"/>
                <a:gd name="connsiteY512" fmla="*/ 1664727 h 4248240"/>
                <a:gd name="connsiteX513" fmla="*/ 1724101 w 4246481"/>
                <a:gd name="connsiteY513" fmla="*/ 1656810 h 4248240"/>
                <a:gd name="connsiteX514" fmla="*/ 1638336 w 4246481"/>
                <a:gd name="connsiteY514" fmla="*/ 1420186 h 4248240"/>
                <a:gd name="connsiteX515" fmla="*/ 1637456 w 4246481"/>
                <a:gd name="connsiteY515" fmla="*/ 1386759 h 4248240"/>
                <a:gd name="connsiteX516" fmla="*/ 1656808 w 4246481"/>
                <a:gd name="connsiteY516" fmla="*/ 1373565 h 4248240"/>
                <a:gd name="connsiteX517" fmla="*/ 1683637 w 4246481"/>
                <a:gd name="connsiteY517" fmla="*/ 1386759 h 4248240"/>
                <a:gd name="connsiteX518" fmla="*/ 1732018 w 4246481"/>
                <a:gd name="connsiteY518" fmla="*/ 1410949 h 4248240"/>
                <a:gd name="connsiteX519" fmla="*/ 1742134 w 4246481"/>
                <a:gd name="connsiteY519" fmla="*/ 1412709 h 4248240"/>
                <a:gd name="connsiteX520" fmla="*/ 1737735 w 4246481"/>
                <a:gd name="connsiteY520" fmla="*/ 1405672 h 4248240"/>
                <a:gd name="connsiteX521" fmla="*/ 1696392 w 4246481"/>
                <a:gd name="connsiteY521" fmla="*/ 1304073 h 4248240"/>
                <a:gd name="connsiteX522" fmla="*/ 1688475 w 4246481"/>
                <a:gd name="connsiteY522" fmla="*/ 1154533 h 4248240"/>
                <a:gd name="connsiteX523" fmla="*/ 1704749 w 4246481"/>
                <a:gd name="connsiteY523" fmla="*/ 1145297 h 4248240"/>
                <a:gd name="connsiteX524" fmla="*/ 1782157 w 4246481"/>
                <a:gd name="connsiteY524" fmla="*/ 1194557 h 4248240"/>
                <a:gd name="connsiteX525" fmla="*/ 1796672 w 4246481"/>
                <a:gd name="connsiteY525" fmla="*/ 1203354 h 4248240"/>
                <a:gd name="connsiteX526" fmla="*/ 1770282 w 4246481"/>
                <a:gd name="connsiteY526" fmla="*/ 1131663 h 4248240"/>
                <a:gd name="connsiteX527" fmla="*/ 1750930 w 4246481"/>
                <a:gd name="connsiteY527" fmla="*/ 940780 h 4248240"/>
                <a:gd name="connsiteX528" fmla="*/ 1755328 w 4246481"/>
                <a:gd name="connsiteY528" fmla="*/ 914830 h 4248240"/>
                <a:gd name="connsiteX529" fmla="*/ 1772042 w 4246481"/>
                <a:gd name="connsiteY529" fmla="*/ 907354 h 4248240"/>
                <a:gd name="connsiteX530" fmla="*/ 1834936 w 4246481"/>
                <a:gd name="connsiteY530" fmla="*/ 948697 h 4248240"/>
                <a:gd name="connsiteX531" fmla="*/ 1844612 w 4246481"/>
                <a:gd name="connsiteY531" fmla="*/ 955294 h 4248240"/>
                <a:gd name="connsiteX532" fmla="*/ 1863525 w 4246481"/>
                <a:gd name="connsiteY532" fmla="*/ 670288 h 4248240"/>
                <a:gd name="connsiteX533" fmla="*/ 1913664 w 4246481"/>
                <a:gd name="connsiteY533" fmla="*/ 703715 h 4248240"/>
                <a:gd name="connsiteX534" fmla="*/ 1922900 w 4246481"/>
                <a:gd name="connsiteY534" fmla="*/ 586283 h 4248240"/>
                <a:gd name="connsiteX535" fmla="*/ 1967323 w 4246481"/>
                <a:gd name="connsiteY535" fmla="*/ 477207 h 4248240"/>
                <a:gd name="connsiteX536" fmla="*/ 2001189 w 4246481"/>
                <a:gd name="connsiteY536" fmla="*/ 514592 h 4248240"/>
                <a:gd name="connsiteX537" fmla="*/ 2013504 w 4246481"/>
                <a:gd name="connsiteY537" fmla="*/ 424428 h 4248240"/>
                <a:gd name="connsiteX538" fmla="*/ 2093551 w 4246481"/>
                <a:gd name="connsiteY538" fmla="*/ 65533 h 4248240"/>
                <a:gd name="connsiteX539" fmla="*/ 2118622 w 4246481"/>
                <a:gd name="connsiteY539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686938 w 4246481"/>
                <a:gd name="connsiteY489" fmla="*/ 2355593 h 4248240"/>
                <a:gd name="connsiteX490" fmla="*/ 1801016 w 4246481"/>
                <a:gd name="connsiteY490" fmla="*/ 2579670 h 4248240"/>
                <a:gd name="connsiteX491" fmla="*/ 1698591 w 4246481"/>
                <a:gd name="connsiteY491" fmla="*/ 2332376 h 4248240"/>
                <a:gd name="connsiteX492" fmla="*/ 1730259 w 4246481"/>
                <a:gd name="connsiteY492" fmla="*/ 2328858 h 4248240"/>
                <a:gd name="connsiteX493" fmla="*/ 1748731 w 4246481"/>
                <a:gd name="connsiteY493" fmla="*/ 2326659 h 4248240"/>
                <a:gd name="connsiteX494" fmla="*/ 1739935 w 4246481"/>
                <a:gd name="connsiteY494" fmla="*/ 2316103 h 4248240"/>
                <a:gd name="connsiteX495" fmla="*/ 1648012 w 4246481"/>
                <a:gd name="connsiteY495" fmla="*/ 2131818 h 4248240"/>
                <a:gd name="connsiteX496" fmla="*/ 1644493 w 4246481"/>
                <a:gd name="connsiteY496" fmla="*/ 2092234 h 4248240"/>
                <a:gd name="connsiteX497" fmla="*/ 1671762 w 4246481"/>
                <a:gd name="connsiteY497" fmla="*/ 2076400 h 4248240"/>
                <a:gd name="connsiteX498" fmla="*/ 1698591 w 4246481"/>
                <a:gd name="connsiteY498" fmla="*/ 2092234 h 4248240"/>
                <a:gd name="connsiteX499" fmla="*/ 1720582 w 4246481"/>
                <a:gd name="connsiteY499" fmla="*/ 2100590 h 4248240"/>
                <a:gd name="connsiteX500" fmla="*/ 1722782 w 4246481"/>
                <a:gd name="connsiteY500" fmla="*/ 2097951 h 4248240"/>
                <a:gd name="connsiteX501" fmla="*/ 1713985 w 4246481"/>
                <a:gd name="connsiteY501" fmla="*/ 2083437 h 4248240"/>
                <a:gd name="connsiteX502" fmla="*/ 1640975 w 4246481"/>
                <a:gd name="connsiteY502" fmla="*/ 1921583 h 4248240"/>
                <a:gd name="connsiteX503" fmla="*/ 1635697 w 4246481"/>
                <a:gd name="connsiteY503" fmla="*/ 1885517 h 4248240"/>
                <a:gd name="connsiteX504" fmla="*/ 1655049 w 4246481"/>
                <a:gd name="connsiteY504" fmla="*/ 1869244 h 4248240"/>
                <a:gd name="connsiteX505" fmla="*/ 1700351 w 4246481"/>
                <a:gd name="connsiteY505" fmla="*/ 1878920 h 4248240"/>
                <a:gd name="connsiteX506" fmla="*/ 1725421 w 4246481"/>
                <a:gd name="connsiteY506" fmla="*/ 1878920 h 4248240"/>
                <a:gd name="connsiteX507" fmla="*/ 1717943 w 4246481"/>
                <a:gd name="connsiteY507" fmla="*/ 1870563 h 4248240"/>
                <a:gd name="connsiteX508" fmla="*/ 1623382 w 4246481"/>
                <a:gd name="connsiteY508" fmla="*/ 1693755 h 4248240"/>
                <a:gd name="connsiteX509" fmla="*/ 1622502 w 4246481"/>
                <a:gd name="connsiteY509" fmla="*/ 1636578 h 4248240"/>
                <a:gd name="connsiteX510" fmla="*/ 1648012 w 4246481"/>
                <a:gd name="connsiteY510" fmla="*/ 1623823 h 4248240"/>
                <a:gd name="connsiteX511" fmla="*/ 1706508 w 4246481"/>
                <a:gd name="connsiteY511" fmla="*/ 1657690 h 4248240"/>
                <a:gd name="connsiteX512" fmla="*/ 1727180 w 4246481"/>
                <a:gd name="connsiteY512" fmla="*/ 1664727 h 4248240"/>
                <a:gd name="connsiteX513" fmla="*/ 1724101 w 4246481"/>
                <a:gd name="connsiteY513" fmla="*/ 1656810 h 4248240"/>
                <a:gd name="connsiteX514" fmla="*/ 1638336 w 4246481"/>
                <a:gd name="connsiteY514" fmla="*/ 1420186 h 4248240"/>
                <a:gd name="connsiteX515" fmla="*/ 1637456 w 4246481"/>
                <a:gd name="connsiteY515" fmla="*/ 1386759 h 4248240"/>
                <a:gd name="connsiteX516" fmla="*/ 1656808 w 4246481"/>
                <a:gd name="connsiteY516" fmla="*/ 1373565 h 4248240"/>
                <a:gd name="connsiteX517" fmla="*/ 1683637 w 4246481"/>
                <a:gd name="connsiteY517" fmla="*/ 1386759 h 4248240"/>
                <a:gd name="connsiteX518" fmla="*/ 1732018 w 4246481"/>
                <a:gd name="connsiteY518" fmla="*/ 1410949 h 4248240"/>
                <a:gd name="connsiteX519" fmla="*/ 1742134 w 4246481"/>
                <a:gd name="connsiteY519" fmla="*/ 1412709 h 4248240"/>
                <a:gd name="connsiteX520" fmla="*/ 1737735 w 4246481"/>
                <a:gd name="connsiteY520" fmla="*/ 1405672 h 4248240"/>
                <a:gd name="connsiteX521" fmla="*/ 1696392 w 4246481"/>
                <a:gd name="connsiteY521" fmla="*/ 1304073 h 4248240"/>
                <a:gd name="connsiteX522" fmla="*/ 1688475 w 4246481"/>
                <a:gd name="connsiteY522" fmla="*/ 1154533 h 4248240"/>
                <a:gd name="connsiteX523" fmla="*/ 1704749 w 4246481"/>
                <a:gd name="connsiteY523" fmla="*/ 1145297 h 4248240"/>
                <a:gd name="connsiteX524" fmla="*/ 1782157 w 4246481"/>
                <a:gd name="connsiteY524" fmla="*/ 1194557 h 4248240"/>
                <a:gd name="connsiteX525" fmla="*/ 1796672 w 4246481"/>
                <a:gd name="connsiteY525" fmla="*/ 1203354 h 4248240"/>
                <a:gd name="connsiteX526" fmla="*/ 1770282 w 4246481"/>
                <a:gd name="connsiteY526" fmla="*/ 1131663 h 4248240"/>
                <a:gd name="connsiteX527" fmla="*/ 1750930 w 4246481"/>
                <a:gd name="connsiteY527" fmla="*/ 940780 h 4248240"/>
                <a:gd name="connsiteX528" fmla="*/ 1755328 w 4246481"/>
                <a:gd name="connsiteY528" fmla="*/ 914830 h 4248240"/>
                <a:gd name="connsiteX529" fmla="*/ 1772042 w 4246481"/>
                <a:gd name="connsiteY529" fmla="*/ 907354 h 4248240"/>
                <a:gd name="connsiteX530" fmla="*/ 1834936 w 4246481"/>
                <a:gd name="connsiteY530" fmla="*/ 948697 h 4248240"/>
                <a:gd name="connsiteX531" fmla="*/ 1844612 w 4246481"/>
                <a:gd name="connsiteY531" fmla="*/ 955294 h 4248240"/>
                <a:gd name="connsiteX532" fmla="*/ 1863525 w 4246481"/>
                <a:gd name="connsiteY532" fmla="*/ 670288 h 4248240"/>
                <a:gd name="connsiteX533" fmla="*/ 1913664 w 4246481"/>
                <a:gd name="connsiteY533" fmla="*/ 703715 h 4248240"/>
                <a:gd name="connsiteX534" fmla="*/ 1922900 w 4246481"/>
                <a:gd name="connsiteY534" fmla="*/ 586283 h 4248240"/>
                <a:gd name="connsiteX535" fmla="*/ 1967323 w 4246481"/>
                <a:gd name="connsiteY535" fmla="*/ 477207 h 4248240"/>
                <a:gd name="connsiteX536" fmla="*/ 2001189 w 4246481"/>
                <a:gd name="connsiteY536" fmla="*/ 514592 h 4248240"/>
                <a:gd name="connsiteX537" fmla="*/ 2013504 w 4246481"/>
                <a:gd name="connsiteY537" fmla="*/ 424428 h 4248240"/>
                <a:gd name="connsiteX538" fmla="*/ 2093551 w 4246481"/>
                <a:gd name="connsiteY538" fmla="*/ 65533 h 4248240"/>
                <a:gd name="connsiteX539" fmla="*/ 2118622 w 4246481"/>
                <a:gd name="connsiteY539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801016 w 4246481"/>
                <a:gd name="connsiteY489" fmla="*/ 2579670 h 4248240"/>
                <a:gd name="connsiteX490" fmla="*/ 1698591 w 4246481"/>
                <a:gd name="connsiteY490" fmla="*/ 2332376 h 4248240"/>
                <a:gd name="connsiteX491" fmla="*/ 1730259 w 4246481"/>
                <a:gd name="connsiteY491" fmla="*/ 2328858 h 4248240"/>
                <a:gd name="connsiteX492" fmla="*/ 1748731 w 4246481"/>
                <a:gd name="connsiteY492" fmla="*/ 2326659 h 4248240"/>
                <a:gd name="connsiteX493" fmla="*/ 1739935 w 4246481"/>
                <a:gd name="connsiteY493" fmla="*/ 2316103 h 4248240"/>
                <a:gd name="connsiteX494" fmla="*/ 1648012 w 4246481"/>
                <a:gd name="connsiteY494" fmla="*/ 2131818 h 4248240"/>
                <a:gd name="connsiteX495" fmla="*/ 1644493 w 4246481"/>
                <a:gd name="connsiteY495" fmla="*/ 2092234 h 4248240"/>
                <a:gd name="connsiteX496" fmla="*/ 1671762 w 4246481"/>
                <a:gd name="connsiteY496" fmla="*/ 2076400 h 4248240"/>
                <a:gd name="connsiteX497" fmla="*/ 1698591 w 4246481"/>
                <a:gd name="connsiteY497" fmla="*/ 2092234 h 4248240"/>
                <a:gd name="connsiteX498" fmla="*/ 1720582 w 4246481"/>
                <a:gd name="connsiteY498" fmla="*/ 2100590 h 4248240"/>
                <a:gd name="connsiteX499" fmla="*/ 1722782 w 4246481"/>
                <a:gd name="connsiteY499" fmla="*/ 2097951 h 4248240"/>
                <a:gd name="connsiteX500" fmla="*/ 1713985 w 4246481"/>
                <a:gd name="connsiteY500" fmla="*/ 2083437 h 4248240"/>
                <a:gd name="connsiteX501" fmla="*/ 1640975 w 4246481"/>
                <a:gd name="connsiteY501" fmla="*/ 1921583 h 4248240"/>
                <a:gd name="connsiteX502" fmla="*/ 1635697 w 4246481"/>
                <a:gd name="connsiteY502" fmla="*/ 1885517 h 4248240"/>
                <a:gd name="connsiteX503" fmla="*/ 1655049 w 4246481"/>
                <a:gd name="connsiteY503" fmla="*/ 1869244 h 4248240"/>
                <a:gd name="connsiteX504" fmla="*/ 1700351 w 4246481"/>
                <a:gd name="connsiteY504" fmla="*/ 1878920 h 4248240"/>
                <a:gd name="connsiteX505" fmla="*/ 1725421 w 4246481"/>
                <a:gd name="connsiteY505" fmla="*/ 1878920 h 4248240"/>
                <a:gd name="connsiteX506" fmla="*/ 1717943 w 4246481"/>
                <a:gd name="connsiteY506" fmla="*/ 1870563 h 4248240"/>
                <a:gd name="connsiteX507" fmla="*/ 1623382 w 4246481"/>
                <a:gd name="connsiteY507" fmla="*/ 1693755 h 4248240"/>
                <a:gd name="connsiteX508" fmla="*/ 1622502 w 4246481"/>
                <a:gd name="connsiteY508" fmla="*/ 1636578 h 4248240"/>
                <a:gd name="connsiteX509" fmla="*/ 1648012 w 4246481"/>
                <a:gd name="connsiteY509" fmla="*/ 1623823 h 4248240"/>
                <a:gd name="connsiteX510" fmla="*/ 1706508 w 4246481"/>
                <a:gd name="connsiteY510" fmla="*/ 1657690 h 4248240"/>
                <a:gd name="connsiteX511" fmla="*/ 1727180 w 4246481"/>
                <a:gd name="connsiteY511" fmla="*/ 1664727 h 4248240"/>
                <a:gd name="connsiteX512" fmla="*/ 1724101 w 4246481"/>
                <a:gd name="connsiteY512" fmla="*/ 1656810 h 4248240"/>
                <a:gd name="connsiteX513" fmla="*/ 1638336 w 4246481"/>
                <a:gd name="connsiteY513" fmla="*/ 1420186 h 4248240"/>
                <a:gd name="connsiteX514" fmla="*/ 1637456 w 4246481"/>
                <a:gd name="connsiteY514" fmla="*/ 1386759 h 4248240"/>
                <a:gd name="connsiteX515" fmla="*/ 1656808 w 4246481"/>
                <a:gd name="connsiteY515" fmla="*/ 1373565 h 4248240"/>
                <a:gd name="connsiteX516" fmla="*/ 1683637 w 4246481"/>
                <a:gd name="connsiteY516" fmla="*/ 1386759 h 4248240"/>
                <a:gd name="connsiteX517" fmla="*/ 1732018 w 4246481"/>
                <a:gd name="connsiteY517" fmla="*/ 1410949 h 4248240"/>
                <a:gd name="connsiteX518" fmla="*/ 1742134 w 4246481"/>
                <a:gd name="connsiteY518" fmla="*/ 1412709 h 4248240"/>
                <a:gd name="connsiteX519" fmla="*/ 1737735 w 4246481"/>
                <a:gd name="connsiteY519" fmla="*/ 1405672 h 4248240"/>
                <a:gd name="connsiteX520" fmla="*/ 1696392 w 4246481"/>
                <a:gd name="connsiteY520" fmla="*/ 1304073 h 4248240"/>
                <a:gd name="connsiteX521" fmla="*/ 1688475 w 4246481"/>
                <a:gd name="connsiteY521" fmla="*/ 1154533 h 4248240"/>
                <a:gd name="connsiteX522" fmla="*/ 1704749 w 4246481"/>
                <a:gd name="connsiteY522" fmla="*/ 1145297 h 4248240"/>
                <a:gd name="connsiteX523" fmla="*/ 1782157 w 4246481"/>
                <a:gd name="connsiteY523" fmla="*/ 1194557 h 4248240"/>
                <a:gd name="connsiteX524" fmla="*/ 1796672 w 4246481"/>
                <a:gd name="connsiteY524" fmla="*/ 1203354 h 4248240"/>
                <a:gd name="connsiteX525" fmla="*/ 1770282 w 4246481"/>
                <a:gd name="connsiteY525" fmla="*/ 1131663 h 4248240"/>
                <a:gd name="connsiteX526" fmla="*/ 1750930 w 4246481"/>
                <a:gd name="connsiteY526" fmla="*/ 940780 h 4248240"/>
                <a:gd name="connsiteX527" fmla="*/ 1755328 w 4246481"/>
                <a:gd name="connsiteY527" fmla="*/ 914830 h 4248240"/>
                <a:gd name="connsiteX528" fmla="*/ 1772042 w 4246481"/>
                <a:gd name="connsiteY528" fmla="*/ 907354 h 4248240"/>
                <a:gd name="connsiteX529" fmla="*/ 1834936 w 4246481"/>
                <a:gd name="connsiteY529" fmla="*/ 948697 h 4248240"/>
                <a:gd name="connsiteX530" fmla="*/ 1844612 w 4246481"/>
                <a:gd name="connsiteY530" fmla="*/ 955294 h 4248240"/>
                <a:gd name="connsiteX531" fmla="*/ 1863525 w 4246481"/>
                <a:gd name="connsiteY531" fmla="*/ 670288 h 4248240"/>
                <a:gd name="connsiteX532" fmla="*/ 1913664 w 4246481"/>
                <a:gd name="connsiteY532" fmla="*/ 703715 h 4248240"/>
                <a:gd name="connsiteX533" fmla="*/ 1922900 w 4246481"/>
                <a:gd name="connsiteY533" fmla="*/ 586283 h 4248240"/>
                <a:gd name="connsiteX534" fmla="*/ 1967323 w 4246481"/>
                <a:gd name="connsiteY534" fmla="*/ 477207 h 4248240"/>
                <a:gd name="connsiteX535" fmla="*/ 2001189 w 4246481"/>
                <a:gd name="connsiteY535" fmla="*/ 514592 h 4248240"/>
                <a:gd name="connsiteX536" fmla="*/ 2013504 w 4246481"/>
                <a:gd name="connsiteY536" fmla="*/ 424428 h 4248240"/>
                <a:gd name="connsiteX537" fmla="*/ 2093551 w 4246481"/>
                <a:gd name="connsiteY537" fmla="*/ 65533 h 4248240"/>
                <a:gd name="connsiteX538" fmla="*/ 2118622 w 4246481"/>
                <a:gd name="connsiteY538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761011 w 4246481"/>
                <a:gd name="connsiteY489" fmla="*/ 2505375 h 4248240"/>
                <a:gd name="connsiteX490" fmla="*/ 1698591 w 4246481"/>
                <a:gd name="connsiteY490" fmla="*/ 2332376 h 4248240"/>
                <a:gd name="connsiteX491" fmla="*/ 1730259 w 4246481"/>
                <a:gd name="connsiteY491" fmla="*/ 2328858 h 4248240"/>
                <a:gd name="connsiteX492" fmla="*/ 1748731 w 4246481"/>
                <a:gd name="connsiteY492" fmla="*/ 2326659 h 4248240"/>
                <a:gd name="connsiteX493" fmla="*/ 1739935 w 4246481"/>
                <a:gd name="connsiteY493" fmla="*/ 2316103 h 4248240"/>
                <a:gd name="connsiteX494" fmla="*/ 1648012 w 4246481"/>
                <a:gd name="connsiteY494" fmla="*/ 2131818 h 4248240"/>
                <a:gd name="connsiteX495" fmla="*/ 1644493 w 4246481"/>
                <a:gd name="connsiteY495" fmla="*/ 2092234 h 4248240"/>
                <a:gd name="connsiteX496" fmla="*/ 1671762 w 4246481"/>
                <a:gd name="connsiteY496" fmla="*/ 2076400 h 4248240"/>
                <a:gd name="connsiteX497" fmla="*/ 1698591 w 4246481"/>
                <a:gd name="connsiteY497" fmla="*/ 2092234 h 4248240"/>
                <a:gd name="connsiteX498" fmla="*/ 1720582 w 4246481"/>
                <a:gd name="connsiteY498" fmla="*/ 2100590 h 4248240"/>
                <a:gd name="connsiteX499" fmla="*/ 1722782 w 4246481"/>
                <a:gd name="connsiteY499" fmla="*/ 2097951 h 4248240"/>
                <a:gd name="connsiteX500" fmla="*/ 1713985 w 4246481"/>
                <a:gd name="connsiteY500" fmla="*/ 2083437 h 4248240"/>
                <a:gd name="connsiteX501" fmla="*/ 1640975 w 4246481"/>
                <a:gd name="connsiteY501" fmla="*/ 1921583 h 4248240"/>
                <a:gd name="connsiteX502" fmla="*/ 1635697 w 4246481"/>
                <a:gd name="connsiteY502" fmla="*/ 1885517 h 4248240"/>
                <a:gd name="connsiteX503" fmla="*/ 1655049 w 4246481"/>
                <a:gd name="connsiteY503" fmla="*/ 1869244 h 4248240"/>
                <a:gd name="connsiteX504" fmla="*/ 1700351 w 4246481"/>
                <a:gd name="connsiteY504" fmla="*/ 1878920 h 4248240"/>
                <a:gd name="connsiteX505" fmla="*/ 1725421 w 4246481"/>
                <a:gd name="connsiteY505" fmla="*/ 1878920 h 4248240"/>
                <a:gd name="connsiteX506" fmla="*/ 1717943 w 4246481"/>
                <a:gd name="connsiteY506" fmla="*/ 1870563 h 4248240"/>
                <a:gd name="connsiteX507" fmla="*/ 1623382 w 4246481"/>
                <a:gd name="connsiteY507" fmla="*/ 1693755 h 4248240"/>
                <a:gd name="connsiteX508" fmla="*/ 1622502 w 4246481"/>
                <a:gd name="connsiteY508" fmla="*/ 1636578 h 4248240"/>
                <a:gd name="connsiteX509" fmla="*/ 1648012 w 4246481"/>
                <a:gd name="connsiteY509" fmla="*/ 1623823 h 4248240"/>
                <a:gd name="connsiteX510" fmla="*/ 1706508 w 4246481"/>
                <a:gd name="connsiteY510" fmla="*/ 1657690 h 4248240"/>
                <a:gd name="connsiteX511" fmla="*/ 1727180 w 4246481"/>
                <a:gd name="connsiteY511" fmla="*/ 1664727 h 4248240"/>
                <a:gd name="connsiteX512" fmla="*/ 1724101 w 4246481"/>
                <a:gd name="connsiteY512" fmla="*/ 1656810 h 4248240"/>
                <a:gd name="connsiteX513" fmla="*/ 1638336 w 4246481"/>
                <a:gd name="connsiteY513" fmla="*/ 1420186 h 4248240"/>
                <a:gd name="connsiteX514" fmla="*/ 1637456 w 4246481"/>
                <a:gd name="connsiteY514" fmla="*/ 1386759 h 4248240"/>
                <a:gd name="connsiteX515" fmla="*/ 1656808 w 4246481"/>
                <a:gd name="connsiteY515" fmla="*/ 1373565 h 4248240"/>
                <a:gd name="connsiteX516" fmla="*/ 1683637 w 4246481"/>
                <a:gd name="connsiteY516" fmla="*/ 1386759 h 4248240"/>
                <a:gd name="connsiteX517" fmla="*/ 1732018 w 4246481"/>
                <a:gd name="connsiteY517" fmla="*/ 1410949 h 4248240"/>
                <a:gd name="connsiteX518" fmla="*/ 1742134 w 4246481"/>
                <a:gd name="connsiteY518" fmla="*/ 1412709 h 4248240"/>
                <a:gd name="connsiteX519" fmla="*/ 1737735 w 4246481"/>
                <a:gd name="connsiteY519" fmla="*/ 1405672 h 4248240"/>
                <a:gd name="connsiteX520" fmla="*/ 1696392 w 4246481"/>
                <a:gd name="connsiteY520" fmla="*/ 1304073 h 4248240"/>
                <a:gd name="connsiteX521" fmla="*/ 1688475 w 4246481"/>
                <a:gd name="connsiteY521" fmla="*/ 1154533 h 4248240"/>
                <a:gd name="connsiteX522" fmla="*/ 1704749 w 4246481"/>
                <a:gd name="connsiteY522" fmla="*/ 1145297 h 4248240"/>
                <a:gd name="connsiteX523" fmla="*/ 1782157 w 4246481"/>
                <a:gd name="connsiteY523" fmla="*/ 1194557 h 4248240"/>
                <a:gd name="connsiteX524" fmla="*/ 1796672 w 4246481"/>
                <a:gd name="connsiteY524" fmla="*/ 1203354 h 4248240"/>
                <a:gd name="connsiteX525" fmla="*/ 1770282 w 4246481"/>
                <a:gd name="connsiteY525" fmla="*/ 1131663 h 4248240"/>
                <a:gd name="connsiteX526" fmla="*/ 1750930 w 4246481"/>
                <a:gd name="connsiteY526" fmla="*/ 940780 h 4248240"/>
                <a:gd name="connsiteX527" fmla="*/ 1755328 w 4246481"/>
                <a:gd name="connsiteY527" fmla="*/ 914830 h 4248240"/>
                <a:gd name="connsiteX528" fmla="*/ 1772042 w 4246481"/>
                <a:gd name="connsiteY528" fmla="*/ 907354 h 4248240"/>
                <a:gd name="connsiteX529" fmla="*/ 1834936 w 4246481"/>
                <a:gd name="connsiteY529" fmla="*/ 948697 h 4248240"/>
                <a:gd name="connsiteX530" fmla="*/ 1844612 w 4246481"/>
                <a:gd name="connsiteY530" fmla="*/ 955294 h 4248240"/>
                <a:gd name="connsiteX531" fmla="*/ 1863525 w 4246481"/>
                <a:gd name="connsiteY531" fmla="*/ 670288 h 4248240"/>
                <a:gd name="connsiteX532" fmla="*/ 1913664 w 4246481"/>
                <a:gd name="connsiteY532" fmla="*/ 703715 h 4248240"/>
                <a:gd name="connsiteX533" fmla="*/ 1922900 w 4246481"/>
                <a:gd name="connsiteY533" fmla="*/ 586283 h 4248240"/>
                <a:gd name="connsiteX534" fmla="*/ 1967323 w 4246481"/>
                <a:gd name="connsiteY534" fmla="*/ 477207 h 4248240"/>
                <a:gd name="connsiteX535" fmla="*/ 2001189 w 4246481"/>
                <a:gd name="connsiteY535" fmla="*/ 514592 h 4248240"/>
                <a:gd name="connsiteX536" fmla="*/ 2013504 w 4246481"/>
                <a:gd name="connsiteY536" fmla="*/ 424428 h 4248240"/>
                <a:gd name="connsiteX537" fmla="*/ 2093551 w 4246481"/>
                <a:gd name="connsiteY537" fmla="*/ 65533 h 4248240"/>
                <a:gd name="connsiteX538" fmla="*/ 2118622 w 4246481"/>
                <a:gd name="connsiteY538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761011 w 4246481"/>
                <a:gd name="connsiteY489" fmla="*/ 2505375 h 4248240"/>
                <a:gd name="connsiteX490" fmla="*/ 1698591 w 4246481"/>
                <a:gd name="connsiteY490" fmla="*/ 2332376 h 4248240"/>
                <a:gd name="connsiteX491" fmla="*/ 1730259 w 4246481"/>
                <a:gd name="connsiteY491" fmla="*/ 2328858 h 4248240"/>
                <a:gd name="connsiteX492" fmla="*/ 1748731 w 4246481"/>
                <a:gd name="connsiteY492" fmla="*/ 2326659 h 4248240"/>
                <a:gd name="connsiteX493" fmla="*/ 1739935 w 4246481"/>
                <a:gd name="connsiteY493" fmla="*/ 2316103 h 4248240"/>
                <a:gd name="connsiteX494" fmla="*/ 1648012 w 4246481"/>
                <a:gd name="connsiteY494" fmla="*/ 2131818 h 4248240"/>
                <a:gd name="connsiteX495" fmla="*/ 1644493 w 4246481"/>
                <a:gd name="connsiteY495" fmla="*/ 2092234 h 4248240"/>
                <a:gd name="connsiteX496" fmla="*/ 1671762 w 4246481"/>
                <a:gd name="connsiteY496" fmla="*/ 2076400 h 4248240"/>
                <a:gd name="connsiteX497" fmla="*/ 1698591 w 4246481"/>
                <a:gd name="connsiteY497" fmla="*/ 2092234 h 4248240"/>
                <a:gd name="connsiteX498" fmla="*/ 1720582 w 4246481"/>
                <a:gd name="connsiteY498" fmla="*/ 2100590 h 4248240"/>
                <a:gd name="connsiteX499" fmla="*/ 1722782 w 4246481"/>
                <a:gd name="connsiteY499" fmla="*/ 2097951 h 4248240"/>
                <a:gd name="connsiteX500" fmla="*/ 1713985 w 4246481"/>
                <a:gd name="connsiteY500" fmla="*/ 2083437 h 4248240"/>
                <a:gd name="connsiteX501" fmla="*/ 1640975 w 4246481"/>
                <a:gd name="connsiteY501" fmla="*/ 1921583 h 4248240"/>
                <a:gd name="connsiteX502" fmla="*/ 1635697 w 4246481"/>
                <a:gd name="connsiteY502" fmla="*/ 1885517 h 4248240"/>
                <a:gd name="connsiteX503" fmla="*/ 1655049 w 4246481"/>
                <a:gd name="connsiteY503" fmla="*/ 1869244 h 4248240"/>
                <a:gd name="connsiteX504" fmla="*/ 1700351 w 4246481"/>
                <a:gd name="connsiteY504" fmla="*/ 1878920 h 4248240"/>
                <a:gd name="connsiteX505" fmla="*/ 1725421 w 4246481"/>
                <a:gd name="connsiteY505" fmla="*/ 1878920 h 4248240"/>
                <a:gd name="connsiteX506" fmla="*/ 1717943 w 4246481"/>
                <a:gd name="connsiteY506" fmla="*/ 1870563 h 4248240"/>
                <a:gd name="connsiteX507" fmla="*/ 1623382 w 4246481"/>
                <a:gd name="connsiteY507" fmla="*/ 1693755 h 4248240"/>
                <a:gd name="connsiteX508" fmla="*/ 1622502 w 4246481"/>
                <a:gd name="connsiteY508" fmla="*/ 1636578 h 4248240"/>
                <a:gd name="connsiteX509" fmla="*/ 1648012 w 4246481"/>
                <a:gd name="connsiteY509" fmla="*/ 1623823 h 4248240"/>
                <a:gd name="connsiteX510" fmla="*/ 1706508 w 4246481"/>
                <a:gd name="connsiteY510" fmla="*/ 1657690 h 4248240"/>
                <a:gd name="connsiteX511" fmla="*/ 1727180 w 4246481"/>
                <a:gd name="connsiteY511" fmla="*/ 1664727 h 4248240"/>
                <a:gd name="connsiteX512" fmla="*/ 1724101 w 4246481"/>
                <a:gd name="connsiteY512" fmla="*/ 1656810 h 4248240"/>
                <a:gd name="connsiteX513" fmla="*/ 1638336 w 4246481"/>
                <a:gd name="connsiteY513" fmla="*/ 1420186 h 4248240"/>
                <a:gd name="connsiteX514" fmla="*/ 1637456 w 4246481"/>
                <a:gd name="connsiteY514" fmla="*/ 1386759 h 4248240"/>
                <a:gd name="connsiteX515" fmla="*/ 1656808 w 4246481"/>
                <a:gd name="connsiteY515" fmla="*/ 1373565 h 4248240"/>
                <a:gd name="connsiteX516" fmla="*/ 1683637 w 4246481"/>
                <a:gd name="connsiteY516" fmla="*/ 1386759 h 4248240"/>
                <a:gd name="connsiteX517" fmla="*/ 1732018 w 4246481"/>
                <a:gd name="connsiteY517" fmla="*/ 1410949 h 4248240"/>
                <a:gd name="connsiteX518" fmla="*/ 1742134 w 4246481"/>
                <a:gd name="connsiteY518" fmla="*/ 1412709 h 4248240"/>
                <a:gd name="connsiteX519" fmla="*/ 1737735 w 4246481"/>
                <a:gd name="connsiteY519" fmla="*/ 1405672 h 4248240"/>
                <a:gd name="connsiteX520" fmla="*/ 1696392 w 4246481"/>
                <a:gd name="connsiteY520" fmla="*/ 1304073 h 4248240"/>
                <a:gd name="connsiteX521" fmla="*/ 1688475 w 4246481"/>
                <a:gd name="connsiteY521" fmla="*/ 1154533 h 4248240"/>
                <a:gd name="connsiteX522" fmla="*/ 1704749 w 4246481"/>
                <a:gd name="connsiteY522" fmla="*/ 1145297 h 4248240"/>
                <a:gd name="connsiteX523" fmla="*/ 1782157 w 4246481"/>
                <a:gd name="connsiteY523" fmla="*/ 1194557 h 4248240"/>
                <a:gd name="connsiteX524" fmla="*/ 1796672 w 4246481"/>
                <a:gd name="connsiteY524" fmla="*/ 1203354 h 4248240"/>
                <a:gd name="connsiteX525" fmla="*/ 1770282 w 4246481"/>
                <a:gd name="connsiteY525" fmla="*/ 1131663 h 4248240"/>
                <a:gd name="connsiteX526" fmla="*/ 1750930 w 4246481"/>
                <a:gd name="connsiteY526" fmla="*/ 940780 h 4248240"/>
                <a:gd name="connsiteX527" fmla="*/ 1755328 w 4246481"/>
                <a:gd name="connsiteY527" fmla="*/ 914830 h 4248240"/>
                <a:gd name="connsiteX528" fmla="*/ 1772042 w 4246481"/>
                <a:gd name="connsiteY528" fmla="*/ 907354 h 4248240"/>
                <a:gd name="connsiteX529" fmla="*/ 1834936 w 4246481"/>
                <a:gd name="connsiteY529" fmla="*/ 948697 h 4248240"/>
                <a:gd name="connsiteX530" fmla="*/ 1844612 w 4246481"/>
                <a:gd name="connsiteY530" fmla="*/ 955294 h 4248240"/>
                <a:gd name="connsiteX531" fmla="*/ 1863525 w 4246481"/>
                <a:gd name="connsiteY531" fmla="*/ 670288 h 4248240"/>
                <a:gd name="connsiteX532" fmla="*/ 1913664 w 4246481"/>
                <a:gd name="connsiteY532" fmla="*/ 703715 h 4248240"/>
                <a:gd name="connsiteX533" fmla="*/ 1922900 w 4246481"/>
                <a:gd name="connsiteY533" fmla="*/ 586283 h 4248240"/>
                <a:gd name="connsiteX534" fmla="*/ 1967323 w 4246481"/>
                <a:gd name="connsiteY534" fmla="*/ 477207 h 4248240"/>
                <a:gd name="connsiteX535" fmla="*/ 2001189 w 4246481"/>
                <a:gd name="connsiteY535" fmla="*/ 514592 h 4248240"/>
                <a:gd name="connsiteX536" fmla="*/ 2013504 w 4246481"/>
                <a:gd name="connsiteY536" fmla="*/ 424428 h 4248240"/>
                <a:gd name="connsiteX537" fmla="*/ 2093551 w 4246481"/>
                <a:gd name="connsiteY537" fmla="*/ 65533 h 4248240"/>
                <a:gd name="connsiteX538" fmla="*/ 2118622 w 4246481"/>
                <a:gd name="connsiteY538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755296 w 4246481"/>
                <a:gd name="connsiteY489" fmla="*/ 2522520 h 4248240"/>
                <a:gd name="connsiteX490" fmla="*/ 1698591 w 4246481"/>
                <a:gd name="connsiteY490" fmla="*/ 2332376 h 4248240"/>
                <a:gd name="connsiteX491" fmla="*/ 1730259 w 4246481"/>
                <a:gd name="connsiteY491" fmla="*/ 2328858 h 4248240"/>
                <a:gd name="connsiteX492" fmla="*/ 1748731 w 4246481"/>
                <a:gd name="connsiteY492" fmla="*/ 2326659 h 4248240"/>
                <a:gd name="connsiteX493" fmla="*/ 1739935 w 4246481"/>
                <a:gd name="connsiteY493" fmla="*/ 2316103 h 4248240"/>
                <a:gd name="connsiteX494" fmla="*/ 1648012 w 4246481"/>
                <a:gd name="connsiteY494" fmla="*/ 2131818 h 4248240"/>
                <a:gd name="connsiteX495" fmla="*/ 1644493 w 4246481"/>
                <a:gd name="connsiteY495" fmla="*/ 2092234 h 4248240"/>
                <a:gd name="connsiteX496" fmla="*/ 1671762 w 4246481"/>
                <a:gd name="connsiteY496" fmla="*/ 2076400 h 4248240"/>
                <a:gd name="connsiteX497" fmla="*/ 1698591 w 4246481"/>
                <a:gd name="connsiteY497" fmla="*/ 2092234 h 4248240"/>
                <a:gd name="connsiteX498" fmla="*/ 1720582 w 4246481"/>
                <a:gd name="connsiteY498" fmla="*/ 2100590 h 4248240"/>
                <a:gd name="connsiteX499" fmla="*/ 1722782 w 4246481"/>
                <a:gd name="connsiteY499" fmla="*/ 2097951 h 4248240"/>
                <a:gd name="connsiteX500" fmla="*/ 1713985 w 4246481"/>
                <a:gd name="connsiteY500" fmla="*/ 2083437 h 4248240"/>
                <a:gd name="connsiteX501" fmla="*/ 1640975 w 4246481"/>
                <a:gd name="connsiteY501" fmla="*/ 1921583 h 4248240"/>
                <a:gd name="connsiteX502" fmla="*/ 1635697 w 4246481"/>
                <a:gd name="connsiteY502" fmla="*/ 1885517 h 4248240"/>
                <a:gd name="connsiteX503" fmla="*/ 1655049 w 4246481"/>
                <a:gd name="connsiteY503" fmla="*/ 1869244 h 4248240"/>
                <a:gd name="connsiteX504" fmla="*/ 1700351 w 4246481"/>
                <a:gd name="connsiteY504" fmla="*/ 1878920 h 4248240"/>
                <a:gd name="connsiteX505" fmla="*/ 1725421 w 4246481"/>
                <a:gd name="connsiteY505" fmla="*/ 1878920 h 4248240"/>
                <a:gd name="connsiteX506" fmla="*/ 1717943 w 4246481"/>
                <a:gd name="connsiteY506" fmla="*/ 1870563 h 4248240"/>
                <a:gd name="connsiteX507" fmla="*/ 1623382 w 4246481"/>
                <a:gd name="connsiteY507" fmla="*/ 1693755 h 4248240"/>
                <a:gd name="connsiteX508" fmla="*/ 1622502 w 4246481"/>
                <a:gd name="connsiteY508" fmla="*/ 1636578 h 4248240"/>
                <a:gd name="connsiteX509" fmla="*/ 1648012 w 4246481"/>
                <a:gd name="connsiteY509" fmla="*/ 1623823 h 4248240"/>
                <a:gd name="connsiteX510" fmla="*/ 1706508 w 4246481"/>
                <a:gd name="connsiteY510" fmla="*/ 1657690 h 4248240"/>
                <a:gd name="connsiteX511" fmla="*/ 1727180 w 4246481"/>
                <a:gd name="connsiteY511" fmla="*/ 1664727 h 4248240"/>
                <a:gd name="connsiteX512" fmla="*/ 1724101 w 4246481"/>
                <a:gd name="connsiteY512" fmla="*/ 1656810 h 4248240"/>
                <a:gd name="connsiteX513" fmla="*/ 1638336 w 4246481"/>
                <a:gd name="connsiteY513" fmla="*/ 1420186 h 4248240"/>
                <a:gd name="connsiteX514" fmla="*/ 1637456 w 4246481"/>
                <a:gd name="connsiteY514" fmla="*/ 1386759 h 4248240"/>
                <a:gd name="connsiteX515" fmla="*/ 1656808 w 4246481"/>
                <a:gd name="connsiteY515" fmla="*/ 1373565 h 4248240"/>
                <a:gd name="connsiteX516" fmla="*/ 1683637 w 4246481"/>
                <a:gd name="connsiteY516" fmla="*/ 1386759 h 4248240"/>
                <a:gd name="connsiteX517" fmla="*/ 1732018 w 4246481"/>
                <a:gd name="connsiteY517" fmla="*/ 1410949 h 4248240"/>
                <a:gd name="connsiteX518" fmla="*/ 1742134 w 4246481"/>
                <a:gd name="connsiteY518" fmla="*/ 1412709 h 4248240"/>
                <a:gd name="connsiteX519" fmla="*/ 1737735 w 4246481"/>
                <a:gd name="connsiteY519" fmla="*/ 1405672 h 4248240"/>
                <a:gd name="connsiteX520" fmla="*/ 1696392 w 4246481"/>
                <a:gd name="connsiteY520" fmla="*/ 1304073 h 4248240"/>
                <a:gd name="connsiteX521" fmla="*/ 1688475 w 4246481"/>
                <a:gd name="connsiteY521" fmla="*/ 1154533 h 4248240"/>
                <a:gd name="connsiteX522" fmla="*/ 1704749 w 4246481"/>
                <a:gd name="connsiteY522" fmla="*/ 1145297 h 4248240"/>
                <a:gd name="connsiteX523" fmla="*/ 1782157 w 4246481"/>
                <a:gd name="connsiteY523" fmla="*/ 1194557 h 4248240"/>
                <a:gd name="connsiteX524" fmla="*/ 1796672 w 4246481"/>
                <a:gd name="connsiteY524" fmla="*/ 1203354 h 4248240"/>
                <a:gd name="connsiteX525" fmla="*/ 1770282 w 4246481"/>
                <a:gd name="connsiteY525" fmla="*/ 1131663 h 4248240"/>
                <a:gd name="connsiteX526" fmla="*/ 1750930 w 4246481"/>
                <a:gd name="connsiteY526" fmla="*/ 940780 h 4248240"/>
                <a:gd name="connsiteX527" fmla="*/ 1755328 w 4246481"/>
                <a:gd name="connsiteY527" fmla="*/ 914830 h 4248240"/>
                <a:gd name="connsiteX528" fmla="*/ 1772042 w 4246481"/>
                <a:gd name="connsiteY528" fmla="*/ 907354 h 4248240"/>
                <a:gd name="connsiteX529" fmla="*/ 1834936 w 4246481"/>
                <a:gd name="connsiteY529" fmla="*/ 948697 h 4248240"/>
                <a:gd name="connsiteX530" fmla="*/ 1844612 w 4246481"/>
                <a:gd name="connsiteY530" fmla="*/ 955294 h 4248240"/>
                <a:gd name="connsiteX531" fmla="*/ 1863525 w 4246481"/>
                <a:gd name="connsiteY531" fmla="*/ 670288 h 4248240"/>
                <a:gd name="connsiteX532" fmla="*/ 1913664 w 4246481"/>
                <a:gd name="connsiteY532" fmla="*/ 703715 h 4248240"/>
                <a:gd name="connsiteX533" fmla="*/ 1922900 w 4246481"/>
                <a:gd name="connsiteY533" fmla="*/ 586283 h 4248240"/>
                <a:gd name="connsiteX534" fmla="*/ 1967323 w 4246481"/>
                <a:gd name="connsiteY534" fmla="*/ 477207 h 4248240"/>
                <a:gd name="connsiteX535" fmla="*/ 2001189 w 4246481"/>
                <a:gd name="connsiteY535" fmla="*/ 514592 h 4248240"/>
                <a:gd name="connsiteX536" fmla="*/ 2013504 w 4246481"/>
                <a:gd name="connsiteY536" fmla="*/ 424428 h 4248240"/>
                <a:gd name="connsiteX537" fmla="*/ 2093551 w 4246481"/>
                <a:gd name="connsiteY537" fmla="*/ 65533 h 4248240"/>
                <a:gd name="connsiteX538" fmla="*/ 2118622 w 4246481"/>
                <a:gd name="connsiteY538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646408 w 4246481"/>
                <a:gd name="connsiteY53" fmla="*/ 2347769 h 4248240"/>
                <a:gd name="connsiteX54" fmla="*/ 2667960 w 4246481"/>
                <a:gd name="connsiteY54" fmla="*/ 2336334 h 4248240"/>
                <a:gd name="connsiteX55" fmla="*/ 2681595 w 4246481"/>
                <a:gd name="connsiteY55" fmla="*/ 2357005 h 4248240"/>
                <a:gd name="connsiteX56" fmla="*/ 2691711 w 4246481"/>
                <a:gd name="connsiteY56" fmla="*/ 2392191 h 4248240"/>
                <a:gd name="connsiteX57" fmla="*/ 2695229 w 4246481"/>
                <a:gd name="connsiteY57" fmla="*/ 2391751 h 4248240"/>
                <a:gd name="connsiteX58" fmla="*/ 2705785 w 4246481"/>
                <a:gd name="connsiteY58" fmla="*/ 2359644 h 4248240"/>
                <a:gd name="connsiteX59" fmla="*/ 2756804 w 4246481"/>
                <a:gd name="connsiteY59" fmla="*/ 2245730 h 4248240"/>
                <a:gd name="connsiteX60" fmla="*/ 2780995 w 4246481"/>
                <a:gd name="connsiteY60" fmla="*/ 2215822 h 4248240"/>
                <a:gd name="connsiteX61" fmla="*/ 2801666 w 4246481"/>
                <a:gd name="connsiteY61" fmla="*/ 2218461 h 4248240"/>
                <a:gd name="connsiteX62" fmla="*/ 2824977 w 4246481"/>
                <a:gd name="connsiteY62" fmla="*/ 2257166 h 4248240"/>
                <a:gd name="connsiteX63" fmla="*/ 2834653 w 4246481"/>
                <a:gd name="connsiteY63" fmla="*/ 2269041 h 4248240"/>
                <a:gd name="connsiteX64" fmla="*/ 2848287 w 4246481"/>
                <a:gd name="connsiteY64" fmla="*/ 2194711 h 4248240"/>
                <a:gd name="connsiteX65" fmla="*/ 2919539 w 4246481"/>
                <a:gd name="connsiteY65" fmla="*/ 2072880 h 4248240"/>
                <a:gd name="connsiteX66" fmla="*/ 2937131 w 4246481"/>
                <a:gd name="connsiteY66" fmla="*/ 2062325 h 4248240"/>
                <a:gd name="connsiteX67" fmla="*/ 2951206 w 4246481"/>
                <a:gd name="connsiteY67" fmla="*/ 2069802 h 4248240"/>
                <a:gd name="connsiteX68" fmla="*/ 2962641 w 4246481"/>
                <a:gd name="connsiteY68" fmla="*/ 2123020 h 4248240"/>
                <a:gd name="connsiteX69" fmla="*/ 2972757 w 4246481"/>
                <a:gd name="connsiteY69" fmla="*/ 2145011 h 4248240"/>
                <a:gd name="connsiteX70" fmla="*/ 2975396 w 4246481"/>
                <a:gd name="connsiteY70" fmla="*/ 2138854 h 4248240"/>
                <a:gd name="connsiteX71" fmla="*/ 3078314 w 4246481"/>
                <a:gd name="connsiteY71" fmla="*/ 1948411 h 4248240"/>
                <a:gd name="connsiteX72" fmla="*/ 3093268 w 4246481"/>
                <a:gd name="connsiteY72" fmla="*/ 1933897 h 4248240"/>
                <a:gd name="connsiteX73" fmla="*/ 3115259 w 4246481"/>
                <a:gd name="connsiteY73" fmla="*/ 1939614 h 4248240"/>
                <a:gd name="connsiteX74" fmla="*/ 3123176 w 4246481"/>
                <a:gd name="connsiteY74" fmla="*/ 1971721 h 4248240"/>
                <a:gd name="connsiteX75" fmla="*/ 3135051 w 4246481"/>
                <a:gd name="connsiteY75" fmla="*/ 2013065 h 4248240"/>
                <a:gd name="connsiteX76" fmla="*/ 3139449 w 4246481"/>
                <a:gd name="connsiteY76" fmla="*/ 2010866 h 4248240"/>
                <a:gd name="connsiteX77" fmla="*/ 3237530 w 4246481"/>
                <a:gd name="connsiteY77" fmla="*/ 1859127 h 4248240"/>
                <a:gd name="connsiteX78" fmla="*/ 3270956 w 4246481"/>
                <a:gd name="connsiteY78" fmla="*/ 1832298 h 4248240"/>
                <a:gd name="connsiteX79" fmla="*/ 3284591 w 4246481"/>
                <a:gd name="connsiteY79" fmla="*/ 1828779 h 4248240"/>
                <a:gd name="connsiteX80" fmla="*/ 3301304 w 4246481"/>
                <a:gd name="connsiteY80" fmla="*/ 1933457 h 4248240"/>
                <a:gd name="connsiteX81" fmla="*/ 3435889 w 4246481"/>
                <a:gd name="connsiteY81" fmla="*/ 1754449 h 4248240"/>
                <a:gd name="connsiteX82" fmla="*/ 3451283 w 4246481"/>
                <a:gd name="connsiteY82" fmla="*/ 1743454 h 4248240"/>
                <a:gd name="connsiteX83" fmla="*/ 3474154 w 4246481"/>
                <a:gd name="connsiteY83" fmla="*/ 1752250 h 4248240"/>
                <a:gd name="connsiteX84" fmla="*/ 3481631 w 4246481"/>
                <a:gd name="connsiteY84" fmla="*/ 1805029 h 4248240"/>
                <a:gd name="connsiteX85" fmla="*/ 3483390 w 4246481"/>
                <a:gd name="connsiteY85" fmla="*/ 1819983 h 4248240"/>
                <a:gd name="connsiteX86" fmla="*/ 3674273 w 4246481"/>
                <a:gd name="connsiteY86" fmla="*/ 1672203 h 4248240"/>
                <a:gd name="connsiteX87" fmla="*/ 3682190 w 4246481"/>
                <a:gd name="connsiteY87" fmla="*/ 1718384 h 4248240"/>
                <a:gd name="connsiteX88" fmla="*/ 3855919 w 4246481"/>
                <a:gd name="connsiteY88" fmla="*/ 1624262 h 4248240"/>
                <a:gd name="connsiteX89" fmla="*/ 3851521 w 4246481"/>
                <a:gd name="connsiteY89" fmla="*/ 1666485 h 4248240"/>
                <a:gd name="connsiteX90" fmla="*/ 3856799 w 4246481"/>
                <a:gd name="connsiteY90" fmla="*/ 1664286 h 4248240"/>
                <a:gd name="connsiteX91" fmla="*/ 4189304 w 4246481"/>
                <a:gd name="connsiteY91" fmla="*/ 1469445 h 4248240"/>
                <a:gd name="connsiteX92" fmla="*/ 4233726 w 4246481"/>
                <a:gd name="connsiteY92" fmla="*/ 1452732 h 4248240"/>
                <a:gd name="connsiteX93" fmla="*/ 4244282 w 4246481"/>
                <a:gd name="connsiteY93" fmla="*/ 1450972 h 4248240"/>
                <a:gd name="connsiteX94" fmla="*/ 4246481 w 4246481"/>
                <a:gd name="connsiteY94" fmla="*/ 1453171 h 4248240"/>
                <a:gd name="connsiteX95" fmla="*/ 4218332 w 4246481"/>
                <a:gd name="connsiteY95" fmla="*/ 1507709 h 4248240"/>
                <a:gd name="connsiteX96" fmla="*/ 3991824 w 4246481"/>
                <a:gd name="connsiteY96" fmla="*/ 1816024 h 4248240"/>
                <a:gd name="connsiteX97" fmla="*/ 3988306 w 4246481"/>
                <a:gd name="connsiteY97" fmla="*/ 1821302 h 4248240"/>
                <a:gd name="connsiteX98" fmla="*/ 4033167 w 4246481"/>
                <a:gd name="connsiteY98" fmla="*/ 1821302 h 4248240"/>
                <a:gd name="connsiteX99" fmla="*/ 3920133 w 4246481"/>
                <a:gd name="connsiteY99" fmla="*/ 1984476 h 4248240"/>
                <a:gd name="connsiteX100" fmla="*/ 3965435 w 4246481"/>
                <a:gd name="connsiteY100" fmla="*/ 1995472 h 4248240"/>
                <a:gd name="connsiteX101" fmla="*/ 3798303 w 4246481"/>
                <a:gd name="connsiteY101" fmla="*/ 2169201 h 4248240"/>
                <a:gd name="connsiteX102" fmla="*/ 3810617 w 4246481"/>
                <a:gd name="connsiteY102" fmla="*/ 2171840 h 4248240"/>
                <a:gd name="connsiteX103" fmla="*/ 3870433 w 4246481"/>
                <a:gd name="connsiteY103" fmla="*/ 2187674 h 4248240"/>
                <a:gd name="connsiteX104" fmla="*/ 3875271 w 4246481"/>
                <a:gd name="connsiteY104" fmla="*/ 2203507 h 4248240"/>
                <a:gd name="connsiteX105" fmla="*/ 3833049 w 4246481"/>
                <a:gd name="connsiteY105" fmla="*/ 2247050 h 4248240"/>
                <a:gd name="connsiteX106" fmla="*/ 3727931 w 4246481"/>
                <a:gd name="connsiteY106" fmla="*/ 2317861 h 4248240"/>
                <a:gd name="connsiteX107" fmla="*/ 3670754 w 4246481"/>
                <a:gd name="connsiteY107" fmla="*/ 2339852 h 4248240"/>
                <a:gd name="connsiteX108" fmla="*/ 3683949 w 4246481"/>
                <a:gd name="connsiteY108" fmla="*/ 2344250 h 4248240"/>
                <a:gd name="connsiteX109" fmla="*/ 3755200 w 4246481"/>
                <a:gd name="connsiteY109" fmla="*/ 2364042 h 4248240"/>
                <a:gd name="connsiteX110" fmla="*/ 3760918 w 4246481"/>
                <a:gd name="connsiteY110" fmla="*/ 2383395 h 4248240"/>
                <a:gd name="connsiteX111" fmla="*/ 3620175 w 4246481"/>
                <a:gd name="connsiteY111" fmla="*/ 2481036 h 4248240"/>
                <a:gd name="connsiteX112" fmla="*/ 3570475 w 4246481"/>
                <a:gd name="connsiteY112" fmla="*/ 2494231 h 4248240"/>
                <a:gd name="connsiteX113" fmla="*/ 3585869 w 4246481"/>
                <a:gd name="connsiteY113" fmla="*/ 2503907 h 4248240"/>
                <a:gd name="connsiteX114" fmla="*/ 3618416 w 4246481"/>
                <a:gd name="connsiteY114" fmla="*/ 2514902 h 4248240"/>
                <a:gd name="connsiteX115" fmla="*/ 3634249 w 4246481"/>
                <a:gd name="connsiteY115" fmla="*/ 2520180 h 4248240"/>
                <a:gd name="connsiteX116" fmla="*/ 3639527 w 4246481"/>
                <a:gd name="connsiteY116" fmla="*/ 2550088 h 4248240"/>
                <a:gd name="connsiteX117" fmla="*/ 3557280 w 4246481"/>
                <a:gd name="connsiteY117" fmla="*/ 2599788 h 4248240"/>
                <a:gd name="connsiteX118" fmla="*/ 3427972 w 4246481"/>
                <a:gd name="connsiteY118" fmla="*/ 2642891 h 4248240"/>
                <a:gd name="connsiteX119" fmla="*/ 3419616 w 4246481"/>
                <a:gd name="connsiteY119" fmla="*/ 2645090 h 4248240"/>
                <a:gd name="connsiteX120" fmla="*/ 3436769 w 4246481"/>
                <a:gd name="connsiteY120" fmla="*/ 2655206 h 4248240"/>
                <a:gd name="connsiteX121" fmla="*/ 3492187 w 4246481"/>
                <a:gd name="connsiteY121" fmla="*/ 2673678 h 4248240"/>
                <a:gd name="connsiteX122" fmla="*/ 3497904 w 4246481"/>
                <a:gd name="connsiteY122" fmla="*/ 2693470 h 4248240"/>
                <a:gd name="connsiteX123" fmla="*/ 3453042 w 4246481"/>
                <a:gd name="connsiteY123" fmla="*/ 2732174 h 4248240"/>
                <a:gd name="connsiteX124" fmla="*/ 3296026 w 4246481"/>
                <a:gd name="connsiteY124" fmla="*/ 2769119 h 4248240"/>
                <a:gd name="connsiteX125" fmla="*/ 3287229 w 4246481"/>
                <a:gd name="connsiteY125" fmla="*/ 2768680 h 4248240"/>
                <a:gd name="connsiteX126" fmla="*/ 3283271 w 4246481"/>
                <a:gd name="connsiteY126" fmla="*/ 2770439 h 4248240"/>
                <a:gd name="connsiteX127" fmla="*/ 3299545 w 4246481"/>
                <a:gd name="connsiteY127" fmla="*/ 2784953 h 4248240"/>
                <a:gd name="connsiteX128" fmla="*/ 3328133 w 4246481"/>
                <a:gd name="connsiteY128" fmla="*/ 2806064 h 4248240"/>
                <a:gd name="connsiteX129" fmla="*/ 3328133 w 4246481"/>
                <a:gd name="connsiteY129" fmla="*/ 2832893 h 4248240"/>
                <a:gd name="connsiteX130" fmla="*/ 3274915 w 4246481"/>
                <a:gd name="connsiteY130" fmla="*/ 2861042 h 4248240"/>
                <a:gd name="connsiteX131" fmla="*/ 3158362 w 4246481"/>
                <a:gd name="connsiteY131" fmla="*/ 2894909 h 4248240"/>
                <a:gd name="connsiteX132" fmla="*/ 3148686 w 4246481"/>
                <a:gd name="connsiteY132" fmla="*/ 2899746 h 4248240"/>
                <a:gd name="connsiteX133" fmla="*/ 3166278 w 4246481"/>
                <a:gd name="connsiteY133" fmla="*/ 2908983 h 4248240"/>
                <a:gd name="connsiteX134" fmla="*/ 3189149 w 4246481"/>
                <a:gd name="connsiteY134" fmla="*/ 2916460 h 4248240"/>
                <a:gd name="connsiteX135" fmla="*/ 3194867 w 4246481"/>
                <a:gd name="connsiteY135" fmla="*/ 2945488 h 4248240"/>
                <a:gd name="connsiteX136" fmla="*/ 3146047 w 4246481"/>
                <a:gd name="connsiteY136" fmla="*/ 2976715 h 4248240"/>
                <a:gd name="connsiteX137" fmla="*/ 2990790 w 4246481"/>
                <a:gd name="connsiteY137" fmla="*/ 3011021 h 4248240"/>
                <a:gd name="connsiteX138" fmla="*/ 2999586 w 4246481"/>
                <a:gd name="connsiteY138" fmla="*/ 3024656 h 4248240"/>
                <a:gd name="connsiteX139" fmla="*/ 3014540 w 4246481"/>
                <a:gd name="connsiteY139" fmla="*/ 3046647 h 4248240"/>
                <a:gd name="connsiteX140" fmla="*/ 3007503 w 4246481"/>
                <a:gd name="connsiteY140" fmla="*/ 3068198 h 4248240"/>
                <a:gd name="connsiteX141" fmla="*/ 2959122 w 4246481"/>
                <a:gd name="connsiteY141" fmla="*/ 3086231 h 4248240"/>
                <a:gd name="connsiteX142" fmla="*/ 2887871 w 4246481"/>
                <a:gd name="connsiteY142" fmla="*/ 3106903 h 4248240"/>
                <a:gd name="connsiteX143" fmla="*/ 2851366 w 4246481"/>
                <a:gd name="connsiteY143" fmla="*/ 3139010 h 4248240"/>
                <a:gd name="connsiteX144" fmla="*/ 2867200 w 4246481"/>
                <a:gd name="connsiteY144" fmla="*/ 3141209 h 4248240"/>
                <a:gd name="connsiteX145" fmla="*/ 2957363 w 4246481"/>
                <a:gd name="connsiteY145" fmla="*/ 3105583 h 4248240"/>
                <a:gd name="connsiteX146" fmla="*/ 2967039 w 4246481"/>
                <a:gd name="connsiteY146" fmla="*/ 3104704 h 4248240"/>
                <a:gd name="connsiteX147" fmla="*/ 2977155 w 4246481"/>
                <a:gd name="connsiteY147" fmla="*/ 3118338 h 4248240"/>
                <a:gd name="connsiteX148" fmla="*/ 2971437 w 4246481"/>
                <a:gd name="connsiteY148" fmla="*/ 3156163 h 4248240"/>
                <a:gd name="connsiteX149" fmla="*/ 2980234 w 4246481"/>
                <a:gd name="connsiteY149" fmla="*/ 3148686 h 4248240"/>
                <a:gd name="connsiteX150" fmla="*/ 3085791 w 4246481"/>
                <a:gd name="connsiteY150" fmla="*/ 3098986 h 4248240"/>
                <a:gd name="connsiteX151" fmla="*/ 3109981 w 4246481"/>
                <a:gd name="connsiteY151" fmla="*/ 3100305 h 4248240"/>
                <a:gd name="connsiteX152" fmla="*/ 3116579 w 4246481"/>
                <a:gd name="connsiteY152" fmla="*/ 3115259 h 4248240"/>
                <a:gd name="connsiteX153" fmla="*/ 3100305 w 4246481"/>
                <a:gd name="connsiteY153" fmla="*/ 3142968 h 4248240"/>
                <a:gd name="connsiteX154" fmla="*/ 3093268 w 4246481"/>
                <a:gd name="connsiteY154" fmla="*/ 3159681 h 4248240"/>
                <a:gd name="connsiteX155" fmla="*/ 3102944 w 4246481"/>
                <a:gd name="connsiteY155" fmla="*/ 3154843 h 4248240"/>
                <a:gd name="connsiteX156" fmla="*/ 3238849 w 4246481"/>
                <a:gd name="connsiteY156" fmla="*/ 3111301 h 4248240"/>
                <a:gd name="connsiteX157" fmla="*/ 3259081 w 4246481"/>
                <a:gd name="connsiteY157" fmla="*/ 3114379 h 4248240"/>
                <a:gd name="connsiteX158" fmla="*/ 3253363 w 4246481"/>
                <a:gd name="connsiteY158" fmla="*/ 3134611 h 4248240"/>
                <a:gd name="connsiteX159" fmla="*/ 3237090 w 4246481"/>
                <a:gd name="connsiteY159" fmla="*/ 3168478 h 4248240"/>
                <a:gd name="connsiteX160" fmla="*/ 3312299 w 4246481"/>
                <a:gd name="connsiteY160" fmla="*/ 3143848 h 4248240"/>
                <a:gd name="connsiteX161" fmla="*/ 3392787 w 4246481"/>
                <a:gd name="connsiteY161" fmla="*/ 3145167 h 4248240"/>
                <a:gd name="connsiteX162" fmla="*/ 3354082 w 4246481"/>
                <a:gd name="connsiteY162" fmla="*/ 3204543 h 4248240"/>
                <a:gd name="connsiteX163" fmla="*/ 3523854 w 4246481"/>
                <a:gd name="connsiteY163" fmla="*/ 3183872 h 4248240"/>
                <a:gd name="connsiteX164" fmla="*/ 3526053 w 4246481"/>
                <a:gd name="connsiteY164" fmla="*/ 3187830 h 4248240"/>
                <a:gd name="connsiteX165" fmla="*/ 3495705 w 4246481"/>
                <a:gd name="connsiteY165" fmla="*/ 3233131 h 4248240"/>
                <a:gd name="connsiteX166" fmla="*/ 3654921 w 4246481"/>
                <a:gd name="connsiteY166" fmla="*/ 3247206 h 4248240"/>
                <a:gd name="connsiteX167" fmla="*/ 3636888 w 4246481"/>
                <a:gd name="connsiteY167" fmla="*/ 3275354 h 4248240"/>
                <a:gd name="connsiteX168" fmla="*/ 3765316 w 4246481"/>
                <a:gd name="connsiteY168" fmla="*/ 3307901 h 4248240"/>
                <a:gd name="connsiteX169" fmla="*/ 3745524 w 4246481"/>
                <a:gd name="connsiteY169" fmla="*/ 3326374 h 4248240"/>
                <a:gd name="connsiteX170" fmla="*/ 3891985 w 4246481"/>
                <a:gd name="connsiteY170" fmla="*/ 3356281 h 4248240"/>
                <a:gd name="connsiteX171" fmla="*/ 4033607 w 4246481"/>
                <a:gd name="connsiteY171" fmla="*/ 3400264 h 4248240"/>
                <a:gd name="connsiteX172" fmla="*/ 4034047 w 4246481"/>
                <a:gd name="connsiteY172" fmla="*/ 3403782 h 4248240"/>
                <a:gd name="connsiteX173" fmla="*/ 3996222 w 4246481"/>
                <a:gd name="connsiteY173" fmla="*/ 3417857 h 4248240"/>
                <a:gd name="connsiteX174" fmla="*/ 3747723 w 4246481"/>
                <a:gd name="connsiteY174" fmla="*/ 3464478 h 4248240"/>
                <a:gd name="connsiteX175" fmla="*/ 3742005 w 4246481"/>
                <a:gd name="connsiteY175" fmla="*/ 3465357 h 4248240"/>
                <a:gd name="connsiteX176" fmla="*/ 3762677 w 4246481"/>
                <a:gd name="connsiteY176" fmla="*/ 3485149 h 4248240"/>
                <a:gd name="connsiteX177" fmla="*/ 3633369 w 4246481"/>
                <a:gd name="connsiteY177" fmla="*/ 3513738 h 4248240"/>
                <a:gd name="connsiteX178" fmla="*/ 3650522 w 4246481"/>
                <a:gd name="connsiteY178" fmla="*/ 3542326 h 4248240"/>
                <a:gd name="connsiteX179" fmla="*/ 3489988 w 4246481"/>
                <a:gd name="connsiteY179" fmla="*/ 3551123 h 4248240"/>
                <a:gd name="connsiteX180" fmla="*/ 3511099 w 4246481"/>
                <a:gd name="connsiteY180" fmla="*/ 3583230 h 4248240"/>
                <a:gd name="connsiteX181" fmla="*/ 3501423 w 4246481"/>
                <a:gd name="connsiteY181" fmla="*/ 3603461 h 4248240"/>
                <a:gd name="connsiteX182" fmla="*/ 3347485 w 4246481"/>
                <a:gd name="connsiteY182" fmla="*/ 3573993 h 4248240"/>
                <a:gd name="connsiteX183" fmla="*/ 3383551 w 4246481"/>
                <a:gd name="connsiteY183" fmla="*/ 3633369 h 4248240"/>
                <a:gd name="connsiteX184" fmla="*/ 3380912 w 4246481"/>
                <a:gd name="connsiteY184" fmla="*/ 3637328 h 4248240"/>
                <a:gd name="connsiteX185" fmla="*/ 3228733 w 4246481"/>
                <a:gd name="connsiteY185" fmla="*/ 3606540 h 4248240"/>
                <a:gd name="connsiteX186" fmla="*/ 3238409 w 4246481"/>
                <a:gd name="connsiteY186" fmla="*/ 3628531 h 4248240"/>
                <a:gd name="connsiteX187" fmla="*/ 3250724 w 4246481"/>
                <a:gd name="connsiteY187" fmla="*/ 3651842 h 4248240"/>
                <a:gd name="connsiteX188" fmla="*/ 3242368 w 4246481"/>
                <a:gd name="connsiteY188" fmla="*/ 3664157 h 4248240"/>
                <a:gd name="connsiteX189" fmla="*/ 3211580 w 4246481"/>
                <a:gd name="connsiteY189" fmla="*/ 3661078 h 4248240"/>
                <a:gd name="connsiteX190" fmla="*/ 3089310 w 4246481"/>
                <a:gd name="connsiteY190" fmla="*/ 3611378 h 4248240"/>
                <a:gd name="connsiteX191" fmla="*/ 3086231 w 4246481"/>
                <a:gd name="connsiteY191" fmla="*/ 3613138 h 4248240"/>
                <a:gd name="connsiteX192" fmla="*/ 3113940 w 4246481"/>
                <a:gd name="connsiteY192" fmla="*/ 3666796 h 4248240"/>
                <a:gd name="connsiteX193" fmla="*/ 3089750 w 4246481"/>
                <a:gd name="connsiteY193" fmla="*/ 3671194 h 4248240"/>
                <a:gd name="connsiteX194" fmla="*/ 2986391 w 4246481"/>
                <a:gd name="connsiteY194" fmla="*/ 3628971 h 4248240"/>
                <a:gd name="connsiteX195" fmla="*/ 2963081 w 4246481"/>
                <a:gd name="connsiteY195" fmla="*/ 3610938 h 4248240"/>
                <a:gd name="connsiteX196" fmla="*/ 2967479 w 4246481"/>
                <a:gd name="connsiteY196" fmla="*/ 3639087 h 4248240"/>
                <a:gd name="connsiteX197" fmla="*/ 2948127 w 4246481"/>
                <a:gd name="connsiteY197" fmla="*/ 3658879 h 4248240"/>
                <a:gd name="connsiteX198" fmla="*/ 2849607 w 4246481"/>
                <a:gd name="connsiteY198" fmla="*/ 3614897 h 4248240"/>
                <a:gd name="connsiteX199" fmla="*/ 2840810 w 4246481"/>
                <a:gd name="connsiteY199" fmla="*/ 3609619 h 4248240"/>
                <a:gd name="connsiteX200" fmla="*/ 2835972 w 4246481"/>
                <a:gd name="connsiteY200" fmla="*/ 3609619 h 4248240"/>
                <a:gd name="connsiteX201" fmla="*/ 2847848 w 4246481"/>
                <a:gd name="connsiteY201" fmla="*/ 3632490 h 4248240"/>
                <a:gd name="connsiteX202" fmla="*/ 2835533 w 4246481"/>
                <a:gd name="connsiteY202" fmla="*/ 3652722 h 4248240"/>
                <a:gd name="connsiteX203" fmla="*/ 2785393 w 4246481"/>
                <a:gd name="connsiteY203" fmla="*/ 3639967 h 4248240"/>
                <a:gd name="connsiteX204" fmla="*/ 2715901 w 4246481"/>
                <a:gd name="connsiteY204" fmla="*/ 3597744 h 4248240"/>
                <a:gd name="connsiteX205" fmla="*/ 2708864 w 4246481"/>
                <a:gd name="connsiteY205" fmla="*/ 3592466 h 4248240"/>
                <a:gd name="connsiteX206" fmla="*/ 2705345 w 4246481"/>
                <a:gd name="connsiteY206" fmla="*/ 3618416 h 4248240"/>
                <a:gd name="connsiteX207" fmla="*/ 2693030 w 4246481"/>
                <a:gd name="connsiteY207" fmla="*/ 3627212 h 4248240"/>
                <a:gd name="connsiteX208" fmla="*/ 2656525 w 4246481"/>
                <a:gd name="connsiteY208" fmla="*/ 3641726 h 4248240"/>
                <a:gd name="connsiteX209" fmla="*/ 2692151 w 4246481"/>
                <a:gd name="connsiteY209" fmla="*/ 3644805 h 4248240"/>
                <a:gd name="connsiteX210" fmla="*/ 2748888 w 4246481"/>
                <a:gd name="connsiteY210" fmla="*/ 3669875 h 4248240"/>
                <a:gd name="connsiteX211" fmla="*/ 2757244 w 4246481"/>
                <a:gd name="connsiteY211" fmla="*/ 3682629 h 4248240"/>
                <a:gd name="connsiteX212" fmla="*/ 2745369 w 4246481"/>
                <a:gd name="connsiteY212" fmla="*/ 3689227 h 4248240"/>
                <a:gd name="connsiteX213" fmla="*/ 2723378 w 4246481"/>
                <a:gd name="connsiteY213" fmla="*/ 3697143 h 4248240"/>
                <a:gd name="connsiteX214" fmla="*/ 2798148 w 4246481"/>
                <a:gd name="connsiteY214" fmla="*/ 3727491 h 4248240"/>
                <a:gd name="connsiteX215" fmla="*/ 2820139 w 4246481"/>
                <a:gd name="connsiteY215" fmla="*/ 3741566 h 4248240"/>
                <a:gd name="connsiteX216" fmla="*/ 2817500 w 4246481"/>
                <a:gd name="connsiteY216" fmla="*/ 3756519 h 4248240"/>
                <a:gd name="connsiteX217" fmla="*/ 2791110 w 4246481"/>
                <a:gd name="connsiteY217" fmla="*/ 3767075 h 4248240"/>
                <a:gd name="connsiteX218" fmla="*/ 2883033 w 4246481"/>
                <a:gd name="connsiteY218" fmla="*/ 3825571 h 4248240"/>
                <a:gd name="connsiteX219" fmla="*/ 2836412 w 4246481"/>
                <a:gd name="connsiteY219" fmla="*/ 3839646 h 4248240"/>
                <a:gd name="connsiteX220" fmla="*/ 2934493 w 4246481"/>
                <a:gd name="connsiteY220" fmla="*/ 3908258 h 4248240"/>
                <a:gd name="connsiteX221" fmla="*/ 2896228 w 4246481"/>
                <a:gd name="connsiteY221" fmla="*/ 3918374 h 4248240"/>
                <a:gd name="connsiteX222" fmla="*/ 2971877 w 4246481"/>
                <a:gd name="connsiteY222" fmla="*/ 3997542 h 4248240"/>
                <a:gd name="connsiteX223" fmla="*/ 2950766 w 4246481"/>
                <a:gd name="connsiteY223" fmla="*/ 4003699 h 4248240"/>
                <a:gd name="connsiteX224" fmla="*/ 3000906 w 4246481"/>
                <a:gd name="connsiteY224" fmla="*/ 4078029 h 4248240"/>
                <a:gd name="connsiteX225" fmla="*/ 2981993 w 4246481"/>
                <a:gd name="connsiteY225" fmla="*/ 4078909 h 4248240"/>
                <a:gd name="connsiteX226" fmla="*/ 3098106 w 4246481"/>
                <a:gd name="connsiteY226" fmla="*/ 4248240 h 4248240"/>
                <a:gd name="connsiteX227" fmla="*/ 2918219 w 4246481"/>
                <a:gd name="connsiteY227" fmla="*/ 4150600 h 4248240"/>
                <a:gd name="connsiteX228" fmla="*/ 2919978 w 4246481"/>
                <a:gd name="connsiteY228" fmla="*/ 4169952 h 4248240"/>
                <a:gd name="connsiteX229" fmla="*/ 2840810 w 4246481"/>
                <a:gd name="connsiteY229" fmla="*/ 4127289 h 4248240"/>
                <a:gd name="connsiteX230" fmla="*/ 2837292 w 4246481"/>
                <a:gd name="connsiteY230" fmla="*/ 4148841 h 4248240"/>
                <a:gd name="connsiteX231" fmla="*/ 2751087 w 4246481"/>
                <a:gd name="connsiteY231" fmla="*/ 4081988 h 4248240"/>
                <a:gd name="connsiteX232" fmla="*/ 2744489 w 4246481"/>
                <a:gd name="connsiteY232" fmla="*/ 4121572 h 4248240"/>
                <a:gd name="connsiteX233" fmla="*/ 2666201 w 4246481"/>
                <a:gd name="connsiteY233" fmla="*/ 4029649 h 4248240"/>
                <a:gd name="connsiteX234" fmla="*/ 2657845 w 4246481"/>
                <a:gd name="connsiteY234" fmla="*/ 4078469 h 4248240"/>
                <a:gd name="connsiteX235" fmla="*/ 2590552 w 4246481"/>
                <a:gd name="connsiteY235" fmla="*/ 3990065 h 4248240"/>
                <a:gd name="connsiteX236" fmla="*/ 2579116 w 4246481"/>
                <a:gd name="connsiteY236" fmla="*/ 4029649 h 4248240"/>
                <a:gd name="connsiteX237" fmla="*/ 2575158 w 4246481"/>
                <a:gd name="connsiteY237" fmla="*/ 4030968 h 4248240"/>
                <a:gd name="connsiteX238" fmla="*/ 2513142 w 4246481"/>
                <a:gd name="connsiteY238" fmla="*/ 3931129 h 4248240"/>
                <a:gd name="connsiteX239" fmla="*/ 2506986 w 4246481"/>
                <a:gd name="connsiteY239" fmla="*/ 3957518 h 4248240"/>
                <a:gd name="connsiteX240" fmla="*/ 2490712 w 4246481"/>
                <a:gd name="connsiteY240" fmla="*/ 3962796 h 4248240"/>
                <a:gd name="connsiteX241" fmla="*/ 2454646 w 4246481"/>
                <a:gd name="connsiteY241" fmla="*/ 3894624 h 4248240"/>
                <a:gd name="connsiteX242" fmla="*/ 2451568 w 4246481"/>
                <a:gd name="connsiteY242" fmla="*/ 3871753 h 4248240"/>
                <a:gd name="connsiteX243" fmla="*/ 2439692 w 4246481"/>
                <a:gd name="connsiteY243" fmla="*/ 3891105 h 4248240"/>
                <a:gd name="connsiteX244" fmla="*/ 2421660 w 4246481"/>
                <a:gd name="connsiteY244" fmla="*/ 3892424 h 4248240"/>
                <a:gd name="connsiteX245" fmla="*/ 2399228 w 4246481"/>
                <a:gd name="connsiteY245" fmla="*/ 3849322 h 4248240"/>
                <a:gd name="connsiteX246" fmla="*/ 2386914 w 4246481"/>
                <a:gd name="connsiteY246" fmla="*/ 3815895 h 4248240"/>
                <a:gd name="connsiteX247" fmla="*/ 2380756 w 4246481"/>
                <a:gd name="connsiteY247" fmla="*/ 3836127 h 4248240"/>
                <a:gd name="connsiteX248" fmla="*/ 2367122 w 4246481"/>
                <a:gd name="connsiteY248" fmla="*/ 3839206 h 4248240"/>
                <a:gd name="connsiteX249" fmla="*/ 2353928 w 4246481"/>
                <a:gd name="connsiteY249" fmla="*/ 3822933 h 4248240"/>
                <a:gd name="connsiteX250" fmla="*/ 2328418 w 4246481"/>
                <a:gd name="connsiteY250" fmla="*/ 3750362 h 4248240"/>
                <a:gd name="connsiteX251" fmla="*/ 2322260 w 4246481"/>
                <a:gd name="connsiteY251" fmla="*/ 3755200 h 4248240"/>
                <a:gd name="connsiteX252" fmla="*/ 2296750 w 4246481"/>
                <a:gd name="connsiteY252" fmla="*/ 3749482 h 4248240"/>
                <a:gd name="connsiteX253" fmla="*/ 2280916 w 4246481"/>
                <a:gd name="connsiteY253" fmla="*/ 3709019 h 4248240"/>
                <a:gd name="connsiteX254" fmla="*/ 2270362 w 4246481"/>
                <a:gd name="connsiteY254" fmla="*/ 3685268 h 4248240"/>
                <a:gd name="connsiteX255" fmla="*/ 2267282 w 4246481"/>
                <a:gd name="connsiteY255" fmla="*/ 3686588 h 4248240"/>
                <a:gd name="connsiteX256" fmla="*/ 2255846 w 4246481"/>
                <a:gd name="connsiteY256" fmla="*/ 3696704 h 4248240"/>
                <a:gd name="connsiteX257" fmla="*/ 2243972 w 4246481"/>
                <a:gd name="connsiteY257" fmla="*/ 3683949 h 4248240"/>
                <a:gd name="connsiteX258" fmla="*/ 2228138 w 4246481"/>
                <a:gd name="connsiteY258" fmla="*/ 3606980 h 4248240"/>
                <a:gd name="connsiteX259" fmla="*/ 2225938 w 4246481"/>
                <a:gd name="connsiteY259" fmla="*/ 3592906 h 4248240"/>
                <a:gd name="connsiteX260" fmla="*/ 2214944 w 4246481"/>
                <a:gd name="connsiteY260" fmla="*/ 3606540 h 4248240"/>
                <a:gd name="connsiteX261" fmla="*/ 2204388 w 4246481"/>
                <a:gd name="connsiteY261" fmla="*/ 3606101 h 4248240"/>
                <a:gd name="connsiteX262" fmla="*/ 2190754 w 4246481"/>
                <a:gd name="connsiteY262" fmla="*/ 3579711 h 4248240"/>
                <a:gd name="connsiteX263" fmla="*/ 2143252 w 4246481"/>
                <a:gd name="connsiteY263" fmla="*/ 3418297 h 4248240"/>
                <a:gd name="connsiteX264" fmla="*/ 2139734 w 4246481"/>
                <a:gd name="connsiteY264" fmla="*/ 3412139 h 4248240"/>
                <a:gd name="connsiteX265" fmla="*/ 2135776 w 4246481"/>
                <a:gd name="connsiteY265" fmla="*/ 3445126 h 4248240"/>
                <a:gd name="connsiteX266" fmla="*/ 2120822 w 4246481"/>
                <a:gd name="connsiteY266" fmla="*/ 3767075 h 4248240"/>
                <a:gd name="connsiteX267" fmla="*/ 2137974 w 4246481"/>
                <a:gd name="connsiteY267" fmla="*/ 3936846 h 4248240"/>
                <a:gd name="connsiteX268" fmla="*/ 2145452 w 4246481"/>
                <a:gd name="connsiteY268" fmla="*/ 4173471 h 4248240"/>
                <a:gd name="connsiteX269" fmla="*/ 2134016 w 4246481"/>
                <a:gd name="connsiteY269" fmla="*/ 4184466 h 4248240"/>
                <a:gd name="connsiteX270" fmla="*/ 2104108 w 4246481"/>
                <a:gd name="connsiteY270" fmla="*/ 4184466 h 4248240"/>
                <a:gd name="connsiteX271" fmla="*/ 2103228 w 4246481"/>
                <a:gd name="connsiteY271" fmla="*/ 4177869 h 4248240"/>
                <a:gd name="connsiteX272" fmla="*/ 2086076 w 4246481"/>
                <a:gd name="connsiteY272" fmla="*/ 3859438 h 4248240"/>
                <a:gd name="connsiteX273" fmla="*/ 2090034 w 4246481"/>
                <a:gd name="connsiteY273" fmla="*/ 3478112 h 4248240"/>
                <a:gd name="connsiteX274" fmla="*/ 2094872 w 4246481"/>
                <a:gd name="connsiteY274" fmla="*/ 3433690 h 4248240"/>
                <a:gd name="connsiteX275" fmla="*/ 2092234 w 4246481"/>
                <a:gd name="connsiteY275" fmla="*/ 3432811 h 4248240"/>
                <a:gd name="connsiteX276" fmla="*/ 2073760 w 4246481"/>
                <a:gd name="connsiteY276" fmla="*/ 3496145 h 4248240"/>
                <a:gd name="connsiteX277" fmla="*/ 2051770 w 4246481"/>
                <a:gd name="connsiteY277" fmla="*/ 3585429 h 4248240"/>
                <a:gd name="connsiteX278" fmla="*/ 2050010 w 4246481"/>
                <a:gd name="connsiteY278" fmla="*/ 3590707 h 4248240"/>
                <a:gd name="connsiteX279" fmla="*/ 2039894 w 4246481"/>
                <a:gd name="connsiteY279" fmla="*/ 3608300 h 4248240"/>
                <a:gd name="connsiteX280" fmla="*/ 2027140 w 4246481"/>
                <a:gd name="connsiteY280" fmla="*/ 3595545 h 4248240"/>
                <a:gd name="connsiteX281" fmla="*/ 2023182 w 4246481"/>
                <a:gd name="connsiteY281" fmla="*/ 3592906 h 4248240"/>
                <a:gd name="connsiteX282" fmla="*/ 2016584 w 4246481"/>
                <a:gd name="connsiteY282" fmla="*/ 3638207 h 4248240"/>
                <a:gd name="connsiteX283" fmla="*/ 2006468 w 4246481"/>
                <a:gd name="connsiteY283" fmla="*/ 3679991 h 4248240"/>
                <a:gd name="connsiteX284" fmla="*/ 1980078 w 4246481"/>
                <a:gd name="connsiteY284" fmla="*/ 3683069 h 4248240"/>
                <a:gd name="connsiteX285" fmla="*/ 1972162 w 4246481"/>
                <a:gd name="connsiteY285" fmla="*/ 3697143 h 4248240"/>
                <a:gd name="connsiteX286" fmla="*/ 1953250 w 4246481"/>
                <a:gd name="connsiteY286" fmla="*/ 3744204 h 4248240"/>
                <a:gd name="connsiteX287" fmla="*/ 1925540 w 4246481"/>
                <a:gd name="connsiteY287" fmla="*/ 3751242 h 4248240"/>
                <a:gd name="connsiteX288" fmla="*/ 1923342 w 4246481"/>
                <a:gd name="connsiteY288" fmla="*/ 3749922 h 4248240"/>
                <a:gd name="connsiteX289" fmla="*/ 1901790 w 4246481"/>
                <a:gd name="connsiteY289" fmla="*/ 3808858 h 4248240"/>
                <a:gd name="connsiteX290" fmla="*/ 1883318 w 4246481"/>
                <a:gd name="connsiteY290" fmla="*/ 3835687 h 4248240"/>
                <a:gd name="connsiteX291" fmla="*/ 1868364 w 4246481"/>
                <a:gd name="connsiteY291" fmla="*/ 3831289 h 4248240"/>
                <a:gd name="connsiteX292" fmla="*/ 1862646 w 4246481"/>
                <a:gd name="connsiteY292" fmla="*/ 3812377 h 4248240"/>
                <a:gd name="connsiteX293" fmla="*/ 1841974 w 4246481"/>
                <a:gd name="connsiteY293" fmla="*/ 3861197 h 4248240"/>
                <a:gd name="connsiteX294" fmla="*/ 1823501 w 4246481"/>
                <a:gd name="connsiteY294" fmla="*/ 3892424 h 4248240"/>
                <a:gd name="connsiteX295" fmla="*/ 1807228 w 4246481"/>
                <a:gd name="connsiteY295" fmla="*/ 3891105 h 4248240"/>
                <a:gd name="connsiteX296" fmla="*/ 1795353 w 4246481"/>
                <a:gd name="connsiteY296" fmla="*/ 3871753 h 4248240"/>
                <a:gd name="connsiteX297" fmla="*/ 1789635 w 4246481"/>
                <a:gd name="connsiteY297" fmla="*/ 3905179 h 4248240"/>
                <a:gd name="connsiteX298" fmla="*/ 1756649 w 4246481"/>
                <a:gd name="connsiteY298" fmla="*/ 3962796 h 4248240"/>
                <a:gd name="connsiteX299" fmla="*/ 1740375 w 4246481"/>
                <a:gd name="connsiteY299" fmla="*/ 3957078 h 4248240"/>
                <a:gd name="connsiteX300" fmla="*/ 1734218 w 4246481"/>
                <a:gd name="connsiteY300" fmla="*/ 3929370 h 4248240"/>
                <a:gd name="connsiteX301" fmla="*/ 1707829 w 4246481"/>
                <a:gd name="connsiteY301" fmla="*/ 3984787 h 4248240"/>
                <a:gd name="connsiteX302" fmla="*/ 1669125 w 4246481"/>
                <a:gd name="connsiteY302" fmla="*/ 4031848 h 4248240"/>
                <a:gd name="connsiteX303" fmla="*/ 1657250 w 4246481"/>
                <a:gd name="connsiteY303" fmla="*/ 3989625 h 4248240"/>
                <a:gd name="connsiteX304" fmla="*/ 1589956 w 4246481"/>
                <a:gd name="connsiteY304" fmla="*/ 4078909 h 4248240"/>
                <a:gd name="connsiteX305" fmla="*/ 1581160 w 4246481"/>
                <a:gd name="connsiteY305" fmla="*/ 4030968 h 4248240"/>
                <a:gd name="connsiteX306" fmla="*/ 1503311 w 4246481"/>
                <a:gd name="connsiteY306" fmla="*/ 4121132 h 4248240"/>
                <a:gd name="connsiteX307" fmla="*/ 1497154 w 4246481"/>
                <a:gd name="connsiteY307" fmla="*/ 4082428 h 4248240"/>
                <a:gd name="connsiteX308" fmla="*/ 1410509 w 4246481"/>
                <a:gd name="connsiteY308" fmla="*/ 4149281 h 4248240"/>
                <a:gd name="connsiteX309" fmla="*/ 1407430 w 4246481"/>
                <a:gd name="connsiteY309" fmla="*/ 4127289 h 4248240"/>
                <a:gd name="connsiteX310" fmla="*/ 1328262 w 4246481"/>
                <a:gd name="connsiteY310" fmla="*/ 4169952 h 4248240"/>
                <a:gd name="connsiteX311" fmla="*/ 1330021 w 4246481"/>
                <a:gd name="connsiteY311" fmla="*/ 4150160 h 4248240"/>
                <a:gd name="connsiteX312" fmla="*/ 1149255 w 4246481"/>
                <a:gd name="connsiteY312" fmla="*/ 4248240 h 4248240"/>
                <a:gd name="connsiteX313" fmla="*/ 1266687 w 4246481"/>
                <a:gd name="connsiteY313" fmla="*/ 4078909 h 4248240"/>
                <a:gd name="connsiteX314" fmla="*/ 1245575 w 4246481"/>
                <a:gd name="connsiteY314" fmla="*/ 4078909 h 4248240"/>
                <a:gd name="connsiteX315" fmla="*/ 1297475 w 4246481"/>
                <a:gd name="connsiteY315" fmla="*/ 4003260 h 4248240"/>
                <a:gd name="connsiteX316" fmla="*/ 1275923 w 4246481"/>
                <a:gd name="connsiteY316" fmla="*/ 3997542 h 4248240"/>
                <a:gd name="connsiteX317" fmla="*/ 1352452 w 4246481"/>
                <a:gd name="connsiteY317" fmla="*/ 3917934 h 4248240"/>
                <a:gd name="connsiteX318" fmla="*/ 1314188 w 4246481"/>
                <a:gd name="connsiteY318" fmla="*/ 3907818 h 4248240"/>
                <a:gd name="connsiteX319" fmla="*/ 1412708 w 4246481"/>
                <a:gd name="connsiteY319" fmla="*/ 3839646 h 4248240"/>
                <a:gd name="connsiteX320" fmla="*/ 1366087 w 4246481"/>
                <a:gd name="connsiteY320" fmla="*/ 3825571 h 4248240"/>
                <a:gd name="connsiteX321" fmla="*/ 1461088 w 4246481"/>
                <a:gd name="connsiteY321" fmla="*/ 3767515 h 4248240"/>
                <a:gd name="connsiteX322" fmla="*/ 1421944 w 4246481"/>
                <a:gd name="connsiteY322" fmla="*/ 3751681 h 4248240"/>
                <a:gd name="connsiteX323" fmla="*/ 1421064 w 4246481"/>
                <a:gd name="connsiteY323" fmla="*/ 3747283 h 4248240"/>
                <a:gd name="connsiteX324" fmla="*/ 1528821 w 4246481"/>
                <a:gd name="connsiteY324" fmla="*/ 3698023 h 4248240"/>
                <a:gd name="connsiteX325" fmla="*/ 1487478 w 4246481"/>
                <a:gd name="connsiteY325" fmla="*/ 3682190 h 4248240"/>
                <a:gd name="connsiteX326" fmla="*/ 1503311 w 4246481"/>
                <a:gd name="connsiteY326" fmla="*/ 3664597 h 4248240"/>
                <a:gd name="connsiteX327" fmla="*/ 1577201 w 4246481"/>
                <a:gd name="connsiteY327" fmla="*/ 3641726 h 4248240"/>
                <a:gd name="connsiteX328" fmla="*/ 1588197 w 4246481"/>
                <a:gd name="connsiteY328" fmla="*/ 3641286 h 4248240"/>
                <a:gd name="connsiteX329" fmla="*/ 1589956 w 4246481"/>
                <a:gd name="connsiteY329" fmla="*/ 3639087 h 4248240"/>
                <a:gd name="connsiteX330" fmla="*/ 1568845 w 4246481"/>
                <a:gd name="connsiteY330" fmla="*/ 3623253 h 4248240"/>
                <a:gd name="connsiteX331" fmla="*/ 1557409 w 4246481"/>
                <a:gd name="connsiteY331" fmla="*/ 3625453 h 4248240"/>
                <a:gd name="connsiteX332" fmla="*/ 1540696 w 4246481"/>
                <a:gd name="connsiteY332" fmla="*/ 3615337 h 4248240"/>
                <a:gd name="connsiteX333" fmla="*/ 1538937 w 4246481"/>
                <a:gd name="connsiteY333" fmla="*/ 3603461 h 4248240"/>
                <a:gd name="connsiteX334" fmla="*/ 1537617 w 4246481"/>
                <a:gd name="connsiteY334" fmla="*/ 3590707 h 4248240"/>
                <a:gd name="connsiteX335" fmla="*/ 1528821 w 4246481"/>
                <a:gd name="connsiteY335" fmla="*/ 3597304 h 4248240"/>
                <a:gd name="connsiteX336" fmla="*/ 1421064 w 4246481"/>
                <a:gd name="connsiteY336" fmla="*/ 3650962 h 4248240"/>
                <a:gd name="connsiteX337" fmla="*/ 1413587 w 4246481"/>
                <a:gd name="connsiteY337" fmla="*/ 3652282 h 4248240"/>
                <a:gd name="connsiteX338" fmla="*/ 1396434 w 4246481"/>
                <a:gd name="connsiteY338" fmla="*/ 3647444 h 4248240"/>
                <a:gd name="connsiteX339" fmla="*/ 1399073 w 4246481"/>
                <a:gd name="connsiteY339" fmla="*/ 3630291 h 4248240"/>
                <a:gd name="connsiteX340" fmla="*/ 1409189 w 4246481"/>
                <a:gd name="connsiteY340" fmla="*/ 3609179 h 4248240"/>
                <a:gd name="connsiteX341" fmla="*/ 1406990 w 4246481"/>
                <a:gd name="connsiteY341" fmla="*/ 3607420 h 4248240"/>
                <a:gd name="connsiteX342" fmla="*/ 1361688 w 4246481"/>
                <a:gd name="connsiteY342" fmla="*/ 3632490 h 4248240"/>
                <a:gd name="connsiteX343" fmla="*/ 1301433 w 4246481"/>
                <a:gd name="connsiteY343" fmla="*/ 3656680 h 4248240"/>
                <a:gd name="connsiteX344" fmla="*/ 1288238 w 4246481"/>
                <a:gd name="connsiteY344" fmla="*/ 3658879 h 4248240"/>
                <a:gd name="connsiteX345" fmla="*/ 1276803 w 4246481"/>
                <a:gd name="connsiteY345" fmla="*/ 3646124 h 4248240"/>
                <a:gd name="connsiteX346" fmla="*/ 1280321 w 4246481"/>
                <a:gd name="connsiteY346" fmla="*/ 3608300 h 4248240"/>
                <a:gd name="connsiteX347" fmla="*/ 1263608 w 4246481"/>
                <a:gd name="connsiteY347" fmla="*/ 3623693 h 4248240"/>
                <a:gd name="connsiteX348" fmla="*/ 1169047 w 4246481"/>
                <a:gd name="connsiteY348" fmla="*/ 3668995 h 4248240"/>
                <a:gd name="connsiteX349" fmla="*/ 1141778 w 4246481"/>
                <a:gd name="connsiteY349" fmla="*/ 3668115 h 4248240"/>
                <a:gd name="connsiteX350" fmla="*/ 1136060 w 4246481"/>
                <a:gd name="connsiteY350" fmla="*/ 3655360 h 4248240"/>
                <a:gd name="connsiteX351" fmla="*/ 1151893 w 4246481"/>
                <a:gd name="connsiteY351" fmla="*/ 3627212 h 4248240"/>
                <a:gd name="connsiteX352" fmla="*/ 1159810 w 4246481"/>
                <a:gd name="connsiteY352" fmla="*/ 3608739 h 4248240"/>
                <a:gd name="connsiteX353" fmla="*/ 1150134 w 4246481"/>
                <a:gd name="connsiteY353" fmla="*/ 3614017 h 4248240"/>
                <a:gd name="connsiteX354" fmla="*/ 1020387 w 4246481"/>
                <a:gd name="connsiteY354" fmla="*/ 3661958 h 4248240"/>
                <a:gd name="connsiteX355" fmla="*/ 995317 w 4246481"/>
                <a:gd name="connsiteY355" fmla="*/ 3659759 h 4248240"/>
                <a:gd name="connsiteX356" fmla="*/ 1002794 w 4246481"/>
                <a:gd name="connsiteY356" fmla="*/ 3636448 h 4248240"/>
                <a:gd name="connsiteX357" fmla="*/ 1016868 w 4246481"/>
                <a:gd name="connsiteY357" fmla="*/ 3605221 h 4248240"/>
                <a:gd name="connsiteX358" fmla="*/ 864690 w 4246481"/>
                <a:gd name="connsiteY358" fmla="*/ 3636008 h 4248240"/>
                <a:gd name="connsiteX359" fmla="*/ 861611 w 4246481"/>
                <a:gd name="connsiteY359" fmla="*/ 3632050 h 4248240"/>
                <a:gd name="connsiteX360" fmla="*/ 897237 w 4246481"/>
                <a:gd name="connsiteY360" fmla="*/ 3573114 h 4248240"/>
                <a:gd name="connsiteX361" fmla="*/ 889320 w 4246481"/>
                <a:gd name="connsiteY361" fmla="*/ 3576192 h 4248240"/>
                <a:gd name="connsiteX362" fmla="*/ 739780 w 4246481"/>
                <a:gd name="connsiteY362" fmla="*/ 3601262 h 4248240"/>
                <a:gd name="connsiteX363" fmla="*/ 731864 w 4246481"/>
                <a:gd name="connsiteY363" fmla="*/ 3586309 h 4248240"/>
                <a:gd name="connsiteX364" fmla="*/ 755614 w 4246481"/>
                <a:gd name="connsiteY364" fmla="*/ 3549803 h 4248240"/>
                <a:gd name="connsiteX365" fmla="*/ 595079 w 4246481"/>
                <a:gd name="connsiteY365" fmla="*/ 3541447 h 4248240"/>
                <a:gd name="connsiteX366" fmla="*/ 612232 w 4246481"/>
                <a:gd name="connsiteY366" fmla="*/ 3512418 h 4248240"/>
                <a:gd name="connsiteX367" fmla="*/ 482924 w 4246481"/>
                <a:gd name="connsiteY367" fmla="*/ 3483390 h 4248240"/>
                <a:gd name="connsiteX368" fmla="*/ 503156 w 4246481"/>
                <a:gd name="connsiteY368" fmla="*/ 3464478 h 4248240"/>
                <a:gd name="connsiteX369" fmla="*/ 211994 w 4246481"/>
                <a:gd name="connsiteY369" fmla="*/ 3403342 h 4248240"/>
                <a:gd name="connsiteX370" fmla="*/ 211554 w 4246481"/>
                <a:gd name="connsiteY370" fmla="*/ 3398505 h 4248240"/>
                <a:gd name="connsiteX371" fmla="*/ 241902 w 4246481"/>
                <a:gd name="connsiteY371" fmla="*/ 3385310 h 4248240"/>
                <a:gd name="connsiteX372" fmla="*/ 425748 w 4246481"/>
                <a:gd name="connsiteY372" fmla="*/ 3338689 h 4248240"/>
                <a:gd name="connsiteX373" fmla="*/ 500517 w 4246481"/>
                <a:gd name="connsiteY373" fmla="*/ 3325054 h 4248240"/>
                <a:gd name="connsiteX374" fmla="*/ 479846 w 4246481"/>
                <a:gd name="connsiteY374" fmla="*/ 3305262 h 4248240"/>
                <a:gd name="connsiteX375" fmla="*/ 607834 w 4246481"/>
                <a:gd name="connsiteY375" fmla="*/ 3272715 h 4248240"/>
                <a:gd name="connsiteX376" fmla="*/ 589801 w 4246481"/>
                <a:gd name="connsiteY376" fmla="*/ 3245007 h 4248240"/>
                <a:gd name="connsiteX377" fmla="*/ 748577 w 4246481"/>
                <a:gd name="connsiteY377" fmla="*/ 3230932 h 4248240"/>
                <a:gd name="connsiteX378" fmla="*/ 718669 w 4246481"/>
                <a:gd name="connsiteY378" fmla="*/ 3185631 h 4248240"/>
                <a:gd name="connsiteX379" fmla="*/ 720868 w 4246481"/>
                <a:gd name="connsiteY379" fmla="*/ 3181672 h 4248240"/>
                <a:gd name="connsiteX380" fmla="*/ 890639 w 4246481"/>
                <a:gd name="connsiteY380" fmla="*/ 3202784 h 4248240"/>
                <a:gd name="connsiteX381" fmla="*/ 852375 w 4246481"/>
                <a:gd name="connsiteY381" fmla="*/ 3143408 h 4248240"/>
                <a:gd name="connsiteX382" fmla="*/ 934182 w 4246481"/>
                <a:gd name="connsiteY382" fmla="*/ 3142088 h 4248240"/>
                <a:gd name="connsiteX383" fmla="*/ 1006752 w 4246481"/>
                <a:gd name="connsiteY383" fmla="*/ 3168038 h 4248240"/>
                <a:gd name="connsiteX384" fmla="*/ 1008951 w 4246481"/>
                <a:gd name="connsiteY384" fmla="*/ 3165839 h 4248240"/>
                <a:gd name="connsiteX385" fmla="*/ 998835 w 4246481"/>
                <a:gd name="connsiteY385" fmla="*/ 3144288 h 4248240"/>
                <a:gd name="connsiteX386" fmla="*/ 986960 w 4246481"/>
                <a:gd name="connsiteY386" fmla="*/ 3124056 h 4248240"/>
                <a:gd name="connsiteX387" fmla="*/ 996196 w 4246481"/>
                <a:gd name="connsiteY387" fmla="*/ 3109102 h 4248240"/>
                <a:gd name="connsiteX388" fmla="*/ 1061290 w 4246481"/>
                <a:gd name="connsiteY388" fmla="*/ 3120097 h 4248240"/>
                <a:gd name="connsiteX389" fmla="*/ 1149255 w 4246481"/>
                <a:gd name="connsiteY389" fmla="*/ 3153524 h 4248240"/>
                <a:gd name="connsiteX390" fmla="*/ 1145296 w 4246481"/>
                <a:gd name="connsiteY390" fmla="*/ 3142968 h 4248240"/>
                <a:gd name="connsiteX391" fmla="*/ 1128143 w 4246481"/>
                <a:gd name="connsiteY391" fmla="*/ 3114379 h 4248240"/>
                <a:gd name="connsiteX392" fmla="*/ 1135620 w 4246481"/>
                <a:gd name="connsiteY392" fmla="*/ 3098546 h 4248240"/>
                <a:gd name="connsiteX393" fmla="*/ 1182681 w 4246481"/>
                <a:gd name="connsiteY393" fmla="*/ 3102064 h 4248240"/>
                <a:gd name="connsiteX394" fmla="*/ 1261849 w 4246481"/>
                <a:gd name="connsiteY394" fmla="*/ 3144727 h 4248240"/>
                <a:gd name="connsiteX395" fmla="*/ 1275483 w 4246481"/>
                <a:gd name="connsiteY395" fmla="*/ 3152644 h 4248240"/>
                <a:gd name="connsiteX396" fmla="*/ 1269326 w 4246481"/>
                <a:gd name="connsiteY396" fmla="*/ 3123176 h 4248240"/>
                <a:gd name="connsiteX397" fmla="*/ 1288678 w 4246481"/>
                <a:gd name="connsiteY397" fmla="*/ 3103824 h 4248240"/>
                <a:gd name="connsiteX398" fmla="*/ 1376642 w 4246481"/>
                <a:gd name="connsiteY398" fmla="*/ 3138570 h 4248240"/>
                <a:gd name="connsiteX399" fmla="*/ 1393356 w 4246481"/>
                <a:gd name="connsiteY399" fmla="*/ 3135491 h 4248240"/>
                <a:gd name="connsiteX400" fmla="*/ 1361688 w 4246481"/>
                <a:gd name="connsiteY400" fmla="*/ 3105583 h 4248240"/>
                <a:gd name="connsiteX401" fmla="*/ 1255252 w 4246481"/>
                <a:gd name="connsiteY401" fmla="*/ 3073036 h 4248240"/>
                <a:gd name="connsiteX402" fmla="*/ 1238099 w 4246481"/>
                <a:gd name="connsiteY402" fmla="*/ 3065999 h 4248240"/>
                <a:gd name="connsiteX403" fmla="*/ 1231061 w 4246481"/>
                <a:gd name="connsiteY403" fmla="*/ 3041809 h 4248240"/>
                <a:gd name="connsiteX404" fmla="*/ 1253492 w 4246481"/>
                <a:gd name="connsiteY404" fmla="*/ 3009702 h 4248240"/>
                <a:gd name="connsiteX405" fmla="*/ 1216987 w 4246481"/>
                <a:gd name="connsiteY405" fmla="*/ 3006623 h 4248240"/>
                <a:gd name="connsiteX406" fmla="*/ 1065249 w 4246481"/>
                <a:gd name="connsiteY406" fmla="*/ 2956044 h 4248240"/>
                <a:gd name="connsiteX407" fmla="*/ 1048095 w 4246481"/>
                <a:gd name="connsiteY407" fmla="*/ 2941970 h 4248240"/>
                <a:gd name="connsiteX408" fmla="*/ 1053813 w 4246481"/>
                <a:gd name="connsiteY408" fmla="*/ 2914261 h 4248240"/>
                <a:gd name="connsiteX409" fmla="*/ 1078883 w 4246481"/>
                <a:gd name="connsiteY409" fmla="*/ 2905904 h 4248240"/>
                <a:gd name="connsiteX410" fmla="*/ 1098235 w 4246481"/>
                <a:gd name="connsiteY410" fmla="*/ 2895788 h 4248240"/>
                <a:gd name="connsiteX411" fmla="*/ 1024785 w 4246481"/>
                <a:gd name="connsiteY411" fmla="*/ 2877755 h 4248240"/>
                <a:gd name="connsiteX412" fmla="*/ 926705 w 4246481"/>
                <a:gd name="connsiteY412" fmla="*/ 2839051 h 4248240"/>
                <a:gd name="connsiteX413" fmla="*/ 924945 w 4246481"/>
                <a:gd name="connsiteY413" fmla="*/ 2797708 h 4248240"/>
                <a:gd name="connsiteX414" fmla="*/ 954853 w 4246481"/>
                <a:gd name="connsiteY414" fmla="*/ 2774837 h 4248240"/>
                <a:gd name="connsiteX415" fmla="*/ 961451 w 4246481"/>
                <a:gd name="connsiteY415" fmla="*/ 2767360 h 4248240"/>
                <a:gd name="connsiteX416" fmla="*/ 946057 w 4246481"/>
                <a:gd name="connsiteY416" fmla="*/ 2767360 h 4248240"/>
                <a:gd name="connsiteX417" fmla="*/ 797397 w 4246481"/>
                <a:gd name="connsiteY417" fmla="*/ 2733494 h 4248240"/>
                <a:gd name="connsiteX418" fmla="*/ 749017 w 4246481"/>
                <a:gd name="connsiteY418" fmla="*/ 2694350 h 4248240"/>
                <a:gd name="connsiteX419" fmla="*/ 755174 w 4246481"/>
                <a:gd name="connsiteY419" fmla="*/ 2671039 h 4248240"/>
                <a:gd name="connsiteX420" fmla="*/ 805314 w 4246481"/>
                <a:gd name="connsiteY420" fmla="*/ 2654326 h 4248240"/>
                <a:gd name="connsiteX421" fmla="*/ 822907 w 4246481"/>
                <a:gd name="connsiteY421" fmla="*/ 2642891 h 4248240"/>
                <a:gd name="connsiteX422" fmla="*/ 777605 w 4246481"/>
                <a:gd name="connsiteY422" fmla="*/ 2631895 h 4248240"/>
                <a:gd name="connsiteX423" fmla="*/ 608274 w 4246481"/>
                <a:gd name="connsiteY423" fmla="*/ 2550528 h 4248240"/>
                <a:gd name="connsiteX424" fmla="*/ 595959 w 4246481"/>
                <a:gd name="connsiteY424" fmla="*/ 2532055 h 4248240"/>
                <a:gd name="connsiteX425" fmla="*/ 613551 w 4246481"/>
                <a:gd name="connsiteY425" fmla="*/ 2517981 h 4248240"/>
                <a:gd name="connsiteX426" fmla="*/ 650936 w 4246481"/>
                <a:gd name="connsiteY426" fmla="*/ 2505226 h 4248240"/>
                <a:gd name="connsiteX427" fmla="*/ 676006 w 4246481"/>
                <a:gd name="connsiteY427" fmla="*/ 2492032 h 4248240"/>
                <a:gd name="connsiteX428" fmla="*/ 489082 w 4246481"/>
                <a:gd name="connsiteY428" fmla="*/ 2388233 h 4248240"/>
                <a:gd name="connsiteX429" fmla="*/ 496119 w 4246481"/>
                <a:gd name="connsiteY429" fmla="*/ 2359644 h 4248240"/>
                <a:gd name="connsiteX430" fmla="*/ 562532 w 4246481"/>
                <a:gd name="connsiteY430" fmla="*/ 2341612 h 4248240"/>
                <a:gd name="connsiteX431" fmla="*/ 573528 w 4246481"/>
                <a:gd name="connsiteY431" fmla="*/ 2336773 h 4248240"/>
                <a:gd name="connsiteX432" fmla="*/ 489522 w 4246481"/>
                <a:gd name="connsiteY432" fmla="*/ 2301148 h 4248240"/>
                <a:gd name="connsiteX433" fmla="*/ 376488 w 4246481"/>
                <a:gd name="connsiteY433" fmla="*/ 2211424 h 4248240"/>
                <a:gd name="connsiteX434" fmla="*/ 384844 w 4246481"/>
                <a:gd name="connsiteY434" fmla="*/ 2181516 h 4248240"/>
                <a:gd name="connsiteX435" fmla="*/ 444220 w 4246481"/>
                <a:gd name="connsiteY435" fmla="*/ 2167002 h 4248240"/>
                <a:gd name="connsiteX436" fmla="*/ 318871 w 4246481"/>
                <a:gd name="connsiteY436" fmla="*/ 2051769 h 4248240"/>
                <a:gd name="connsiteX437" fmla="*/ 282366 w 4246481"/>
                <a:gd name="connsiteY437" fmla="*/ 2004268 h 4248240"/>
                <a:gd name="connsiteX438" fmla="*/ 277088 w 4246481"/>
                <a:gd name="connsiteY438" fmla="*/ 1994152 h 4248240"/>
                <a:gd name="connsiteX439" fmla="*/ 323709 w 4246481"/>
                <a:gd name="connsiteY439" fmla="*/ 1981837 h 4248240"/>
                <a:gd name="connsiteX440" fmla="*/ 210675 w 4246481"/>
                <a:gd name="connsiteY440" fmla="*/ 1819103 h 4248240"/>
                <a:gd name="connsiteX441" fmla="*/ 255976 w 4246481"/>
                <a:gd name="connsiteY441" fmla="*/ 1819103 h 4248240"/>
                <a:gd name="connsiteX442" fmla="*/ 208036 w 4246481"/>
                <a:gd name="connsiteY442" fmla="*/ 1762366 h 4248240"/>
                <a:gd name="connsiteX443" fmla="*/ 29908 w 4246481"/>
                <a:gd name="connsiteY443" fmla="*/ 1512547 h 4248240"/>
                <a:gd name="connsiteX444" fmla="*/ 0 w 4246481"/>
                <a:gd name="connsiteY444" fmla="*/ 1453611 h 4248240"/>
                <a:gd name="connsiteX445" fmla="*/ 0 w 4246481"/>
                <a:gd name="connsiteY445" fmla="*/ 1449213 h 4248240"/>
                <a:gd name="connsiteX446" fmla="*/ 113034 w 4246481"/>
                <a:gd name="connsiteY446" fmla="*/ 1495834 h 4248240"/>
                <a:gd name="connsiteX447" fmla="*/ 377807 w 4246481"/>
                <a:gd name="connsiteY447" fmla="*/ 1655489 h 4248240"/>
                <a:gd name="connsiteX448" fmla="*/ 393641 w 4246481"/>
                <a:gd name="connsiteY448" fmla="*/ 1666925 h 4248240"/>
                <a:gd name="connsiteX449" fmla="*/ 389682 w 4246481"/>
                <a:gd name="connsiteY449" fmla="*/ 1622503 h 4248240"/>
                <a:gd name="connsiteX450" fmla="*/ 563412 w 4246481"/>
                <a:gd name="connsiteY450" fmla="*/ 1717504 h 4248240"/>
                <a:gd name="connsiteX451" fmla="*/ 571768 w 4246481"/>
                <a:gd name="connsiteY451" fmla="*/ 1668244 h 4248240"/>
                <a:gd name="connsiteX452" fmla="*/ 762211 w 4246481"/>
                <a:gd name="connsiteY452" fmla="*/ 1816904 h 4248240"/>
                <a:gd name="connsiteX453" fmla="*/ 763971 w 4246481"/>
                <a:gd name="connsiteY453" fmla="*/ 1805029 h 4248240"/>
                <a:gd name="connsiteX454" fmla="*/ 769688 w 4246481"/>
                <a:gd name="connsiteY454" fmla="*/ 1762366 h 4248240"/>
                <a:gd name="connsiteX455" fmla="*/ 803994 w 4246481"/>
                <a:gd name="connsiteY455" fmla="*/ 1749172 h 4248240"/>
                <a:gd name="connsiteX456" fmla="*/ 854134 w 4246481"/>
                <a:gd name="connsiteY456" fmla="*/ 1794473 h 4248240"/>
                <a:gd name="connsiteX457" fmla="*/ 933302 w 4246481"/>
                <a:gd name="connsiteY457" fmla="*/ 1903989 h 4248240"/>
                <a:gd name="connsiteX458" fmla="*/ 945617 w 4246481"/>
                <a:gd name="connsiteY458" fmla="*/ 1929059 h 4248240"/>
                <a:gd name="connsiteX459" fmla="*/ 950455 w 4246481"/>
                <a:gd name="connsiteY459" fmla="*/ 1902230 h 4248240"/>
                <a:gd name="connsiteX460" fmla="*/ 961451 w 4246481"/>
                <a:gd name="connsiteY460" fmla="*/ 1837576 h 4248240"/>
                <a:gd name="connsiteX461" fmla="*/ 974645 w 4246481"/>
                <a:gd name="connsiteY461" fmla="*/ 1831418 h 4248240"/>
                <a:gd name="connsiteX462" fmla="*/ 1103953 w 4246481"/>
                <a:gd name="connsiteY462" fmla="*/ 1996791 h 4248240"/>
                <a:gd name="connsiteX463" fmla="*/ 1109671 w 4246481"/>
                <a:gd name="connsiteY463" fmla="*/ 2012625 h 4248240"/>
                <a:gd name="connsiteX464" fmla="*/ 1119347 w 4246481"/>
                <a:gd name="connsiteY464" fmla="*/ 1987115 h 4248240"/>
                <a:gd name="connsiteX465" fmla="*/ 1128583 w 4246481"/>
                <a:gd name="connsiteY465" fmla="*/ 1947091 h 4248240"/>
                <a:gd name="connsiteX466" fmla="*/ 1133421 w 4246481"/>
                <a:gd name="connsiteY466" fmla="*/ 1934776 h 4248240"/>
                <a:gd name="connsiteX467" fmla="*/ 1149694 w 4246481"/>
                <a:gd name="connsiteY467" fmla="*/ 1931258 h 4248240"/>
                <a:gd name="connsiteX468" fmla="*/ 1176963 w 4246481"/>
                <a:gd name="connsiteY468" fmla="*/ 1958527 h 4248240"/>
                <a:gd name="connsiteX469" fmla="*/ 1271525 w 4246481"/>
                <a:gd name="connsiteY469" fmla="*/ 2138854 h 4248240"/>
                <a:gd name="connsiteX470" fmla="*/ 1274164 w 4246481"/>
                <a:gd name="connsiteY470" fmla="*/ 2147210 h 4248240"/>
                <a:gd name="connsiteX471" fmla="*/ 1281201 w 4246481"/>
                <a:gd name="connsiteY471" fmla="*/ 2131377 h 4248240"/>
                <a:gd name="connsiteX472" fmla="*/ 1294836 w 4246481"/>
                <a:gd name="connsiteY472" fmla="*/ 2072001 h 4248240"/>
                <a:gd name="connsiteX473" fmla="*/ 1313748 w 4246481"/>
                <a:gd name="connsiteY473" fmla="*/ 2063644 h 4248240"/>
                <a:gd name="connsiteX474" fmla="*/ 1358170 w 4246481"/>
                <a:gd name="connsiteY474" fmla="*/ 2105867 h 4248240"/>
                <a:gd name="connsiteX475" fmla="*/ 1409629 w 4246481"/>
                <a:gd name="connsiteY475" fmla="*/ 2254527 h 4248240"/>
                <a:gd name="connsiteX476" fmla="*/ 1412708 w 4246481"/>
                <a:gd name="connsiteY476" fmla="*/ 2268601 h 4248240"/>
                <a:gd name="connsiteX477" fmla="*/ 1424583 w 4246481"/>
                <a:gd name="connsiteY477" fmla="*/ 2252768 h 4248240"/>
                <a:gd name="connsiteX478" fmla="*/ 1444815 w 4246481"/>
                <a:gd name="connsiteY478" fmla="*/ 2218461 h 4248240"/>
                <a:gd name="connsiteX479" fmla="*/ 1465926 w 4246481"/>
                <a:gd name="connsiteY479" fmla="*/ 2215383 h 4248240"/>
                <a:gd name="connsiteX480" fmla="*/ 1490996 w 4246481"/>
                <a:gd name="connsiteY480" fmla="*/ 2247490 h 4248240"/>
                <a:gd name="connsiteX481" fmla="*/ 1546414 w 4246481"/>
                <a:gd name="connsiteY481" fmla="*/ 2376357 h 4248240"/>
                <a:gd name="connsiteX482" fmla="*/ 1550812 w 4246481"/>
                <a:gd name="connsiteY482" fmla="*/ 2389112 h 4248240"/>
                <a:gd name="connsiteX483" fmla="*/ 1553011 w 4246481"/>
                <a:gd name="connsiteY483" fmla="*/ 2391751 h 4248240"/>
                <a:gd name="connsiteX484" fmla="*/ 1559608 w 4246481"/>
                <a:gd name="connsiteY484" fmla="*/ 2377677 h 4248240"/>
                <a:gd name="connsiteX485" fmla="*/ 1564006 w 4246481"/>
                <a:gd name="connsiteY485" fmla="*/ 2358325 h 4248240"/>
                <a:gd name="connsiteX486" fmla="*/ 1575882 w 4246481"/>
                <a:gd name="connsiteY486" fmla="*/ 2335014 h 4248240"/>
                <a:gd name="connsiteX487" fmla="*/ 1600952 w 4246481"/>
                <a:gd name="connsiteY487" fmla="*/ 2347769 h 4248240"/>
                <a:gd name="connsiteX488" fmla="*/ 1755296 w 4246481"/>
                <a:gd name="connsiteY488" fmla="*/ 2522520 h 4248240"/>
                <a:gd name="connsiteX489" fmla="*/ 1698591 w 4246481"/>
                <a:gd name="connsiteY489" fmla="*/ 2332376 h 4248240"/>
                <a:gd name="connsiteX490" fmla="*/ 1730259 w 4246481"/>
                <a:gd name="connsiteY490" fmla="*/ 2328858 h 4248240"/>
                <a:gd name="connsiteX491" fmla="*/ 1748731 w 4246481"/>
                <a:gd name="connsiteY491" fmla="*/ 2326659 h 4248240"/>
                <a:gd name="connsiteX492" fmla="*/ 1739935 w 4246481"/>
                <a:gd name="connsiteY492" fmla="*/ 2316103 h 4248240"/>
                <a:gd name="connsiteX493" fmla="*/ 1648012 w 4246481"/>
                <a:gd name="connsiteY493" fmla="*/ 2131818 h 4248240"/>
                <a:gd name="connsiteX494" fmla="*/ 1644493 w 4246481"/>
                <a:gd name="connsiteY494" fmla="*/ 2092234 h 4248240"/>
                <a:gd name="connsiteX495" fmla="*/ 1671762 w 4246481"/>
                <a:gd name="connsiteY495" fmla="*/ 2076400 h 4248240"/>
                <a:gd name="connsiteX496" fmla="*/ 1698591 w 4246481"/>
                <a:gd name="connsiteY496" fmla="*/ 2092234 h 4248240"/>
                <a:gd name="connsiteX497" fmla="*/ 1720582 w 4246481"/>
                <a:gd name="connsiteY497" fmla="*/ 2100590 h 4248240"/>
                <a:gd name="connsiteX498" fmla="*/ 1722782 w 4246481"/>
                <a:gd name="connsiteY498" fmla="*/ 2097951 h 4248240"/>
                <a:gd name="connsiteX499" fmla="*/ 1713985 w 4246481"/>
                <a:gd name="connsiteY499" fmla="*/ 2083437 h 4248240"/>
                <a:gd name="connsiteX500" fmla="*/ 1640975 w 4246481"/>
                <a:gd name="connsiteY500" fmla="*/ 1921583 h 4248240"/>
                <a:gd name="connsiteX501" fmla="*/ 1635697 w 4246481"/>
                <a:gd name="connsiteY501" fmla="*/ 1885517 h 4248240"/>
                <a:gd name="connsiteX502" fmla="*/ 1655049 w 4246481"/>
                <a:gd name="connsiteY502" fmla="*/ 1869244 h 4248240"/>
                <a:gd name="connsiteX503" fmla="*/ 1700351 w 4246481"/>
                <a:gd name="connsiteY503" fmla="*/ 1878920 h 4248240"/>
                <a:gd name="connsiteX504" fmla="*/ 1725421 w 4246481"/>
                <a:gd name="connsiteY504" fmla="*/ 1878920 h 4248240"/>
                <a:gd name="connsiteX505" fmla="*/ 1717943 w 4246481"/>
                <a:gd name="connsiteY505" fmla="*/ 1870563 h 4248240"/>
                <a:gd name="connsiteX506" fmla="*/ 1623382 w 4246481"/>
                <a:gd name="connsiteY506" fmla="*/ 1693755 h 4248240"/>
                <a:gd name="connsiteX507" fmla="*/ 1622502 w 4246481"/>
                <a:gd name="connsiteY507" fmla="*/ 1636578 h 4248240"/>
                <a:gd name="connsiteX508" fmla="*/ 1648012 w 4246481"/>
                <a:gd name="connsiteY508" fmla="*/ 1623823 h 4248240"/>
                <a:gd name="connsiteX509" fmla="*/ 1706508 w 4246481"/>
                <a:gd name="connsiteY509" fmla="*/ 1657690 h 4248240"/>
                <a:gd name="connsiteX510" fmla="*/ 1727180 w 4246481"/>
                <a:gd name="connsiteY510" fmla="*/ 1664727 h 4248240"/>
                <a:gd name="connsiteX511" fmla="*/ 1724101 w 4246481"/>
                <a:gd name="connsiteY511" fmla="*/ 1656810 h 4248240"/>
                <a:gd name="connsiteX512" fmla="*/ 1638336 w 4246481"/>
                <a:gd name="connsiteY512" fmla="*/ 1420186 h 4248240"/>
                <a:gd name="connsiteX513" fmla="*/ 1637456 w 4246481"/>
                <a:gd name="connsiteY513" fmla="*/ 1386759 h 4248240"/>
                <a:gd name="connsiteX514" fmla="*/ 1656808 w 4246481"/>
                <a:gd name="connsiteY514" fmla="*/ 1373565 h 4248240"/>
                <a:gd name="connsiteX515" fmla="*/ 1683637 w 4246481"/>
                <a:gd name="connsiteY515" fmla="*/ 1386759 h 4248240"/>
                <a:gd name="connsiteX516" fmla="*/ 1732018 w 4246481"/>
                <a:gd name="connsiteY516" fmla="*/ 1410949 h 4248240"/>
                <a:gd name="connsiteX517" fmla="*/ 1742134 w 4246481"/>
                <a:gd name="connsiteY517" fmla="*/ 1412709 h 4248240"/>
                <a:gd name="connsiteX518" fmla="*/ 1737735 w 4246481"/>
                <a:gd name="connsiteY518" fmla="*/ 1405672 h 4248240"/>
                <a:gd name="connsiteX519" fmla="*/ 1696392 w 4246481"/>
                <a:gd name="connsiteY519" fmla="*/ 1304073 h 4248240"/>
                <a:gd name="connsiteX520" fmla="*/ 1688475 w 4246481"/>
                <a:gd name="connsiteY520" fmla="*/ 1154533 h 4248240"/>
                <a:gd name="connsiteX521" fmla="*/ 1704749 w 4246481"/>
                <a:gd name="connsiteY521" fmla="*/ 1145297 h 4248240"/>
                <a:gd name="connsiteX522" fmla="*/ 1782157 w 4246481"/>
                <a:gd name="connsiteY522" fmla="*/ 1194557 h 4248240"/>
                <a:gd name="connsiteX523" fmla="*/ 1796672 w 4246481"/>
                <a:gd name="connsiteY523" fmla="*/ 1203354 h 4248240"/>
                <a:gd name="connsiteX524" fmla="*/ 1770282 w 4246481"/>
                <a:gd name="connsiteY524" fmla="*/ 1131663 h 4248240"/>
                <a:gd name="connsiteX525" fmla="*/ 1750930 w 4246481"/>
                <a:gd name="connsiteY525" fmla="*/ 940780 h 4248240"/>
                <a:gd name="connsiteX526" fmla="*/ 1755328 w 4246481"/>
                <a:gd name="connsiteY526" fmla="*/ 914830 h 4248240"/>
                <a:gd name="connsiteX527" fmla="*/ 1772042 w 4246481"/>
                <a:gd name="connsiteY527" fmla="*/ 907354 h 4248240"/>
                <a:gd name="connsiteX528" fmla="*/ 1834936 w 4246481"/>
                <a:gd name="connsiteY528" fmla="*/ 948697 h 4248240"/>
                <a:gd name="connsiteX529" fmla="*/ 1844612 w 4246481"/>
                <a:gd name="connsiteY529" fmla="*/ 955294 h 4248240"/>
                <a:gd name="connsiteX530" fmla="*/ 1863525 w 4246481"/>
                <a:gd name="connsiteY530" fmla="*/ 670288 h 4248240"/>
                <a:gd name="connsiteX531" fmla="*/ 1913664 w 4246481"/>
                <a:gd name="connsiteY531" fmla="*/ 703715 h 4248240"/>
                <a:gd name="connsiteX532" fmla="*/ 1922900 w 4246481"/>
                <a:gd name="connsiteY532" fmla="*/ 586283 h 4248240"/>
                <a:gd name="connsiteX533" fmla="*/ 1967323 w 4246481"/>
                <a:gd name="connsiteY533" fmla="*/ 477207 h 4248240"/>
                <a:gd name="connsiteX534" fmla="*/ 2001189 w 4246481"/>
                <a:gd name="connsiteY534" fmla="*/ 514592 h 4248240"/>
                <a:gd name="connsiteX535" fmla="*/ 2013504 w 4246481"/>
                <a:gd name="connsiteY535" fmla="*/ 424428 h 4248240"/>
                <a:gd name="connsiteX536" fmla="*/ 2093551 w 4246481"/>
                <a:gd name="connsiteY536" fmla="*/ 65533 h 4248240"/>
                <a:gd name="connsiteX537" fmla="*/ 2118622 w 4246481"/>
                <a:gd name="connsiteY537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66644 w 4246481"/>
                <a:gd name="connsiteY52" fmla="*/ 2509150 h 4248240"/>
                <a:gd name="connsiteX53" fmla="*/ 2646408 w 4246481"/>
                <a:gd name="connsiteY53" fmla="*/ 2347769 h 4248240"/>
                <a:gd name="connsiteX54" fmla="*/ 2667960 w 4246481"/>
                <a:gd name="connsiteY54" fmla="*/ 2336334 h 4248240"/>
                <a:gd name="connsiteX55" fmla="*/ 2681595 w 4246481"/>
                <a:gd name="connsiteY55" fmla="*/ 2357005 h 4248240"/>
                <a:gd name="connsiteX56" fmla="*/ 2691711 w 4246481"/>
                <a:gd name="connsiteY56" fmla="*/ 2392191 h 4248240"/>
                <a:gd name="connsiteX57" fmla="*/ 2695229 w 4246481"/>
                <a:gd name="connsiteY57" fmla="*/ 2391751 h 4248240"/>
                <a:gd name="connsiteX58" fmla="*/ 2705785 w 4246481"/>
                <a:gd name="connsiteY58" fmla="*/ 2359644 h 4248240"/>
                <a:gd name="connsiteX59" fmla="*/ 2756804 w 4246481"/>
                <a:gd name="connsiteY59" fmla="*/ 2245730 h 4248240"/>
                <a:gd name="connsiteX60" fmla="*/ 2780995 w 4246481"/>
                <a:gd name="connsiteY60" fmla="*/ 2215822 h 4248240"/>
                <a:gd name="connsiteX61" fmla="*/ 2801666 w 4246481"/>
                <a:gd name="connsiteY61" fmla="*/ 2218461 h 4248240"/>
                <a:gd name="connsiteX62" fmla="*/ 2824977 w 4246481"/>
                <a:gd name="connsiteY62" fmla="*/ 2257166 h 4248240"/>
                <a:gd name="connsiteX63" fmla="*/ 2834653 w 4246481"/>
                <a:gd name="connsiteY63" fmla="*/ 2269041 h 4248240"/>
                <a:gd name="connsiteX64" fmla="*/ 2848287 w 4246481"/>
                <a:gd name="connsiteY64" fmla="*/ 2194711 h 4248240"/>
                <a:gd name="connsiteX65" fmla="*/ 2919539 w 4246481"/>
                <a:gd name="connsiteY65" fmla="*/ 2072880 h 4248240"/>
                <a:gd name="connsiteX66" fmla="*/ 2937131 w 4246481"/>
                <a:gd name="connsiteY66" fmla="*/ 2062325 h 4248240"/>
                <a:gd name="connsiteX67" fmla="*/ 2951206 w 4246481"/>
                <a:gd name="connsiteY67" fmla="*/ 2069802 h 4248240"/>
                <a:gd name="connsiteX68" fmla="*/ 2962641 w 4246481"/>
                <a:gd name="connsiteY68" fmla="*/ 2123020 h 4248240"/>
                <a:gd name="connsiteX69" fmla="*/ 2972757 w 4246481"/>
                <a:gd name="connsiteY69" fmla="*/ 2145011 h 4248240"/>
                <a:gd name="connsiteX70" fmla="*/ 2975396 w 4246481"/>
                <a:gd name="connsiteY70" fmla="*/ 2138854 h 4248240"/>
                <a:gd name="connsiteX71" fmla="*/ 3078314 w 4246481"/>
                <a:gd name="connsiteY71" fmla="*/ 1948411 h 4248240"/>
                <a:gd name="connsiteX72" fmla="*/ 3093268 w 4246481"/>
                <a:gd name="connsiteY72" fmla="*/ 1933897 h 4248240"/>
                <a:gd name="connsiteX73" fmla="*/ 3115259 w 4246481"/>
                <a:gd name="connsiteY73" fmla="*/ 1939614 h 4248240"/>
                <a:gd name="connsiteX74" fmla="*/ 3123176 w 4246481"/>
                <a:gd name="connsiteY74" fmla="*/ 1971721 h 4248240"/>
                <a:gd name="connsiteX75" fmla="*/ 3135051 w 4246481"/>
                <a:gd name="connsiteY75" fmla="*/ 2013065 h 4248240"/>
                <a:gd name="connsiteX76" fmla="*/ 3139449 w 4246481"/>
                <a:gd name="connsiteY76" fmla="*/ 2010866 h 4248240"/>
                <a:gd name="connsiteX77" fmla="*/ 3237530 w 4246481"/>
                <a:gd name="connsiteY77" fmla="*/ 1859127 h 4248240"/>
                <a:gd name="connsiteX78" fmla="*/ 3270956 w 4246481"/>
                <a:gd name="connsiteY78" fmla="*/ 1832298 h 4248240"/>
                <a:gd name="connsiteX79" fmla="*/ 3284591 w 4246481"/>
                <a:gd name="connsiteY79" fmla="*/ 1828779 h 4248240"/>
                <a:gd name="connsiteX80" fmla="*/ 3301304 w 4246481"/>
                <a:gd name="connsiteY80" fmla="*/ 1933457 h 4248240"/>
                <a:gd name="connsiteX81" fmla="*/ 3435889 w 4246481"/>
                <a:gd name="connsiteY81" fmla="*/ 1754449 h 4248240"/>
                <a:gd name="connsiteX82" fmla="*/ 3451283 w 4246481"/>
                <a:gd name="connsiteY82" fmla="*/ 1743454 h 4248240"/>
                <a:gd name="connsiteX83" fmla="*/ 3474154 w 4246481"/>
                <a:gd name="connsiteY83" fmla="*/ 1752250 h 4248240"/>
                <a:gd name="connsiteX84" fmla="*/ 3481631 w 4246481"/>
                <a:gd name="connsiteY84" fmla="*/ 1805029 h 4248240"/>
                <a:gd name="connsiteX85" fmla="*/ 3483390 w 4246481"/>
                <a:gd name="connsiteY85" fmla="*/ 1819983 h 4248240"/>
                <a:gd name="connsiteX86" fmla="*/ 3674273 w 4246481"/>
                <a:gd name="connsiteY86" fmla="*/ 1672203 h 4248240"/>
                <a:gd name="connsiteX87" fmla="*/ 3682190 w 4246481"/>
                <a:gd name="connsiteY87" fmla="*/ 1718384 h 4248240"/>
                <a:gd name="connsiteX88" fmla="*/ 3855919 w 4246481"/>
                <a:gd name="connsiteY88" fmla="*/ 1624262 h 4248240"/>
                <a:gd name="connsiteX89" fmla="*/ 3851521 w 4246481"/>
                <a:gd name="connsiteY89" fmla="*/ 1666485 h 4248240"/>
                <a:gd name="connsiteX90" fmla="*/ 3856799 w 4246481"/>
                <a:gd name="connsiteY90" fmla="*/ 1664286 h 4248240"/>
                <a:gd name="connsiteX91" fmla="*/ 4189304 w 4246481"/>
                <a:gd name="connsiteY91" fmla="*/ 1469445 h 4248240"/>
                <a:gd name="connsiteX92" fmla="*/ 4233726 w 4246481"/>
                <a:gd name="connsiteY92" fmla="*/ 1452732 h 4248240"/>
                <a:gd name="connsiteX93" fmla="*/ 4244282 w 4246481"/>
                <a:gd name="connsiteY93" fmla="*/ 1450972 h 4248240"/>
                <a:gd name="connsiteX94" fmla="*/ 4246481 w 4246481"/>
                <a:gd name="connsiteY94" fmla="*/ 1453171 h 4248240"/>
                <a:gd name="connsiteX95" fmla="*/ 4218332 w 4246481"/>
                <a:gd name="connsiteY95" fmla="*/ 1507709 h 4248240"/>
                <a:gd name="connsiteX96" fmla="*/ 3991824 w 4246481"/>
                <a:gd name="connsiteY96" fmla="*/ 1816024 h 4248240"/>
                <a:gd name="connsiteX97" fmla="*/ 3988306 w 4246481"/>
                <a:gd name="connsiteY97" fmla="*/ 1821302 h 4248240"/>
                <a:gd name="connsiteX98" fmla="*/ 4033167 w 4246481"/>
                <a:gd name="connsiteY98" fmla="*/ 1821302 h 4248240"/>
                <a:gd name="connsiteX99" fmla="*/ 3920133 w 4246481"/>
                <a:gd name="connsiteY99" fmla="*/ 1984476 h 4248240"/>
                <a:gd name="connsiteX100" fmla="*/ 3965435 w 4246481"/>
                <a:gd name="connsiteY100" fmla="*/ 1995472 h 4248240"/>
                <a:gd name="connsiteX101" fmla="*/ 3798303 w 4246481"/>
                <a:gd name="connsiteY101" fmla="*/ 2169201 h 4248240"/>
                <a:gd name="connsiteX102" fmla="*/ 3810617 w 4246481"/>
                <a:gd name="connsiteY102" fmla="*/ 2171840 h 4248240"/>
                <a:gd name="connsiteX103" fmla="*/ 3870433 w 4246481"/>
                <a:gd name="connsiteY103" fmla="*/ 2187674 h 4248240"/>
                <a:gd name="connsiteX104" fmla="*/ 3875271 w 4246481"/>
                <a:gd name="connsiteY104" fmla="*/ 2203507 h 4248240"/>
                <a:gd name="connsiteX105" fmla="*/ 3833049 w 4246481"/>
                <a:gd name="connsiteY105" fmla="*/ 2247050 h 4248240"/>
                <a:gd name="connsiteX106" fmla="*/ 3727931 w 4246481"/>
                <a:gd name="connsiteY106" fmla="*/ 2317861 h 4248240"/>
                <a:gd name="connsiteX107" fmla="*/ 3670754 w 4246481"/>
                <a:gd name="connsiteY107" fmla="*/ 2339852 h 4248240"/>
                <a:gd name="connsiteX108" fmla="*/ 3683949 w 4246481"/>
                <a:gd name="connsiteY108" fmla="*/ 2344250 h 4248240"/>
                <a:gd name="connsiteX109" fmla="*/ 3755200 w 4246481"/>
                <a:gd name="connsiteY109" fmla="*/ 2364042 h 4248240"/>
                <a:gd name="connsiteX110" fmla="*/ 3760918 w 4246481"/>
                <a:gd name="connsiteY110" fmla="*/ 2383395 h 4248240"/>
                <a:gd name="connsiteX111" fmla="*/ 3620175 w 4246481"/>
                <a:gd name="connsiteY111" fmla="*/ 2481036 h 4248240"/>
                <a:gd name="connsiteX112" fmla="*/ 3570475 w 4246481"/>
                <a:gd name="connsiteY112" fmla="*/ 2494231 h 4248240"/>
                <a:gd name="connsiteX113" fmla="*/ 3585869 w 4246481"/>
                <a:gd name="connsiteY113" fmla="*/ 2503907 h 4248240"/>
                <a:gd name="connsiteX114" fmla="*/ 3618416 w 4246481"/>
                <a:gd name="connsiteY114" fmla="*/ 2514902 h 4248240"/>
                <a:gd name="connsiteX115" fmla="*/ 3634249 w 4246481"/>
                <a:gd name="connsiteY115" fmla="*/ 2520180 h 4248240"/>
                <a:gd name="connsiteX116" fmla="*/ 3639527 w 4246481"/>
                <a:gd name="connsiteY116" fmla="*/ 2550088 h 4248240"/>
                <a:gd name="connsiteX117" fmla="*/ 3557280 w 4246481"/>
                <a:gd name="connsiteY117" fmla="*/ 2599788 h 4248240"/>
                <a:gd name="connsiteX118" fmla="*/ 3427972 w 4246481"/>
                <a:gd name="connsiteY118" fmla="*/ 2642891 h 4248240"/>
                <a:gd name="connsiteX119" fmla="*/ 3419616 w 4246481"/>
                <a:gd name="connsiteY119" fmla="*/ 2645090 h 4248240"/>
                <a:gd name="connsiteX120" fmla="*/ 3436769 w 4246481"/>
                <a:gd name="connsiteY120" fmla="*/ 2655206 h 4248240"/>
                <a:gd name="connsiteX121" fmla="*/ 3492187 w 4246481"/>
                <a:gd name="connsiteY121" fmla="*/ 2673678 h 4248240"/>
                <a:gd name="connsiteX122" fmla="*/ 3497904 w 4246481"/>
                <a:gd name="connsiteY122" fmla="*/ 2693470 h 4248240"/>
                <a:gd name="connsiteX123" fmla="*/ 3453042 w 4246481"/>
                <a:gd name="connsiteY123" fmla="*/ 2732174 h 4248240"/>
                <a:gd name="connsiteX124" fmla="*/ 3296026 w 4246481"/>
                <a:gd name="connsiteY124" fmla="*/ 2769119 h 4248240"/>
                <a:gd name="connsiteX125" fmla="*/ 3287229 w 4246481"/>
                <a:gd name="connsiteY125" fmla="*/ 2768680 h 4248240"/>
                <a:gd name="connsiteX126" fmla="*/ 3283271 w 4246481"/>
                <a:gd name="connsiteY126" fmla="*/ 2770439 h 4248240"/>
                <a:gd name="connsiteX127" fmla="*/ 3299545 w 4246481"/>
                <a:gd name="connsiteY127" fmla="*/ 2784953 h 4248240"/>
                <a:gd name="connsiteX128" fmla="*/ 3328133 w 4246481"/>
                <a:gd name="connsiteY128" fmla="*/ 2806064 h 4248240"/>
                <a:gd name="connsiteX129" fmla="*/ 3328133 w 4246481"/>
                <a:gd name="connsiteY129" fmla="*/ 2832893 h 4248240"/>
                <a:gd name="connsiteX130" fmla="*/ 3274915 w 4246481"/>
                <a:gd name="connsiteY130" fmla="*/ 2861042 h 4248240"/>
                <a:gd name="connsiteX131" fmla="*/ 3158362 w 4246481"/>
                <a:gd name="connsiteY131" fmla="*/ 2894909 h 4248240"/>
                <a:gd name="connsiteX132" fmla="*/ 3148686 w 4246481"/>
                <a:gd name="connsiteY132" fmla="*/ 2899746 h 4248240"/>
                <a:gd name="connsiteX133" fmla="*/ 3166278 w 4246481"/>
                <a:gd name="connsiteY133" fmla="*/ 2908983 h 4248240"/>
                <a:gd name="connsiteX134" fmla="*/ 3189149 w 4246481"/>
                <a:gd name="connsiteY134" fmla="*/ 2916460 h 4248240"/>
                <a:gd name="connsiteX135" fmla="*/ 3194867 w 4246481"/>
                <a:gd name="connsiteY135" fmla="*/ 2945488 h 4248240"/>
                <a:gd name="connsiteX136" fmla="*/ 3146047 w 4246481"/>
                <a:gd name="connsiteY136" fmla="*/ 2976715 h 4248240"/>
                <a:gd name="connsiteX137" fmla="*/ 2990790 w 4246481"/>
                <a:gd name="connsiteY137" fmla="*/ 3011021 h 4248240"/>
                <a:gd name="connsiteX138" fmla="*/ 2999586 w 4246481"/>
                <a:gd name="connsiteY138" fmla="*/ 3024656 h 4248240"/>
                <a:gd name="connsiteX139" fmla="*/ 3014540 w 4246481"/>
                <a:gd name="connsiteY139" fmla="*/ 3046647 h 4248240"/>
                <a:gd name="connsiteX140" fmla="*/ 3007503 w 4246481"/>
                <a:gd name="connsiteY140" fmla="*/ 3068198 h 4248240"/>
                <a:gd name="connsiteX141" fmla="*/ 2959122 w 4246481"/>
                <a:gd name="connsiteY141" fmla="*/ 3086231 h 4248240"/>
                <a:gd name="connsiteX142" fmla="*/ 2887871 w 4246481"/>
                <a:gd name="connsiteY142" fmla="*/ 3106903 h 4248240"/>
                <a:gd name="connsiteX143" fmla="*/ 2851366 w 4246481"/>
                <a:gd name="connsiteY143" fmla="*/ 3139010 h 4248240"/>
                <a:gd name="connsiteX144" fmla="*/ 2867200 w 4246481"/>
                <a:gd name="connsiteY144" fmla="*/ 3141209 h 4248240"/>
                <a:gd name="connsiteX145" fmla="*/ 2957363 w 4246481"/>
                <a:gd name="connsiteY145" fmla="*/ 3105583 h 4248240"/>
                <a:gd name="connsiteX146" fmla="*/ 2967039 w 4246481"/>
                <a:gd name="connsiteY146" fmla="*/ 3104704 h 4248240"/>
                <a:gd name="connsiteX147" fmla="*/ 2977155 w 4246481"/>
                <a:gd name="connsiteY147" fmla="*/ 3118338 h 4248240"/>
                <a:gd name="connsiteX148" fmla="*/ 2971437 w 4246481"/>
                <a:gd name="connsiteY148" fmla="*/ 3156163 h 4248240"/>
                <a:gd name="connsiteX149" fmla="*/ 2980234 w 4246481"/>
                <a:gd name="connsiteY149" fmla="*/ 3148686 h 4248240"/>
                <a:gd name="connsiteX150" fmla="*/ 3085791 w 4246481"/>
                <a:gd name="connsiteY150" fmla="*/ 3098986 h 4248240"/>
                <a:gd name="connsiteX151" fmla="*/ 3109981 w 4246481"/>
                <a:gd name="connsiteY151" fmla="*/ 3100305 h 4248240"/>
                <a:gd name="connsiteX152" fmla="*/ 3116579 w 4246481"/>
                <a:gd name="connsiteY152" fmla="*/ 3115259 h 4248240"/>
                <a:gd name="connsiteX153" fmla="*/ 3100305 w 4246481"/>
                <a:gd name="connsiteY153" fmla="*/ 3142968 h 4248240"/>
                <a:gd name="connsiteX154" fmla="*/ 3093268 w 4246481"/>
                <a:gd name="connsiteY154" fmla="*/ 3159681 h 4248240"/>
                <a:gd name="connsiteX155" fmla="*/ 3102944 w 4246481"/>
                <a:gd name="connsiteY155" fmla="*/ 3154843 h 4248240"/>
                <a:gd name="connsiteX156" fmla="*/ 3238849 w 4246481"/>
                <a:gd name="connsiteY156" fmla="*/ 3111301 h 4248240"/>
                <a:gd name="connsiteX157" fmla="*/ 3259081 w 4246481"/>
                <a:gd name="connsiteY157" fmla="*/ 3114379 h 4248240"/>
                <a:gd name="connsiteX158" fmla="*/ 3253363 w 4246481"/>
                <a:gd name="connsiteY158" fmla="*/ 3134611 h 4248240"/>
                <a:gd name="connsiteX159" fmla="*/ 3237090 w 4246481"/>
                <a:gd name="connsiteY159" fmla="*/ 3168478 h 4248240"/>
                <a:gd name="connsiteX160" fmla="*/ 3312299 w 4246481"/>
                <a:gd name="connsiteY160" fmla="*/ 3143848 h 4248240"/>
                <a:gd name="connsiteX161" fmla="*/ 3392787 w 4246481"/>
                <a:gd name="connsiteY161" fmla="*/ 3145167 h 4248240"/>
                <a:gd name="connsiteX162" fmla="*/ 3354082 w 4246481"/>
                <a:gd name="connsiteY162" fmla="*/ 3204543 h 4248240"/>
                <a:gd name="connsiteX163" fmla="*/ 3523854 w 4246481"/>
                <a:gd name="connsiteY163" fmla="*/ 3183872 h 4248240"/>
                <a:gd name="connsiteX164" fmla="*/ 3526053 w 4246481"/>
                <a:gd name="connsiteY164" fmla="*/ 3187830 h 4248240"/>
                <a:gd name="connsiteX165" fmla="*/ 3495705 w 4246481"/>
                <a:gd name="connsiteY165" fmla="*/ 3233131 h 4248240"/>
                <a:gd name="connsiteX166" fmla="*/ 3654921 w 4246481"/>
                <a:gd name="connsiteY166" fmla="*/ 3247206 h 4248240"/>
                <a:gd name="connsiteX167" fmla="*/ 3636888 w 4246481"/>
                <a:gd name="connsiteY167" fmla="*/ 3275354 h 4248240"/>
                <a:gd name="connsiteX168" fmla="*/ 3765316 w 4246481"/>
                <a:gd name="connsiteY168" fmla="*/ 3307901 h 4248240"/>
                <a:gd name="connsiteX169" fmla="*/ 3745524 w 4246481"/>
                <a:gd name="connsiteY169" fmla="*/ 3326374 h 4248240"/>
                <a:gd name="connsiteX170" fmla="*/ 3891985 w 4246481"/>
                <a:gd name="connsiteY170" fmla="*/ 3356281 h 4248240"/>
                <a:gd name="connsiteX171" fmla="*/ 4033607 w 4246481"/>
                <a:gd name="connsiteY171" fmla="*/ 3400264 h 4248240"/>
                <a:gd name="connsiteX172" fmla="*/ 4034047 w 4246481"/>
                <a:gd name="connsiteY172" fmla="*/ 3403782 h 4248240"/>
                <a:gd name="connsiteX173" fmla="*/ 3996222 w 4246481"/>
                <a:gd name="connsiteY173" fmla="*/ 3417857 h 4248240"/>
                <a:gd name="connsiteX174" fmla="*/ 3747723 w 4246481"/>
                <a:gd name="connsiteY174" fmla="*/ 3464478 h 4248240"/>
                <a:gd name="connsiteX175" fmla="*/ 3742005 w 4246481"/>
                <a:gd name="connsiteY175" fmla="*/ 3465357 h 4248240"/>
                <a:gd name="connsiteX176" fmla="*/ 3762677 w 4246481"/>
                <a:gd name="connsiteY176" fmla="*/ 3485149 h 4248240"/>
                <a:gd name="connsiteX177" fmla="*/ 3633369 w 4246481"/>
                <a:gd name="connsiteY177" fmla="*/ 3513738 h 4248240"/>
                <a:gd name="connsiteX178" fmla="*/ 3650522 w 4246481"/>
                <a:gd name="connsiteY178" fmla="*/ 3542326 h 4248240"/>
                <a:gd name="connsiteX179" fmla="*/ 3489988 w 4246481"/>
                <a:gd name="connsiteY179" fmla="*/ 3551123 h 4248240"/>
                <a:gd name="connsiteX180" fmla="*/ 3511099 w 4246481"/>
                <a:gd name="connsiteY180" fmla="*/ 3583230 h 4248240"/>
                <a:gd name="connsiteX181" fmla="*/ 3501423 w 4246481"/>
                <a:gd name="connsiteY181" fmla="*/ 3603461 h 4248240"/>
                <a:gd name="connsiteX182" fmla="*/ 3347485 w 4246481"/>
                <a:gd name="connsiteY182" fmla="*/ 3573993 h 4248240"/>
                <a:gd name="connsiteX183" fmla="*/ 3383551 w 4246481"/>
                <a:gd name="connsiteY183" fmla="*/ 3633369 h 4248240"/>
                <a:gd name="connsiteX184" fmla="*/ 3380912 w 4246481"/>
                <a:gd name="connsiteY184" fmla="*/ 3637328 h 4248240"/>
                <a:gd name="connsiteX185" fmla="*/ 3228733 w 4246481"/>
                <a:gd name="connsiteY185" fmla="*/ 3606540 h 4248240"/>
                <a:gd name="connsiteX186" fmla="*/ 3238409 w 4246481"/>
                <a:gd name="connsiteY186" fmla="*/ 3628531 h 4248240"/>
                <a:gd name="connsiteX187" fmla="*/ 3250724 w 4246481"/>
                <a:gd name="connsiteY187" fmla="*/ 3651842 h 4248240"/>
                <a:gd name="connsiteX188" fmla="*/ 3242368 w 4246481"/>
                <a:gd name="connsiteY188" fmla="*/ 3664157 h 4248240"/>
                <a:gd name="connsiteX189" fmla="*/ 3211580 w 4246481"/>
                <a:gd name="connsiteY189" fmla="*/ 3661078 h 4248240"/>
                <a:gd name="connsiteX190" fmla="*/ 3089310 w 4246481"/>
                <a:gd name="connsiteY190" fmla="*/ 3611378 h 4248240"/>
                <a:gd name="connsiteX191" fmla="*/ 3086231 w 4246481"/>
                <a:gd name="connsiteY191" fmla="*/ 3613138 h 4248240"/>
                <a:gd name="connsiteX192" fmla="*/ 3113940 w 4246481"/>
                <a:gd name="connsiteY192" fmla="*/ 3666796 h 4248240"/>
                <a:gd name="connsiteX193" fmla="*/ 3089750 w 4246481"/>
                <a:gd name="connsiteY193" fmla="*/ 3671194 h 4248240"/>
                <a:gd name="connsiteX194" fmla="*/ 2986391 w 4246481"/>
                <a:gd name="connsiteY194" fmla="*/ 3628971 h 4248240"/>
                <a:gd name="connsiteX195" fmla="*/ 2963081 w 4246481"/>
                <a:gd name="connsiteY195" fmla="*/ 3610938 h 4248240"/>
                <a:gd name="connsiteX196" fmla="*/ 2967479 w 4246481"/>
                <a:gd name="connsiteY196" fmla="*/ 3639087 h 4248240"/>
                <a:gd name="connsiteX197" fmla="*/ 2948127 w 4246481"/>
                <a:gd name="connsiteY197" fmla="*/ 3658879 h 4248240"/>
                <a:gd name="connsiteX198" fmla="*/ 2849607 w 4246481"/>
                <a:gd name="connsiteY198" fmla="*/ 3614897 h 4248240"/>
                <a:gd name="connsiteX199" fmla="*/ 2840810 w 4246481"/>
                <a:gd name="connsiteY199" fmla="*/ 3609619 h 4248240"/>
                <a:gd name="connsiteX200" fmla="*/ 2835972 w 4246481"/>
                <a:gd name="connsiteY200" fmla="*/ 3609619 h 4248240"/>
                <a:gd name="connsiteX201" fmla="*/ 2847848 w 4246481"/>
                <a:gd name="connsiteY201" fmla="*/ 3632490 h 4248240"/>
                <a:gd name="connsiteX202" fmla="*/ 2835533 w 4246481"/>
                <a:gd name="connsiteY202" fmla="*/ 3652722 h 4248240"/>
                <a:gd name="connsiteX203" fmla="*/ 2785393 w 4246481"/>
                <a:gd name="connsiteY203" fmla="*/ 3639967 h 4248240"/>
                <a:gd name="connsiteX204" fmla="*/ 2715901 w 4246481"/>
                <a:gd name="connsiteY204" fmla="*/ 3597744 h 4248240"/>
                <a:gd name="connsiteX205" fmla="*/ 2708864 w 4246481"/>
                <a:gd name="connsiteY205" fmla="*/ 3592466 h 4248240"/>
                <a:gd name="connsiteX206" fmla="*/ 2705345 w 4246481"/>
                <a:gd name="connsiteY206" fmla="*/ 3618416 h 4248240"/>
                <a:gd name="connsiteX207" fmla="*/ 2693030 w 4246481"/>
                <a:gd name="connsiteY207" fmla="*/ 3627212 h 4248240"/>
                <a:gd name="connsiteX208" fmla="*/ 2656525 w 4246481"/>
                <a:gd name="connsiteY208" fmla="*/ 3641726 h 4248240"/>
                <a:gd name="connsiteX209" fmla="*/ 2692151 w 4246481"/>
                <a:gd name="connsiteY209" fmla="*/ 3644805 h 4248240"/>
                <a:gd name="connsiteX210" fmla="*/ 2748888 w 4246481"/>
                <a:gd name="connsiteY210" fmla="*/ 3669875 h 4248240"/>
                <a:gd name="connsiteX211" fmla="*/ 2757244 w 4246481"/>
                <a:gd name="connsiteY211" fmla="*/ 3682629 h 4248240"/>
                <a:gd name="connsiteX212" fmla="*/ 2745369 w 4246481"/>
                <a:gd name="connsiteY212" fmla="*/ 3689227 h 4248240"/>
                <a:gd name="connsiteX213" fmla="*/ 2723378 w 4246481"/>
                <a:gd name="connsiteY213" fmla="*/ 3697143 h 4248240"/>
                <a:gd name="connsiteX214" fmla="*/ 2798148 w 4246481"/>
                <a:gd name="connsiteY214" fmla="*/ 3727491 h 4248240"/>
                <a:gd name="connsiteX215" fmla="*/ 2820139 w 4246481"/>
                <a:gd name="connsiteY215" fmla="*/ 3741566 h 4248240"/>
                <a:gd name="connsiteX216" fmla="*/ 2817500 w 4246481"/>
                <a:gd name="connsiteY216" fmla="*/ 3756519 h 4248240"/>
                <a:gd name="connsiteX217" fmla="*/ 2791110 w 4246481"/>
                <a:gd name="connsiteY217" fmla="*/ 3767075 h 4248240"/>
                <a:gd name="connsiteX218" fmla="*/ 2883033 w 4246481"/>
                <a:gd name="connsiteY218" fmla="*/ 3825571 h 4248240"/>
                <a:gd name="connsiteX219" fmla="*/ 2836412 w 4246481"/>
                <a:gd name="connsiteY219" fmla="*/ 3839646 h 4248240"/>
                <a:gd name="connsiteX220" fmla="*/ 2934493 w 4246481"/>
                <a:gd name="connsiteY220" fmla="*/ 3908258 h 4248240"/>
                <a:gd name="connsiteX221" fmla="*/ 2896228 w 4246481"/>
                <a:gd name="connsiteY221" fmla="*/ 3918374 h 4248240"/>
                <a:gd name="connsiteX222" fmla="*/ 2971877 w 4246481"/>
                <a:gd name="connsiteY222" fmla="*/ 3997542 h 4248240"/>
                <a:gd name="connsiteX223" fmla="*/ 2950766 w 4246481"/>
                <a:gd name="connsiteY223" fmla="*/ 4003699 h 4248240"/>
                <a:gd name="connsiteX224" fmla="*/ 3000906 w 4246481"/>
                <a:gd name="connsiteY224" fmla="*/ 4078029 h 4248240"/>
                <a:gd name="connsiteX225" fmla="*/ 2981993 w 4246481"/>
                <a:gd name="connsiteY225" fmla="*/ 4078909 h 4248240"/>
                <a:gd name="connsiteX226" fmla="*/ 3098106 w 4246481"/>
                <a:gd name="connsiteY226" fmla="*/ 4248240 h 4248240"/>
                <a:gd name="connsiteX227" fmla="*/ 2918219 w 4246481"/>
                <a:gd name="connsiteY227" fmla="*/ 4150600 h 4248240"/>
                <a:gd name="connsiteX228" fmla="*/ 2919978 w 4246481"/>
                <a:gd name="connsiteY228" fmla="*/ 4169952 h 4248240"/>
                <a:gd name="connsiteX229" fmla="*/ 2840810 w 4246481"/>
                <a:gd name="connsiteY229" fmla="*/ 4127289 h 4248240"/>
                <a:gd name="connsiteX230" fmla="*/ 2837292 w 4246481"/>
                <a:gd name="connsiteY230" fmla="*/ 4148841 h 4248240"/>
                <a:gd name="connsiteX231" fmla="*/ 2751087 w 4246481"/>
                <a:gd name="connsiteY231" fmla="*/ 4081988 h 4248240"/>
                <a:gd name="connsiteX232" fmla="*/ 2744489 w 4246481"/>
                <a:gd name="connsiteY232" fmla="*/ 4121572 h 4248240"/>
                <a:gd name="connsiteX233" fmla="*/ 2666201 w 4246481"/>
                <a:gd name="connsiteY233" fmla="*/ 4029649 h 4248240"/>
                <a:gd name="connsiteX234" fmla="*/ 2657845 w 4246481"/>
                <a:gd name="connsiteY234" fmla="*/ 4078469 h 4248240"/>
                <a:gd name="connsiteX235" fmla="*/ 2590552 w 4246481"/>
                <a:gd name="connsiteY235" fmla="*/ 3990065 h 4248240"/>
                <a:gd name="connsiteX236" fmla="*/ 2579116 w 4246481"/>
                <a:gd name="connsiteY236" fmla="*/ 4029649 h 4248240"/>
                <a:gd name="connsiteX237" fmla="*/ 2575158 w 4246481"/>
                <a:gd name="connsiteY237" fmla="*/ 4030968 h 4248240"/>
                <a:gd name="connsiteX238" fmla="*/ 2513142 w 4246481"/>
                <a:gd name="connsiteY238" fmla="*/ 3931129 h 4248240"/>
                <a:gd name="connsiteX239" fmla="*/ 2506986 w 4246481"/>
                <a:gd name="connsiteY239" fmla="*/ 3957518 h 4248240"/>
                <a:gd name="connsiteX240" fmla="*/ 2490712 w 4246481"/>
                <a:gd name="connsiteY240" fmla="*/ 3962796 h 4248240"/>
                <a:gd name="connsiteX241" fmla="*/ 2454646 w 4246481"/>
                <a:gd name="connsiteY241" fmla="*/ 3894624 h 4248240"/>
                <a:gd name="connsiteX242" fmla="*/ 2451568 w 4246481"/>
                <a:gd name="connsiteY242" fmla="*/ 3871753 h 4248240"/>
                <a:gd name="connsiteX243" fmla="*/ 2439692 w 4246481"/>
                <a:gd name="connsiteY243" fmla="*/ 3891105 h 4248240"/>
                <a:gd name="connsiteX244" fmla="*/ 2421660 w 4246481"/>
                <a:gd name="connsiteY244" fmla="*/ 3892424 h 4248240"/>
                <a:gd name="connsiteX245" fmla="*/ 2399228 w 4246481"/>
                <a:gd name="connsiteY245" fmla="*/ 3849322 h 4248240"/>
                <a:gd name="connsiteX246" fmla="*/ 2386914 w 4246481"/>
                <a:gd name="connsiteY246" fmla="*/ 3815895 h 4248240"/>
                <a:gd name="connsiteX247" fmla="*/ 2380756 w 4246481"/>
                <a:gd name="connsiteY247" fmla="*/ 3836127 h 4248240"/>
                <a:gd name="connsiteX248" fmla="*/ 2367122 w 4246481"/>
                <a:gd name="connsiteY248" fmla="*/ 3839206 h 4248240"/>
                <a:gd name="connsiteX249" fmla="*/ 2353928 w 4246481"/>
                <a:gd name="connsiteY249" fmla="*/ 3822933 h 4248240"/>
                <a:gd name="connsiteX250" fmla="*/ 2328418 w 4246481"/>
                <a:gd name="connsiteY250" fmla="*/ 3750362 h 4248240"/>
                <a:gd name="connsiteX251" fmla="*/ 2322260 w 4246481"/>
                <a:gd name="connsiteY251" fmla="*/ 3755200 h 4248240"/>
                <a:gd name="connsiteX252" fmla="*/ 2296750 w 4246481"/>
                <a:gd name="connsiteY252" fmla="*/ 3749482 h 4248240"/>
                <a:gd name="connsiteX253" fmla="*/ 2280916 w 4246481"/>
                <a:gd name="connsiteY253" fmla="*/ 3709019 h 4248240"/>
                <a:gd name="connsiteX254" fmla="*/ 2270362 w 4246481"/>
                <a:gd name="connsiteY254" fmla="*/ 3685268 h 4248240"/>
                <a:gd name="connsiteX255" fmla="*/ 2267282 w 4246481"/>
                <a:gd name="connsiteY255" fmla="*/ 3686588 h 4248240"/>
                <a:gd name="connsiteX256" fmla="*/ 2255846 w 4246481"/>
                <a:gd name="connsiteY256" fmla="*/ 3696704 h 4248240"/>
                <a:gd name="connsiteX257" fmla="*/ 2243972 w 4246481"/>
                <a:gd name="connsiteY257" fmla="*/ 3683949 h 4248240"/>
                <a:gd name="connsiteX258" fmla="*/ 2228138 w 4246481"/>
                <a:gd name="connsiteY258" fmla="*/ 3606980 h 4248240"/>
                <a:gd name="connsiteX259" fmla="*/ 2225938 w 4246481"/>
                <a:gd name="connsiteY259" fmla="*/ 3592906 h 4248240"/>
                <a:gd name="connsiteX260" fmla="*/ 2214944 w 4246481"/>
                <a:gd name="connsiteY260" fmla="*/ 3606540 h 4248240"/>
                <a:gd name="connsiteX261" fmla="*/ 2204388 w 4246481"/>
                <a:gd name="connsiteY261" fmla="*/ 3606101 h 4248240"/>
                <a:gd name="connsiteX262" fmla="*/ 2190754 w 4246481"/>
                <a:gd name="connsiteY262" fmla="*/ 3579711 h 4248240"/>
                <a:gd name="connsiteX263" fmla="*/ 2143252 w 4246481"/>
                <a:gd name="connsiteY263" fmla="*/ 3418297 h 4248240"/>
                <a:gd name="connsiteX264" fmla="*/ 2139734 w 4246481"/>
                <a:gd name="connsiteY264" fmla="*/ 3412139 h 4248240"/>
                <a:gd name="connsiteX265" fmla="*/ 2135776 w 4246481"/>
                <a:gd name="connsiteY265" fmla="*/ 3445126 h 4248240"/>
                <a:gd name="connsiteX266" fmla="*/ 2120822 w 4246481"/>
                <a:gd name="connsiteY266" fmla="*/ 3767075 h 4248240"/>
                <a:gd name="connsiteX267" fmla="*/ 2137974 w 4246481"/>
                <a:gd name="connsiteY267" fmla="*/ 3936846 h 4248240"/>
                <a:gd name="connsiteX268" fmla="*/ 2145452 w 4246481"/>
                <a:gd name="connsiteY268" fmla="*/ 4173471 h 4248240"/>
                <a:gd name="connsiteX269" fmla="*/ 2134016 w 4246481"/>
                <a:gd name="connsiteY269" fmla="*/ 4184466 h 4248240"/>
                <a:gd name="connsiteX270" fmla="*/ 2104108 w 4246481"/>
                <a:gd name="connsiteY270" fmla="*/ 4184466 h 4248240"/>
                <a:gd name="connsiteX271" fmla="*/ 2103228 w 4246481"/>
                <a:gd name="connsiteY271" fmla="*/ 4177869 h 4248240"/>
                <a:gd name="connsiteX272" fmla="*/ 2086076 w 4246481"/>
                <a:gd name="connsiteY272" fmla="*/ 3859438 h 4248240"/>
                <a:gd name="connsiteX273" fmla="*/ 2090034 w 4246481"/>
                <a:gd name="connsiteY273" fmla="*/ 3478112 h 4248240"/>
                <a:gd name="connsiteX274" fmla="*/ 2094872 w 4246481"/>
                <a:gd name="connsiteY274" fmla="*/ 3433690 h 4248240"/>
                <a:gd name="connsiteX275" fmla="*/ 2092234 w 4246481"/>
                <a:gd name="connsiteY275" fmla="*/ 3432811 h 4248240"/>
                <a:gd name="connsiteX276" fmla="*/ 2073760 w 4246481"/>
                <a:gd name="connsiteY276" fmla="*/ 3496145 h 4248240"/>
                <a:gd name="connsiteX277" fmla="*/ 2051770 w 4246481"/>
                <a:gd name="connsiteY277" fmla="*/ 3585429 h 4248240"/>
                <a:gd name="connsiteX278" fmla="*/ 2050010 w 4246481"/>
                <a:gd name="connsiteY278" fmla="*/ 3590707 h 4248240"/>
                <a:gd name="connsiteX279" fmla="*/ 2039894 w 4246481"/>
                <a:gd name="connsiteY279" fmla="*/ 3608300 h 4248240"/>
                <a:gd name="connsiteX280" fmla="*/ 2027140 w 4246481"/>
                <a:gd name="connsiteY280" fmla="*/ 3595545 h 4248240"/>
                <a:gd name="connsiteX281" fmla="*/ 2023182 w 4246481"/>
                <a:gd name="connsiteY281" fmla="*/ 3592906 h 4248240"/>
                <a:gd name="connsiteX282" fmla="*/ 2016584 w 4246481"/>
                <a:gd name="connsiteY282" fmla="*/ 3638207 h 4248240"/>
                <a:gd name="connsiteX283" fmla="*/ 2006468 w 4246481"/>
                <a:gd name="connsiteY283" fmla="*/ 3679991 h 4248240"/>
                <a:gd name="connsiteX284" fmla="*/ 1980078 w 4246481"/>
                <a:gd name="connsiteY284" fmla="*/ 3683069 h 4248240"/>
                <a:gd name="connsiteX285" fmla="*/ 1972162 w 4246481"/>
                <a:gd name="connsiteY285" fmla="*/ 3697143 h 4248240"/>
                <a:gd name="connsiteX286" fmla="*/ 1953250 w 4246481"/>
                <a:gd name="connsiteY286" fmla="*/ 3744204 h 4248240"/>
                <a:gd name="connsiteX287" fmla="*/ 1925540 w 4246481"/>
                <a:gd name="connsiteY287" fmla="*/ 3751242 h 4248240"/>
                <a:gd name="connsiteX288" fmla="*/ 1923342 w 4246481"/>
                <a:gd name="connsiteY288" fmla="*/ 3749922 h 4248240"/>
                <a:gd name="connsiteX289" fmla="*/ 1901790 w 4246481"/>
                <a:gd name="connsiteY289" fmla="*/ 3808858 h 4248240"/>
                <a:gd name="connsiteX290" fmla="*/ 1883318 w 4246481"/>
                <a:gd name="connsiteY290" fmla="*/ 3835687 h 4248240"/>
                <a:gd name="connsiteX291" fmla="*/ 1868364 w 4246481"/>
                <a:gd name="connsiteY291" fmla="*/ 3831289 h 4248240"/>
                <a:gd name="connsiteX292" fmla="*/ 1862646 w 4246481"/>
                <a:gd name="connsiteY292" fmla="*/ 3812377 h 4248240"/>
                <a:gd name="connsiteX293" fmla="*/ 1841974 w 4246481"/>
                <a:gd name="connsiteY293" fmla="*/ 3861197 h 4248240"/>
                <a:gd name="connsiteX294" fmla="*/ 1823501 w 4246481"/>
                <a:gd name="connsiteY294" fmla="*/ 3892424 h 4248240"/>
                <a:gd name="connsiteX295" fmla="*/ 1807228 w 4246481"/>
                <a:gd name="connsiteY295" fmla="*/ 3891105 h 4248240"/>
                <a:gd name="connsiteX296" fmla="*/ 1795353 w 4246481"/>
                <a:gd name="connsiteY296" fmla="*/ 3871753 h 4248240"/>
                <a:gd name="connsiteX297" fmla="*/ 1789635 w 4246481"/>
                <a:gd name="connsiteY297" fmla="*/ 3905179 h 4248240"/>
                <a:gd name="connsiteX298" fmla="*/ 1756649 w 4246481"/>
                <a:gd name="connsiteY298" fmla="*/ 3962796 h 4248240"/>
                <a:gd name="connsiteX299" fmla="*/ 1740375 w 4246481"/>
                <a:gd name="connsiteY299" fmla="*/ 3957078 h 4248240"/>
                <a:gd name="connsiteX300" fmla="*/ 1734218 w 4246481"/>
                <a:gd name="connsiteY300" fmla="*/ 3929370 h 4248240"/>
                <a:gd name="connsiteX301" fmla="*/ 1707829 w 4246481"/>
                <a:gd name="connsiteY301" fmla="*/ 3984787 h 4248240"/>
                <a:gd name="connsiteX302" fmla="*/ 1669125 w 4246481"/>
                <a:gd name="connsiteY302" fmla="*/ 4031848 h 4248240"/>
                <a:gd name="connsiteX303" fmla="*/ 1657250 w 4246481"/>
                <a:gd name="connsiteY303" fmla="*/ 3989625 h 4248240"/>
                <a:gd name="connsiteX304" fmla="*/ 1589956 w 4246481"/>
                <a:gd name="connsiteY304" fmla="*/ 4078909 h 4248240"/>
                <a:gd name="connsiteX305" fmla="*/ 1581160 w 4246481"/>
                <a:gd name="connsiteY305" fmla="*/ 4030968 h 4248240"/>
                <a:gd name="connsiteX306" fmla="*/ 1503311 w 4246481"/>
                <a:gd name="connsiteY306" fmla="*/ 4121132 h 4248240"/>
                <a:gd name="connsiteX307" fmla="*/ 1497154 w 4246481"/>
                <a:gd name="connsiteY307" fmla="*/ 4082428 h 4248240"/>
                <a:gd name="connsiteX308" fmla="*/ 1410509 w 4246481"/>
                <a:gd name="connsiteY308" fmla="*/ 4149281 h 4248240"/>
                <a:gd name="connsiteX309" fmla="*/ 1407430 w 4246481"/>
                <a:gd name="connsiteY309" fmla="*/ 4127289 h 4248240"/>
                <a:gd name="connsiteX310" fmla="*/ 1328262 w 4246481"/>
                <a:gd name="connsiteY310" fmla="*/ 4169952 h 4248240"/>
                <a:gd name="connsiteX311" fmla="*/ 1330021 w 4246481"/>
                <a:gd name="connsiteY311" fmla="*/ 4150160 h 4248240"/>
                <a:gd name="connsiteX312" fmla="*/ 1149255 w 4246481"/>
                <a:gd name="connsiteY312" fmla="*/ 4248240 h 4248240"/>
                <a:gd name="connsiteX313" fmla="*/ 1266687 w 4246481"/>
                <a:gd name="connsiteY313" fmla="*/ 4078909 h 4248240"/>
                <a:gd name="connsiteX314" fmla="*/ 1245575 w 4246481"/>
                <a:gd name="connsiteY314" fmla="*/ 4078909 h 4248240"/>
                <a:gd name="connsiteX315" fmla="*/ 1297475 w 4246481"/>
                <a:gd name="connsiteY315" fmla="*/ 4003260 h 4248240"/>
                <a:gd name="connsiteX316" fmla="*/ 1275923 w 4246481"/>
                <a:gd name="connsiteY316" fmla="*/ 3997542 h 4248240"/>
                <a:gd name="connsiteX317" fmla="*/ 1352452 w 4246481"/>
                <a:gd name="connsiteY317" fmla="*/ 3917934 h 4248240"/>
                <a:gd name="connsiteX318" fmla="*/ 1314188 w 4246481"/>
                <a:gd name="connsiteY318" fmla="*/ 3907818 h 4248240"/>
                <a:gd name="connsiteX319" fmla="*/ 1412708 w 4246481"/>
                <a:gd name="connsiteY319" fmla="*/ 3839646 h 4248240"/>
                <a:gd name="connsiteX320" fmla="*/ 1366087 w 4246481"/>
                <a:gd name="connsiteY320" fmla="*/ 3825571 h 4248240"/>
                <a:gd name="connsiteX321" fmla="*/ 1461088 w 4246481"/>
                <a:gd name="connsiteY321" fmla="*/ 3767515 h 4248240"/>
                <a:gd name="connsiteX322" fmla="*/ 1421944 w 4246481"/>
                <a:gd name="connsiteY322" fmla="*/ 3751681 h 4248240"/>
                <a:gd name="connsiteX323" fmla="*/ 1421064 w 4246481"/>
                <a:gd name="connsiteY323" fmla="*/ 3747283 h 4248240"/>
                <a:gd name="connsiteX324" fmla="*/ 1528821 w 4246481"/>
                <a:gd name="connsiteY324" fmla="*/ 3698023 h 4248240"/>
                <a:gd name="connsiteX325" fmla="*/ 1487478 w 4246481"/>
                <a:gd name="connsiteY325" fmla="*/ 3682190 h 4248240"/>
                <a:gd name="connsiteX326" fmla="*/ 1503311 w 4246481"/>
                <a:gd name="connsiteY326" fmla="*/ 3664597 h 4248240"/>
                <a:gd name="connsiteX327" fmla="*/ 1577201 w 4246481"/>
                <a:gd name="connsiteY327" fmla="*/ 3641726 h 4248240"/>
                <a:gd name="connsiteX328" fmla="*/ 1588197 w 4246481"/>
                <a:gd name="connsiteY328" fmla="*/ 3641286 h 4248240"/>
                <a:gd name="connsiteX329" fmla="*/ 1589956 w 4246481"/>
                <a:gd name="connsiteY329" fmla="*/ 3639087 h 4248240"/>
                <a:gd name="connsiteX330" fmla="*/ 1568845 w 4246481"/>
                <a:gd name="connsiteY330" fmla="*/ 3623253 h 4248240"/>
                <a:gd name="connsiteX331" fmla="*/ 1557409 w 4246481"/>
                <a:gd name="connsiteY331" fmla="*/ 3625453 h 4248240"/>
                <a:gd name="connsiteX332" fmla="*/ 1540696 w 4246481"/>
                <a:gd name="connsiteY332" fmla="*/ 3615337 h 4248240"/>
                <a:gd name="connsiteX333" fmla="*/ 1538937 w 4246481"/>
                <a:gd name="connsiteY333" fmla="*/ 3603461 h 4248240"/>
                <a:gd name="connsiteX334" fmla="*/ 1537617 w 4246481"/>
                <a:gd name="connsiteY334" fmla="*/ 3590707 h 4248240"/>
                <a:gd name="connsiteX335" fmla="*/ 1528821 w 4246481"/>
                <a:gd name="connsiteY335" fmla="*/ 3597304 h 4248240"/>
                <a:gd name="connsiteX336" fmla="*/ 1421064 w 4246481"/>
                <a:gd name="connsiteY336" fmla="*/ 3650962 h 4248240"/>
                <a:gd name="connsiteX337" fmla="*/ 1413587 w 4246481"/>
                <a:gd name="connsiteY337" fmla="*/ 3652282 h 4248240"/>
                <a:gd name="connsiteX338" fmla="*/ 1396434 w 4246481"/>
                <a:gd name="connsiteY338" fmla="*/ 3647444 h 4248240"/>
                <a:gd name="connsiteX339" fmla="*/ 1399073 w 4246481"/>
                <a:gd name="connsiteY339" fmla="*/ 3630291 h 4248240"/>
                <a:gd name="connsiteX340" fmla="*/ 1409189 w 4246481"/>
                <a:gd name="connsiteY340" fmla="*/ 3609179 h 4248240"/>
                <a:gd name="connsiteX341" fmla="*/ 1406990 w 4246481"/>
                <a:gd name="connsiteY341" fmla="*/ 3607420 h 4248240"/>
                <a:gd name="connsiteX342" fmla="*/ 1361688 w 4246481"/>
                <a:gd name="connsiteY342" fmla="*/ 3632490 h 4248240"/>
                <a:gd name="connsiteX343" fmla="*/ 1301433 w 4246481"/>
                <a:gd name="connsiteY343" fmla="*/ 3656680 h 4248240"/>
                <a:gd name="connsiteX344" fmla="*/ 1288238 w 4246481"/>
                <a:gd name="connsiteY344" fmla="*/ 3658879 h 4248240"/>
                <a:gd name="connsiteX345" fmla="*/ 1276803 w 4246481"/>
                <a:gd name="connsiteY345" fmla="*/ 3646124 h 4248240"/>
                <a:gd name="connsiteX346" fmla="*/ 1280321 w 4246481"/>
                <a:gd name="connsiteY346" fmla="*/ 3608300 h 4248240"/>
                <a:gd name="connsiteX347" fmla="*/ 1263608 w 4246481"/>
                <a:gd name="connsiteY347" fmla="*/ 3623693 h 4248240"/>
                <a:gd name="connsiteX348" fmla="*/ 1169047 w 4246481"/>
                <a:gd name="connsiteY348" fmla="*/ 3668995 h 4248240"/>
                <a:gd name="connsiteX349" fmla="*/ 1141778 w 4246481"/>
                <a:gd name="connsiteY349" fmla="*/ 3668115 h 4248240"/>
                <a:gd name="connsiteX350" fmla="*/ 1136060 w 4246481"/>
                <a:gd name="connsiteY350" fmla="*/ 3655360 h 4248240"/>
                <a:gd name="connsiteX351" fmla="*/ 1151893 w 4246481"/>
                <a:gd name="connsiteY351" fmla="*/ 3627212 h 4248240"/>
                <a:gd name="connsiteX352" fmla="*/ 1159810 w 4246481"/>
                <a:gd name="connsiteY352" fmla="*/ 3608739 h 4248240"/>
                <a:gd name="connsiteX353" fmla="*/ 1150134 w 4246481"/>
                <a:gd name="connsiteY353" fmla="*/ 3614017 h 4248240"/>
                <a:gd name="connsiteX354" fmla="*/ 1020387 w 4246481"/>
                <a:gd name="connsiteY354" fmla="*/ 3661958 h 4248240"/>
                <a:gd name="connsiteX355" fmla="*/ 995317 w 4246481"/>
                <a:gd name="connsiteY355" fmla="*/ 3659759 h 4248240"/>
                <a:gd name="connsiteX356" fmla="*/ 1002794 w 4246481"/>
                <a:gd name="connsiteY356" fmla="*/ 3636448 h 4248240"/>
                <a:gd name="connsiteX357" fmla="*/ 1016868 w 4246481"/>
                <a:gd name="connsiteY357" fmla="*/ 3605221 h 4248240"/>
                <a:gd name="connsiteX358" fmla="*/ 864690 w 4246481"/>
                <a:gd name="connsiteY358" fmla="*/ 3636008 h 4248240"/>
                <a:gd name="connsiteX359" fmla="*/ 861611 w 4246481"/>
                <a:gd name="connsiteY359" fmla="*/ 3632050 h 4248240"/>
                <a:gd name="connsiteX360" fmla="*/ 897237 w 4246481"/>
                <a:gd name="connsiteY360" fmla="*/ 3573114 h 4248240"/>
                <a:gd name="connsiteX361" fmla="*/ 889320 w 4246481"/>
                <a:gd name="connsiteY361" fmla="*/ 3576192 h 4248240"/>
                <a:gd name="connsiteX362" fmla="*/ 739780 w 4246481"/>
                <a:gd name="connsiteY362" fmla="*/ 3601262 h 4248240"/>
                <a:gd name="connsiteX363" fmla="*/ 731864 w 4246481"/>
                <a:gd name="connsiteY363" fmla="*/ 3586309 h 4248240"/>
                <a:gd name="connsiteX364" fmla="*/ 755614 w 4246481"/>
                <a:gd name="connsiteY364" fmla="*/ 3549803 h 4248240"/>
                <a:gd name="connsiteX365" fmla="*/ 595079 w 4246481"/>
                <a:gd name="connsiteY365" fmla="*/ 3541447 h 4248240"/>
                <a:gd name="connsiteX366" fmla="*/ 612232 w 4246481"/>
                <a:gd name="connsiteY366" fmla="*/ 3512418 h 4248240"/>
                <a:gd name="connsiteX367" fmla="*/ 482924 w 4246481"/>
                <a:gd name="connsiteY367" fmla="*/ 3483390 h 4248240"/>
                <a:gd name="connsiteX368" fmla="*/ 503156 w 4246481"/>
                <a:gd name="connsiteY368" fmla="*/ 3464478 h 4248240"/>
                <a:gd name="connsiteX369" fmla="*/ 211994 w 4246481"/>
                <a:gd name="connsiteY369" fmla="*/ 3403342 h 4248240"/>
                <a:gd name="connsiteX370" fmla="*/ 211554 w 4246481"/>
                <a:gd name="connsiteY370" fmla="*/ 3398505 h 4248240"/>
                <a:gd name="connsiteX371" fmla="*/ 241902 w 4246481"/>
                <a:gd name="connsiteY371" fmla="*/ 3385310 h 4248240"/>
                <a:gd name="connsiteX372" fmla="*/ 425748 w 4246481"/>
                <a:gd name="connsiteY372" fmla="*/ 3338689 h 4248240"/>
                <a:gd name="connsiteX373" fmla="*/ 500517 w 4246481"/>
                <a:gd name="connsiteY373" fmla="*/ 3325054 h 4248240"/>
                <a:gd name="connsiteX374" fmla="*/ 479846 w 4246481"/>
                <a:gd name="connsiteY374" fmla="*/ 3305262 h 4248240"/>
                <a:gd name="connsiteX375" fmla="*/ 607834 w 4246481"/>
                <a:gd name="connsiteY375" fmla="*/ 3272715 h 4248240"/>
                <a:gd name="connsiteX376" fmla="*/ 589801 w 4246481"/>
                <a:gd name="connsiteY376" fmla="*/ 3245007 h 4248240"/>
                <a:gd name="connsiteX377" fmla="*/ 748577 w 4246481"/>
                <a:gd name="connsiteY377" fmla="*/ 3230932 h 4248240"/>
                <a:gd name="connsiteX378" fmla="*/ 718669 w 4246481"/>
                <a:gd name="connsiteY378" fmla="*/ 3185631 h 4248240"/>
                <a:gd name="connsiteX379" fmla="*/ 720868 w 4246481"/>
                <a:gd name="connsiteY379" fmla="*/ 3181672 h 4248240"/>
                <a:gd name="connsiteX380" fmla="*/ 890639 w 4246481"/>
                <a:gd name="connsiteY380" fmla="*/ 3202784 h 4248240"/>
                <a:gd name="connsiteX381" fmla="*/ 852375 w 4246481"/>
                <a:gd name="connsiteY381" fmla="*/ 3143408 h 4248240"/>
                <a:gd name="connsiteX382" fmla="*/ 934182 w 4246481"/>
                <a:gd name="connsiteY382" fmla="*/ 3142088 h 4248240"/>
                <a:gd name="connsiteX383" fmla="*/ 1006752 w 4246481"/>
                <a:gd name="connsiteY383" fmla="*/ 3168038 h 4248240"/>
                <a:gd name="connsiteX384" fmla="*/ 1008951 w 4246481"/>
                <a:gd name="connsiteY384" fmla="*/ 3165839 h 4248240"/>
                <a:gd name="connsiteX385" fmla="*/ 998835 w 4246481"/>
                <a:gd name="connsiteY385" fmla="*/ 3144288 h 4248240"/>
                <a:gd name="connsiteX386" fmla="*/ 986960 w 4246481"/>
                <a:gd name="connsiteY386" fmla="*/ 3124056 h 4248240"/>
                <a:gd name="connsiteX387" fmla="*/ 996196 w 4246481"/>
                <a:gd name="connsiteY387" fmla="*/ 3109102 h 4248240"/>
                <a:gd name="connsiteX388" fmla="*/ 1061290 w 4246481"/>
                <a:gd name="connsiteY388" fmla="*/ 3120097 h 4248240"/>
                <a:gd name="connsiteX389" fmla="*/ 1149255 w 4246481"/>
                <a:gd name="connsiteY389" fmla="*/ 3153524 h 4248240"/>
                <a:gd name="connsiteX390" fmla="*/ 1145296 w 4246481"/>
                <a:gd name="connsiteY390" fmla="*/ 3142968 h 4248240"/>
                <a:gd name="connsiteX391" fmla="*/ 1128143 w 4246481"/>
                <a:gd name="connsiteY391" fmla="*/ 3114379 h 4248240"/>
                <a:gd name="connsiteX392" fmla="*/ 1135620 w 4246481"/>
                <a:gd name="connsiteY392" fmla="*/ 3098546 h 4248240"/>
                <a:gd name="connsiteX393" fmla="*/ 1182681 w 4246481"/>
                <a:gd name="connsiteY393" fmla="*/ 3102064 h 4248240"/>
                <a:gd name="connsiteX394" fmla="*/ 1261849 w 4246481"/>
                <a:gd name="connsiteY394" fmla="*/ 3144727 h 4248240"/>
                <a:gd name="connsiteX395" fmla="*/ 1275483 w 4246481"/>
                <a:gd name="connsiteY395" fmla="*/ 3152644 h 4248240"/>
                <a:gd name="connsiteX396" fmla="*/ 1269326 w 4246481"/>
                <a:gd name="connsiteY396" fmla="*/ 3123176 h 4248240"/>
                <a:gd name="connsiteX397" fmla="*/ 1288678 w 4246481"/>
                <a:gd name="connsiteY397" fmla="*/ 3103824 h 4248240"/>
                <a:gd name="connsiteX398" fmla="*/ 1376642 w 4246481"/>
                <a:gd name="connsiteY398" fmla="*/ 3138570 h 4248240"/>
                <a:gd name="connsiteX399" fmla="*/ 1393356 w 4246481"/>
                <a:gd name="connsiteY399" fmla="*/ 3135491 h 4248240"/>
                <a:gd name="connsiteX400" fmla="*/ 1361688 w 4246481"/>
                <a:gd name="connsiteY400" fmla="*/ 3105583 h 4248240"/>
                <a:gd name="connsiteX401" fmla="*/ 1255252 w 4246481"/>
                <a:gd name="connsiteY401" fmla="*/ 3073036 h 4248240"/>
                <a:gd name="connsiteX402" fmla="*/ 1238099 w 4246481"/>
                <a:gd name="connsiteY402" fmla="*/ 3065999 h 4248240"/>
                <a:gd name="connsiteX403" fmla="*/ 1231061 w 4246481"/>
                <a:gd name="connsiteY403" fmla="*/ 3041809 h 4248240"/>
                <a:gd name="connsiteX404" fmla="*/ 1253492 w 4246481"/>
                <a:gd name="connsiteY404" fmla="*/ 3009702 h 4248240"/>
                <a:gd name="connsiteX405" fmla="*/ 1216987 w 4246481"/>
                <a:gd name="connsiteY405" fmla="*/ 3006623 h 4248240"/>
                <a:gd name="connsiteX406" fmla="*/ 1065249 w 4246481"/>
                <a:gd name="connsiteY406" fmla="*/ 2956044 h 4248240"/>
                <a:gd name="connsiteX407" fmla="*/ 1048095 w 4246481"/>
                <a:gd name="connsiteY407" fmla="*/ 2941970 h 4248240"/>
                <a:gd name="connsiteX408" fmla="*/ 1053813 w 4246481"/>
                <a:gd name="connsiteY408" fmla="*/ 2914261 h 4248240"/>
                <a:gd name="connsiteX409" fmla="*/ 1078883 w 4246481"/>
                <a:gd name="connsiteY409" fmla="*/ 2905904 h 4248240"/>
                <a:gd name="connsiteX410" fmla="*/ 1098235 w 4246481"/>
                <a:gd name="connsiteY410" fmla="*/ 2895788 h 4248240"/>
                <a:gd name="connsiteX411" fmla="*/ 1024785 w 4246481"/>
                <a:gd name="connsiteY411" fmla="*/ 2877755 h 4248240"/>
                <a:gd name="connsiteX412" fmla="*/ 926705 w 4246481"/>
                <a:gd name="connsiteY412" fmla="*/ 2839051 h 4248240"/>
                <a:gd name="connsiteX413" fmla="*/ 924945 w 4246481"/>
                <a:gd name="connsiteY413" fmla="*/ 2797708 h 4248240"/>
                <a:gd name="connsiteX414" fmla="*/ 954853 w 4246481"/>
                <a:gd name="connsiteY414" fmla="*/ 2774837 h 4248240"/>
                <a:gd name="connsiteX415" fmla="*/ 961451 w 4246481"/>
                <a:gd name="connsiteY415" fmla="*/ 2767360 h 4248240"/>
                <a:gd name="connsiteX416" fmla="*/ 946057 w 4246481"/>
                <a:gd name="connsiteY416" fmla="*/ 2767360 h 4248240"/>
                <a:gd name="connsiteX417" fmla="*/ 797397 w 4246481"/>
                <a:gd name="connsiteY417" fmla="*/ 2733494 h 4248240"/>
                <a:gd name="connsiteX418" fmla="*/ 749017 w 4246481"/>
                <a:gd name="connsiteY418" fmla="*/ 2694350 h 4248240"/>
                <a:gd name="connsiteX419" fmla="*/ 755174 w 4246481"/>
                <a:gd name="connsiteY419" fmla="*/ 2671039 h 4248240"/>
                <a:gd name="connsiteX420" fmla="*/ 805314 w 4246481"/>
                <a:gd name="connsiteY420" fmla="*/ 2654326 h 4248240"/>
                <a:gd name="connsiteX421" fmla="*/ 822907 w 4246481"/>
                <a:gd name="connsiteY421" fmla="*/ 2642891 h 4248240"/>
                <a:gd name="connsiteX422" fmla="*/ 777605 w 4246481"/>
                <a:gd name="connsiteY422" fmla="*/ 2631895 h 4248240"/>
                <a:gd name="connsiteX423" fmla="*/ 608274 w 4246481"/>
                <a:gd name="connsiteY423" fmla="*/ 2550528 h 4248240"/>
                <a:gd name="connsiteX424" fmla="*/ 595959 w 4246481"/>
                <a:gd name="connsiteY424" fmla="*/ 2532055 h 4248240"/>
                <a:gd name="connsiteX425" fmla="*/ 613551 w 4246481"/>
                <a:gd name="connsiteY425" fmla="*/ 2517981 h 4248240"/>
                <a:gd name="connsiteX426" fmla="*/ 650936 w 4246481"/>
                <a:gd name="connsiteY426" fmla="*/ 2505226 h 4248240"/>
                <a:gd name="connsiteX427" fmla="*/ 676006 w 4246481"/>
                <a:gd name="connsiteY427" fmla="*/ 2492032 h 4248240"/>
                <a:gd name="connsiteX428" fmla="*/ 489082 w 4246481"/>
                <a:gd name="connsiteY428" fmla="*/ 2388233 h 4248240"/>
                <a:gd name="connsiteX429" fmla="*/ 496119 w 4246481"/>
                <a:gd name="connsiteY429" fmla="*/ 2359644 h 4248240"/>
                <a:gd name="connsiteX430" fmla="*/ 562532 w 4246481"/>
                <a:gd name="connsiteY430" fmla="*/ 2341612 h 4248240"/>
                <a:gd name="connsiteX431" fmla="*/ 573528 w 4246481"/>
                <a:gd name="connsiteY431" fmla="*/ 2336773 h 4248240"/>
                <a:gd name="connsiteX432" fmla="*/ 489522 w 4246481"/>
                <a:gd name="connsiteY432" fmla="*/ 2301148 h 4248240"/>
                <a:gd name="connsiteX433" fmla="*/ 376488 w 4246481"/>
                <a:gd name="connsiteY433" fmla="*/ 2211424 h 4248240"/>
                <a:gd name="connsiteX434" fmla="*/ 384844 w 4246481"/>
                <a:gd name="connsiteY434" fmla="*/ 2181516 h 4248240"/>
                <a:gd name="connsiteX435" fmla="*/ 444220 w 4246481"/>
                <a:gd name="connsiteY435" fmla="*/ 2167002 h 4248240"/>
                <a:gd name="connsiteX436" fmla="*/ 318871 w 4246481"/>
                <a:gd name="connsiteY436" fmla="*/ 2051769 h 4248240"/>
                <a:gd name="connsiteX437" fmla="*/ 282366 w 4246481"/>
                <a:gd name="connsiteY437" fmla="*/ 2004268 h 4248240"/>
                <a:gd name="connsiteX438" fmla="*/ 277088 w 4246481"/>
                <a:gd name="connsiteY438" fmla="*/ 1994152 h 4248240"/>
                <a:gd name="connsiteX439" fmla="*/ 323709 w 4246481"/>
                <a:gd name="connsiteY439" fmla="*/ 1981837 h 4248240"/>
                <a:gd name="connsiteX440" fmla="*/ 210675 w 4246481"/>
                <a:gd name="connsiteY440" fmla="*/ 1819103 h 4248240"/>
                <a:gd name="connsiteX441" fmla="*/ 255976 w 4246481"/>
                <a:gd name="connsiteY441" fmla="*/ 1819103 h 4248240"/>
                <a:gd name="connsiteX442" fmla="*/ 208036 w 4246481"/>
                <a:gd name="connsiteY442" fmla="*/ 1762366 h 4248240"/>
                <a:gd name="connsiteX443" fmla="*/ 29908 w 4246481"/>
                <a:gd name="connsiteY443" fmla="*/ 1512547 h 4248240"/>
                <a:gd name="connsiteX444" fmla="*/ 0 w 4246481"/>
                <a:gd name="connsiteY444" fmla="*/ 1453611 h 4248240"/>
                <a:gd name="connsiteX445" fmla="*/ 0 w 4246481"/>
                <a:gd name="connsiteY445" fmla="*/ 1449213 h 4248240"/>
                <a:gd name="connsiteX446" fmla="*/ 113034 w 4246481"/>
                <a:gd name="connsiteY446" fmla="*/ 1495834 h 4248240"/>
                <a:gd name="connsiteX447" fmla="*/ 377807 w 4246481"/>
                <a:gd name="connsiteY447" fmla="*/ 1655489 h 4248240"/>
                <a:gd name="connsiteX448" fmla="*/ 393641 w 4246481"/>
                <a:gd name="connsiteY448" fmla="*/ 1666925 h 4248240"/>
                <a:gd name="connsiteX449" fmla="*/ 389682 w 4246481"/>
                <a:gd name="connsiteY449" fmla="*/ 1622503 h 4248240"/>
                <a:gd name="connsiteX450" fmla="*/ 563412 w 4246481"/>
                <a:gd name="connsiteY450" fmla="*/ 1717504 h 4248240"/>
                <a:gd name="connsiteX451" fmla="*/ 571768 w 4246481"/>
                <a:gd name="connsiteY451" fmla="*/ 1668244 h 4248240"/>
                <a:gd name="connsiteX452" fmla="*/ 762211 w 4246481"/>
                <a:gd name="connsiteY452" fmla="*/ 1816904 h 4248240"/>
                <a:gd name="connsiteX453" fmla="*/ 763971 w 4246481"/>
                <a:gd name="connsiteY453" fmla="*/ 1805029 h 4248240"/>
                <a:gd name="connsiteX454" fmla="*/ 769688 w 4246481"/>
                <a:gd name="connsiteY454" fmla="*/ 1762366 h 4248240"/>
                <a:gd name="connsiteX455" fmla="*/ 803994 w 4246481"/>
                <a:gd name="connsiteY455" fmla="*/ 1749172 h 4248240"/>
                <a:gd name="connsiteX456" fmla="*/ 854134 w 4246481"/>
                <a:gd name="connsiteY456" fmla="*/ 1794473 h 4248240"/>
                <a:gd name="connsiteX457" fmla="*/ 933302 w 4246481"/>
                <a:gd name="connsiteY457" fmla="*/ 1903989 h 4248240"/>
                <a:gd name="connsiteX458" fmla="*/ 945617 w 4246481"/>
                <a:gd name="connsiteY458" fmla="*/ 1929059 h 4248240"/>
                <a:gd name="connsiteX459" fmla="*/ 950455 w 4246481"/>
                <a:gd name="connsiteY459" fmla="*/ 1902230 h 4248240"/>
                <a:gd name="connsiteX460" fmla="*/ 961451 w 4246481"/>
                <a:gd name="connsiteY460" fmla="*/ 1837576 h 4248240"/>
                <a:gd name="connsiteX461" fmla="*/ 974645 w 4246481"/>
                <a:gd name="connsiteY461" fmla="*/ 1831418 h 4248240"/>
                <a:gd name="connsiteX462" fmla="*/ 1103953 w 4246481"/>
                <a:gd name="connsiteY462" fmla="*/ 1996791 h 4248240"/>
                <a:gd name="connsiteX463" fmla="*/ 1109671 w 4246481"/>
                <a:gd name="connsiteY463" fmla="*/ 2012625 h 4248240"/>
                <a:gd name="connsiteX464" fmla="*/ 1119347 w 4246481"/>
                <a:gd name="connsiteY464" fmla="*/ 1987115 h 4248240"/>
                <a:gd name="connsiteX465" fmla="*/ 1128583 w 4246481"/>
                <a:gd name="connsiteY465" fmla="*/ 1947091 h 4248240"/>
                <a:gd name="connsiteX466" fmla="*/ 1133421 w 4246481"/>
                <a:gd name="connsiteY466" fmla="*/ 1934776 h 4248240"/>
                <a:gd name="connsiteX467" fmla="*/ 1149694 w 4246481"/>
                <a:gd name="connsiteY467" fmla="*/ 1931258 h 4248240"/>
                <a:gd name="connsiteX468" fmla="*/ 1176963 w 4246481"/>
                <a:gd name="connsiteY468" fmla="*/ 1958527 h 4248240"/>
                <a:gd name="connsiteX469" fmla="*/ 1271525 w 4246481"/>
                <a:gd name="connsiteY469" fmla="*/ 2138854 h 4248240"/>
                <a:gd name="connsiteX470" fmla="*/ 1274164 w 4246481"/>
                <a:gd name="connsiteY470" fmla="*/ 2147210 h 4248240"/>
                <a:gd name="connsiteX471" fmla="*/ 1281201 w 4246481"/>
                <a:gd name="connsiteY471" fmla="*/ 2131377 h 4248240"/>
                <a:gd name="connsiteX472" fmla="*/ 1294836 w 4246481"/>
                <a:gd name="connsiteY472" fmla="*/ 2072001 h 4248240"/>
                <a:gd name="connsiteX473" fmla="*/ 1313748 w 4246481"/>
                <a:gd name="connsiteY473" fmla="*/ 2063644 h 4248240"/>
                <a:gd name="connsiteX474" fmla="*/ 1358170 w 4246481"/>
                <a:gd name="connsiteY474" fmla="*/ 2105867 h 4248240"/>
                <a:gd name="connsiteX475" fmla="*/ 1409629 w 4246481"/>
                <a:gd name="connsiteY475" fmla="*/ 2254527 h 4248240"/>
                <a:gd name="connsiteX476" fmla="*/ 1412708 w 4246481"/>
                <a:gd name="connsiteY476" fmla="*/ 2268601 h 4248240"/>
                <a:gd name="connsiteX477" fmla="*/ 1424583 w 4246481"/>
                <a:gd name="connsiteY477" fmla="*/ 2252768 h 4248240"/>
                <a:gd name="connsiteX478" fmla="*/ 1444815 w 4246481"/>
                <a:gd name="connsiteY478" fmla="*/ 2218461 h 4248240"/>
                <a:gd name="connsiteX479" fmla="*/ 1465926 w 4246481"/>
                <a:gd name="connsiteY479" fmla="*/ 2215383 h 4248240"/>
                <a:gd name="connsiteX480" fmla="*/ 1490996 w 4246481"/>
                <a:gd name="connsiteY480" fmla="*/ 2247490 h 4248240"/>
                <a:gd name="connsiteX481" fmla="*/ 1546414 w 4246481"/>
                <a:gd name="connsiteY481" fmla="*/ 2376357 h 4248240"/>
                <a:gd name="connsiteX482" fmla="*/ 1550812 w 4246481"/>
                <a:gd name="connsiteY482" fmla="*/ 2389112 h 4248240"/>
                <a:gd name="connsiteX483" fmla="*/ 1553011 w 4246481"/>
                <a:gd name="connsiteY483" fmla="*/ 2391751 h 4248240"/>
                <a:gd name="connsiteX484" fmla="*/ 1559608 w 4246481"/>
                <a:gd name="connsiteY484" fmla="*/ 2377677 h 4248240"/>
                <a:gd name="connsiteX485" fmla="*/ 1564006 w 4246481"/>
                <a:gd name="connsiteY485" fmla="*/ 2358325 h 4248240"/>
                <a:gd name="connsiteX486" fmla="*/ 1575882 w 4246481"/>
                <a:gd name="connsiteY486" fmla="*/ 2335014 h 4248240"/>
                <a:gd name="connsiteX487" fmla="*/ 1600952 w 4246481"/>
                <a:gd name="connsiteY487" fmla="*/ 2347769 h 4248240"/>
                <a:gd name="connsiteX488" fmla="*/ 1755296 w 4246481"/>
                <a:gd name="connsiteY488" fmla="*/ 2522520 h 4248240"/>
                <a:gd name="connsiteX489" fmla="*/ 1698591 w 4246481"/>
                <a:gd name="connsiteY489" fmla="*/ 2332376 h 4248240"/>
                <a:gd name="connsiteX490" fmla="*/ 1730259 w 4246481"/>
                <a:gd name="connsiteY490" fmla="*/ 2328858 h 4248240"/>
                <a:gd name="connsiteX491" fmla="*/ 1748731 w 4246481"/>
                <a:gd name="connsiteY491" fmla="*/ 2326659 h 4248240"/>
                <a:gd name="connsiteX492" fmla="*/ 1739935 w 4246481"/>
                <a:gd name="connsiteY492" fmla="*/ 2316103 h 4248240"/>
                <a:gd name="connsiteX493" fmla="*/ 1648012 w 4246481"/>
                <a:gd name="connsiteY493" fmla="*/ 2131818 h 4248240"/>
                <a:gd name="connsiteX494" fmla="*/ 1644493 w 4246481"/>
                <a:gd name="connsiteY494" fmla="*/ 2092234 h 4248240"/>
                <a:gd name="connsiteX495" fmla="*/ 1671762 w 4246481"/>
                <a:gd name="connsiteY495" fmla="*/ 2076400 h 4248240"/>
                <a:gd name="connsiteX496" fmla="*/ 1698591 w 4246481"/>
                <a:gd name="connsiteY496" fmla="*/ 2092234 h 4248240"/>
                <a:gd name="connsiteX497" fmla="*/ 1720582 w 4246481"/>
                <a:gd name="connsiteY497" fmla="*/ 2100590 h 4248240"/>
                <a:gd name="connsiteX498" fmla="*/ 1722782 w 4246481"/>
                <a:gd name="connsiteY498" fmla="*/ 2097951 h 4248240"/>
                <a:gd name="connsiteX499" fmla="*/ 1713985 w 4246481"/>
                <a:gd name="connsiteY499" fmla="*/ 2083437 h 4248240"/>
                <a:gd name="connsiteX500" fmla="*/ 1640975 w 4246481"/>
                <a:gd name="connsiteY500" fmla="*/ 1921583 h 4248240"/>
                <a:gd name="connsiteX501" fmla="*/ 1635697 w 4246481"/>
                <a:gd name="connsiteY501" fmla="*/ 1885517 h 4248240"/>
                <a:gd name="connsiteX502" fmla="*/ 1655049 w 4246481"/>
                <a:gd name="connsiteY502" fmla="*/ 1869244 h 4248240"/>
                <a:gd name="connsiteX503" fmla="*/ 1700351 w 4246481"/>
                <a:gd name="connsiteY503" fmla="*/ 1878920 h 4248240"/>
                <a:gd name="connsiteX504" fmla="*/ 1725421 w 4246481"/>
                <a:gd name="connsiteY504" fmla="*/ 1878920 h 4248240"/>
                <a:gd name="connsiteX505" fmla="*/ 1717943 w 4246481"/>
                <a:gd name="connsiteY505" fmla="*/ 1870563 h 4248240"/>
                <a:gd name="connsiteX506" fmla="*/ 1623382 w 4246481"/>
                <a:gd name="connsiteY506" fmla="*/ 1693755 h 4248240"/>
                <a:gd name="connsiteX507" fmla="*/ 1622502 w 4246481"/>
                <a:gd name="connsiteY507" fmla="*/ 1636578 h 4248240"/>
                <a:gd name="connsiteX508" fmla="*/ 1648012 w 4246481"/>
                <a:gd name="connsiteY508" fmla="*/ 1623823 h 4248240"/>
                <a:gd name="connsiteX509" fmla="*/ 1706508 w 4246481"/>
                <a:gd name="connsiteY509" fmla="*/ 1657690 h 4248240"/>
                <a:gd name="connsiteX510" fmla="*/ 1727180 w 4246481"/>
                <a:gd name="connsiteY510" fmla="*/ 1664727 h 4248240"/>
                <a:gd name="connsiteX511" fmla="*/ 1724101 w 4246481"/>
                <a:gd name="connsiteY511" fmla="*/ 1656810 h 4248240"/>
                <a:gd name="connsiteX512" fmla="*/ 1638336 w 4246481"/>
                <a:gd name="connsiteY512" fmla="*/ 1420186 h 4248240"/>
                <a:gd name="connsiteX513" fmla="*/ 1637456 w 4246481"/>
                <a:gd name="connsiteY513" fmla="*/ 1386759 h 4248240"/>
                <a:gd name="connsiteX514" fmla="*/ 1656808 w 4246481"/>
                <a:gd name="connsiteY514" fmla="*/ 1373565 h 4248240"/>
                <a:gd name="connsiteX515" fmla="*/ 1683637 w 4246481"/>
                <a:gd name="connsiteY515" fmla="*/ 1386759 h 4248240"/>
                <a:gd name="connsiteX516" fmla="*/ 1732018 w 4246481"/>
                <a:gd name="connsiteY516" fmla="*/ 1410949 h 4248240"/>
                <a:gd name="connsiteX517" fmla="*/ 1742134 w 4246481"/>
                <a:gd name="connsiteY517" fmla="*/ 1412709 h 4248240"/>
                <a:gd name="connsiteX518" fmla="*/ 1737735 w 4246481"/>
                <a:gd name="connsiteY518" fmla="*/ 1405672 h 4248240"/>
                <a:gd name="connsiteX519" fmla="*/ 1696392 w 4246481"/>
                <a:gd name="connsiteY519" fmla="*/ 1304073 h 4248240"/>
                <a:gd name="connsiteX520" fmla="*/ 1688475 w 4246481"/>
                <a:gd name="connsiteY520" fmla="*/ 1154533 h 4248240"/>
                <a:gd name="connsiteX521" fmla="*/ 1704749 w 4246481"/>
                <a:gd name="connsiteY521" fmla="*/ 1145297 h 4248240"/>
                <a:gd name="connsiteX522" fmla="*/ 1782157 w 4246481"/>
                <a:gd name="connsiteY522" fmla="*/ 1194557 h 4248240"/>
                <a:gd name="connsiteX523" fmla="*/ 1796672 w 4246481"/>
                <a:gd name="connsiteY523" fmla="*/ 1203354 h 4248240"/>
                <a:gd name="connsiteX524" fmla="*/ 1770282 w 4246481"/>
                <a:gd name="connsiteY524" fmla="*/ 1131663 h 4248240"/>
                <a:gd name="connsiteX525" fmla="*/ 1750930 w 4246481"/>
                <a:gd name="connsiteY525" fmla="*/ 940780 h 4248240"/>
                <a:gd name="connsiteX526" fmla="*/ 1755328 w 4246481"/>
                <a:gd name="connsiteY526" fmla="*/ 914830 h 4248240"/>
                <a:gd name="connsiteX527" fmla="*/ 1772042 w 4246481"/>
                <a:gd name="connsiteY527" fmla="*/ 907354 h 4248240"/>
                <a:gd name="connsiteX528" fmla="*/ 1834936 w 4246481"/>
                <a:gd name="connsiteY528" fmla="*/ 948697 h 4248240"/>
                <a:gd name="connsiteX529" fmla="*/ 1844612 w 4246481"/>
                <a:gd name="connsiteY529" fmla="*/ 955294 h 4248240"/>
                <a:gd name="connsiteX530" fmla="*/ 1863525 w 4246481"/>
                <a:gd name="connsiteY530" fmla="*/ 670288 h 4248240"/>
                <a:gd name="connsiteX531" fmla="*/ 1913664 w 4246481"/>
                <a:gd name="connsiteY531" fmla="*/ 703715 h 4248240"/>
                <a:gd name="connsiteX532" fmla="*/ 1922900 w 4246481"/>
                <a:gd name="connsiteY532" fmla="*/ 586283 h 4248240"/>
                <a:gd name="connsiteX533" fmla="*/ 1967323 w 4246481"/>
                <a:gd name="connsiteY533" fmla="*/ 477207 h 4248240"/>
                <a:gd name="connsiteX534" fmla="*/ 2001189 w 4246481"/>
                <a:gd name="connsiteY534" fmla="*/ 514592 h 4248240"/>
                <a:gd name="connsiteX535" fmla="*/ 2013504 w 4246481"/>
                <a:gd name="connsiteY535" fmla="*/ 424428 h 4248240"/>
                <a:gd name="connsiteX536" fmla="*/ 2093551 w 4246481"/>
                <a:gd name="connsiteY536" fmla="*/ 65533 h 4248240"/>
                <a:gd name="connsiteX537" fmla="*/ 2118622 w 4246481"/>
                <a:gd name="connsiteY537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489424 w 4246481"/>
                <a:gd name="connsiteY51" fmla="*/ 2530435 h 4248240"/>
                <a:gd name="connsiteX52" fmla="*/ 2566644 w 4246481"/>
                <a:gd name="connsiteY52" fmla="*/ 2509150 h 4248240"/>
                <a:gd name="connsiteX53" fmla="*/ 2646408 w 4246481"/>
                <a:gd name="connsiteY53" fmla="*/ 2347769 h 4248240"/>
                <a:gd name="connsiteX54" fmla="*/ 2667960 w 4246481"/>
                <a:gd name="connsiteY54" fmla="*/ 2336334 h 4248240"/>
                <a:gd name="connsiteX55" fmla="*/ 2681595 w 4246481"/>
                <a:gd name="connsiteY55" fmla="*/ 2357005 h 4248240"/>
                <a:gd name="connsiteX56" fmla="*/ 2691711 w 4246481"/>
                <a:gd name="connsiteY56" fmla="*/ 2392191 h 4248240"/>
                <a:gd name="connsiteX57" fmla="*/ 2695229 w 4246481"/>
                <a:gd name="connsiteY57" fmla="*/ 2391751 h 4248240"/>
                <a:gd name="connsiteX58" fmla="*/ 2705785 w 4246481"/>
                <a:gd name="connsiteY58" fmla="*/ 2359644 h 4248240"/>
                <a:gd name="connsiteX59" fmla="*/ 2756804 w 4246481"/>
                <a:gd name="connsiteY59" fmla="*/ 2245730 h 4248240"/>
                <a:gd name="connsiteX60" fmla="*/ 2780995 w 4246481"/>
                <a:gd name="connsiteY60" fmla="*/ 2215822 h 4248240"/>
                <a:gd name="connsiteX61" fmla="*/ 2801666 w 4246481"/>
                <a:gd name="connsiteY61" fmla="*/ 2218461 h 4248240"/>
                <a:gd name="connsiteX62" fmla="*/ 2824977 w 4246481"/>
                <a:gd name="connsiteY62" fmla="*/ 2257166 h 4248240"/>
                <a:gd name="connsiteX63" fmla="*/ 2834653 w 4246481"/>
                <a:gd name="connsiteY63" fmla="*/ 2269041 h 4248240"/>
                <a:gd name="connsiteX64" fmla="*/ 2848287 w 4246481"/>
                <a:gd name="connsiteY64" fmla="*/ 2194711 h 4248240"/>
                <a:gd name="connsiteX65" fmla="*/ 2919539 w 4246481"/>
                <a:gd name="connsiteY65" fmla="*/ 2072880 h 4248240"/>
                <a:gd name="connsiteX66" fmla="*/ 2937131 w 4246481"/>
                <a:gd name="connsiteY66" fmla="*/ 2062325 h 4248240"/>
                <a:gd name="connsiteX67" fmla="*/ 2951206 w 4246481"/>
                <a:gd name="connsiteY67" fmla="*/ 2069802 h 4248240"/>
                <a:gd name="connsiteX68" fmla="*/ 2962641 w 4246481"/>
                <a:gd name="connsiteY68" fmla="*/ 2123020 h 4248240"/>
                <a:gd name="connsiteX69" fmla="*/ 2972757 w 4246481"/>
                <a:gd name="connsiteY69" fmla="*/ 2145011 h 4248240"/>
                <a:gd name="connsiteX70" fmla="*/ 2975396 w 4246481"/>
                <a:gd name="connsiteY70" fmla="*/ 2138854 h 4248240"/>
                <a:gd name="connsiteX71" fmla="*/ 3078314 w 4246481"/>
                <a:gd name="connsiteY71" fmla="*/ 1948411 h 4248240"/>
                <a:gd name="connsiteX72" fmla="*/ 3093268 w 4246481"/>
                <a:gd name="connsiteY72" fmla="*/ 1933897 h 4248240"/>
                <a:gd name="connsiteX73" fmla="*/ 3115259 w 4246481"/>
                <a:gd name="connsiteY73" fmla="*/ 1939614 h 4248240"/>
                <a:gd name="connsiteX74" fmla="*/ 3123176 w 4246481"/>
                <a:gd name="connsiteY74" fmla="*/ 1971721 h 4248240"/>
                <a:gd name="connsiteX75" fmla="*/ 3135051 w 4246481"/>
                <a:gd name="connsiteY75" fmla="*/ 2013065 h 4248240"/>
                <a:gd name="connsiteX76" fmla="*/ 3139449 w 4246481"/>
                <a:gd name="connsiteY76" fmla="*/ 2010866 h 4248240"/>
                <a:gd name="connsiteX77" fmla="*/ 3237530 w 4246481"/>
                <a:gd name="connsiteY77" fmla="*/ 1859127 h 4248240"/>
                <a:gd name="connsiteX78" fmla="*/ 3270956 w 4246481"/>
                <a:gd name="connsiteY78" fmla="*/ 1832298 h 4248240"/>
                <a:gd name="connsiteX79" fmla="*/ 3284591 w 4246481"/>
                <a:gd name="connsiteY79" fmla="*/ 1828779 h 4248240"/>
                <a:gd name="connsiteX80" fmla="*/ 3301304 w 4246481"/>
                <a:gd name="connsiteY80" fmla="*/ 1933457 h 4248240"/>
                <a:gd name="connsiteX81" fmla="*/ 3435889 w 4246481"/>
                <a:gd name="connsiteY81" fmla="*/ 1754449 h 4248240"/>
                <a:gd name="connsiteX82" fmla="*/ 3451283 w 4246481"/>
                <a:gd name="connsiteY82" fmla="*/ 1743454 h 4248240"/>
                <a:gd name="connsiteX83" fmla="*/ 3474154 w 4246481"/>
                <a:gd name="connsiteY83" fmla="*/ 1752250 h 4248240"/>
                <a:gd name="connsiteX84" fmla="*/ 3481631 w 4246481"/>
                <a:gd name="connsiteY84" fmla="*/ 1805029 h 4248240"/>
                <a:gd name="connsiteX85" fmla="*/ 3483390 w 4246481"/>
                <a:gd name="connsiteY85" fmla="*/ 1819983 h 4248240"/>
                <a:gd name="connsiteX86" fmla="*/ 3674273 w 4246481"/>
                <a:gd name="connsiteY86" fmla="*/ 1672203 h 4248240"/>
                <a:gd name="connsiteX87" fmla="*/ 3682190 w 4246481"/>
                <a:gd name="connsiteY87" fmla="*/ 1718384 h 4248240"/>
                <a:gd name="connsiteX88" fmla="*/ 3855919 w 4246481"/>
                <a:gd name="connsiteY88" fmla="*/ 1624262 h 4248240"/>
                <a:gd name="connsiteX89" fmla="*/ 3851521 w 4246481"/>
                <a:gd name="connsiteY89" fmla="*/ 1666485 h 4248240"/>
                <a:gd name="connsiteX90" fmla="*/ 3856799 w 4246481"/>
                <a:gd name="connsiteY90" fmla="*/ 1664286 h 4248240"/>
                <a:gd name="connsiteX91" fmla="*/ 4189304 w 4246481"/>
                <a:gd name="connsiteY91" fmla="*/ 1469445 h 4248240"/>
                <a:gd name="connsiteX92" fmla="*/ 4233726 w 4246481"/>
                <a:gd name="connsiteY92" fmla="*/ 1452732 h 4248240"/>
                <a:gd name="connsiteX93" fmla="*/ 4244282 w 4246481"/>
                <a:gd name="connsiteY93" fmla="*/ 1450972 h 4248240"/>
                <a:gd name="connsiteX94" fmla="*/ 4246481 w 4246481"/>
                <a:gd name="connsiteY94" fmla="*/ 1453171 h 4248240"/>
                <a:gd name="connsiteX95" fmla="*/ 4218332 w 4246481"/>
                <a:gd name="connsiteY95" fmla="*/ 1507709 h 4248240"/>
                <a:gd name="connsiteX96" fmla="*/ 3991824 w 4246481"/>
                <a:gd name="connsiteY96" fmla="*/ 1816024 h 4248240"/>
                <a:gd name="connsiteX97" fmla="*/ 3988306 w 4246481"/>
                <a:gd name="connsiteY97" fmla="*/ 1821302 h 4248240"/>
                <a:gd name="connsiteX98" fmla="*/ 4033167 w 4246481"/>
                <a:gd name="connsiteY98" fmla="*/ 1821302 h 4248240"/>
                <a:gd name="connsiteX99" fmla="*/ 3920133 w 4246481"/>
                <a:gd name="connsiteY99" fmla="*/ 1984476 h 4248240"/>
                <a:gd name="connsiteX100" fmla="*/ 3965435 w 4246481"/>
                <a:gd name="connsiteY100" fmla="*/ 1995472 h 4248240"/>
                <a:gd name="connsiteX101" fmla="*/ 3798303 w 4246481"/>
                <a:gd name="connsiteY101" fmla="*/ 2169201 h 4248240"/>
                <a:gd name="connsiteX102" fmla="*/ 3810617 w 4246481"/>
                <a:gd name="connsiteY102" fmla="*/ 2171840 h 4248240"/>
                <a:gd name="connsiteX103" fmla="*/ 3870433 w 4246481"/>
                <a:gd name="connsiteY103" fmla="*/ 2187674 h 4248240"/>
                <a:gd name="connsiteX104" fmla="*/ 3875271 w 4246481"/>
                <a:gd name="connsiteY104" fmla="*/ 2203507 h 4248240"/>
                <a:gd name="connsiteX105" fmla="*/ 3833049 w 4246481"/>
                <a:gd name="connsiteY105" fmla="*/ 2247050 h 4248240"/>
                <a:gd name="connsiteX106" fmla="*/ 3727931 w 4246481"/>
                <a:gd name="connsiteY106" fmla="*/ 2317861 h 4248240"/>
                <a:gd name="connsiteX107" fmla="*/ 3670754 w 4246481"/>
                <a:gd name="connsiteY107" fmla="*/ 2339852 h 4248240"/>
                <a:gd name="connsiteX108" fmla="*/ 3683949 w 4246481"/>
                <a:gd name="connsiteY108" fmla="*/ 2344250 h 4248240"/>
                <a:gd name="connsiteX109" fmla="*/ 3755200 w 4246481"/>
                <a:gd name="connsiteY109" fmla="*/ 2364042 h 4248240"/>
                <a:gd name="connsiteX110" fmla="*/ 3760918 w 4246481"/>
                <a:gd name="connsiteY110" fmla="*/ 2383395 h 4248240"/>
                <a:gd name="connsiteX111" fmla="*/ 3620175 w 4246481"/>
                <a:gd name="connsiteY111" fmla="*/ 2481036 h 4248240"/>
                <a:gd name="connsiteX112" fmla="*/ 3570475 w 4246481"/>
                <a:gd name="connsiteY112" fmla="*/ 2494231 h 4248240"/>
                <a:gd name="connsiteX113" fmla="*/ 3585869 w 4246481"/>
                <a:gd name="connsiteY113" fmla="*/ 2503907 h 4248240"/>
                <a:gd name="connsiteX114" fmla="*/ 3618416 w 4246481"/>
                <a:gd name="connsiteY114" fmla="*/ 2514902 h 4248240"/>
                <a:gd name="connsiteX115" fmla="*/ 3634249 w 4246481"/>
                <a:gd name="connsiteY115" fmla="*/ 2520180 h 4248240"/>
                <a:gd name="connsiteX116" fmla="*/ 3639527 w 4246481"/>
                <a:gd name="connsiteY116" fmla="*/ 2550088 h 4248240"/>
                <a:gd name="connsiteX117" fmla="*/ 3557280 w 4246481"/>
                <a:gd name="connsiteY117" fmla="*/ 2599788 h 4248240"/>
                <a:gd name="connsiteX118" fmla="*/ 3427972 w 4246481"/>
                <a:gd name="connsiteY118" fmla="*/ 2642891 h 4248240"/>
                <a:gd name="connsiteX119" fmla="*/ 3419616 w 4246481"/>
                <a:gd name="connsiteY119" fmla="*/ 2645090 h 4248240"/>
                <a:gd name="connsiteX120" fmla="*/ 3436769 w 4246481"/>
                <a:gd name="connsiteY120" fmla="*/ 2655206 h 4248240"/>
                <a:gd name="connsiteX121" fmla="*/ 3492187 w 4246481"/>
                <a:gd name="connsiteY121" fmla="*/ 2673678 h 4248240"/>
                <a:gd name="connsiteX122" fmla="*/ 3497904 w 4246481"/>
                <a:gd name="connsiteY122" fmla="*/ 2693470 h 4248240"/>
                <a:gd name="connsiteX123" fmla="*/ 3453042 w 4246481"/>
                <a:gd name="connsiteY123" fmla="*/ 2732174 h 4248240"/>
                <a:gd name="connsiteX124" fmla="*/ 3296026 w 4246481"/>
                <a:gd name="connsiteY124" fmla="*/ 2769119 h 4248240"/>
                <a:gd name="connsiteX125" fmla="*/ 3287229 w 4246481"/>
                <a:gd name="connsiteY125" fmla="*/ 2768680 h 4248240"/>
                <a:gd name="connsiteX126" fmla="*/ 3283271 w 4246481"/>
                <a:gd name="connsiteY126" fmla="*/ 2770439 h 4248240"/>
                <a:gd name="connsiteX127" fmla="*/ 3299545 w 4246481"/>
                <a:gd name="connsiteY127" fmla="*/ 2784953 h 4248240"/>
                <a:gd name="connsiteX128" fmla="*/ 3328133 w 4246481"/>
                <a:gd name="connsiteY128" fmla="*/ 2806064 h 4248240"/>
                <a:gd name="connsiteX129" fmla="*/ 3328133 w 4246481"/>
                <a:gd name="connsiteY129" fmla="*/ 2832893 h 4248240"/>
                <a:gd name="connsiteX130" fmla="*/ 3274915 w 4246481"/>
                <a:gd name="connsiteY130" fmla="*/ 2861042 h 4248240"/>
                <a:gd name="connsiteX131" fmla="*/ 3158362 w 4246481"/>
                <a:gd name="connsiteY131" fmla="*/ 2894909 h 4248240"/>
                <a:gd name="connsiteX132" fmla="*/ 3148686 w 4246481"/>
                <a:gd name="connsiteY132" fmla="*/ 2899746 h 4248240"/>
                <a:gd name="connsiteX133" fmla="*/ 3166278 w 4246481"/>
                <a:gd name="connsiteY133" fmla="*/ 2908983 h 4248240"/>
                <a:gd name="connsiteX134" fmla="*/ 3189149 w 4246481"/>
                <a:gd name="connsiteY134" fmla="*/ 2916460 h 4248240"/>
                <a:gd name="connsiteX135" fmla="*/ 3194867 w 4246481"/>
                <a:gd name="connsiteY135" fmla="*/ 2945488 h 4248240"/>
                <a:gd name="connsiteX136" fmla="*/ 3146047 w 4246481"/>
                <a:gd name="connsiteY136" fmla="*/ 2976715 h 4248240"/>
                <a:gd name="connsiteX137" fmla="*/ 2990790 w 4246481"/>
                <a:gd name="connsiteY137" fmla="*/ 3011021 h 4248240"/>
                <a:gd name="connsiteX138" fmla="*/ 2999586 w 4246481"/>
                <a:gd name="connsiteY138" fmla="*/ 3024656 h 4248240"/>
                <a:gd name="connsiteX139" fmla="*/ 3014540 w 4246481"/>
                <a:gd name="connsiteY139" fmla="*/ 3046647 h 4248240"/>
                <a:gd name="connsiteX140" fmla="*/ 3007503 w 4246481"/>
                <a:gd name="connsiteY140" fmla="*/ 3068198 h 4248240"/>
                <a:gd name="connsiteX141" fmla="*/ 2959122 w 4246481"/>
                <a:gd name="connsiteY141" fmla="*/ 3086231 h 4248240"/>
                <a:gd name="connsiteX142" fmla="*/ 2887871 w 4246481"/>
                <a:gd name="connsiteY142" fmla="*/ 3106903 h 4248240"/>
                <a:gd name="connsiteX143" fmla="*/ 2851366 w 4246481"/>
                <a:gd name="connsiteY143" fmla="*/ 3139010 h 4248240"/>
                <a:gd name="connsiteX144" fmla="*/ 2867200 w 4246481"/>
                <a:gd name="connsiteY144" fmla="*/ 3141209 h 4248240"/>
                <a:gd name="connsiteX145" fmla="*/ 2957363 w 4246481"/>
                <a:gd name="connsiteY145" fmla="*/ 3105583 h 4248240"/>
                <a:gd name="connsiteX146" fmla="*/ 2967039 w 4246481"/>
                <a:gd name="connsiteY146" fmla="*/ 3104704 h 4248240"/>
                <a:gd name="connsiteX147" fmla="*/ 2977155 w 4246481"/>
                <a:gd name="connsiteY147" fmla="*/ 3118338 h 4248240"/>
                <a:gd name="connsiteX148" fmla="*/ 2971437 w 4246481"/>
                <a:gd name="connsiteY148" fmla="*/ 3156163 h 4248240"/>
                <a:gd name="connsiteX149" fmla="*/ 2980234 w 4246481"/>
                <a:gd name="connsiteY149" fmla="*/ 3148686 h 4248240"/>
                <a:gd name="connsiteX150" fmla="*/ 3085791 w 4246481"/>
                <a:gd name="connsiteY150" fmla="*/ 3098986 h 4248240"/>
                <a:gd name="connsiteX151" fmla="*/ 3109981 w 4246481"/>
                <a:gd name="connsiteY151" fmla="*/ 3100305 h 4248240"/>
                <a:gd name="connsiteX152" fmla="*/ 3116579 w 4246481"/>
                <a:gd name="connsiteY152" fmla="*/ 3115259 h 4248240"/>
                <a:gd name="connsiteX153" fmla="*/ 3100305 w 4246481"/>
                <a:gd name="connsiteY153" fmla="*/ 3142968 h 4248240"/>
                <a:gd name="connsiteX154" fmla="*/ 3093268 w 4246481"/>
                <a:gd name="connsiteY154" fmla="*/ 3159681 h 4248240"/>
                <a:gd name="connsiteX155" fmla="*/ 3102944 w 4246481"/>
                <a:gd name="connsiteY155" fmla="*/ 3154843 h 4248240"/>
                <a:gd name="connsiteX156" fmla="*/ 3238849 w 4246481"/>
                <a:gd name="connsiteY156" fmla="*/ 3111301 h 4248240"/>
                <a:gd name="connsiteX157" fmla="*/ 3259081 w 4246481"/>
                <a:gd name="connsiteY157" fmla="*/ 3114379 h 4248240"/>
                <a:gd name="connsiteX158" fmla="*/ 3253363 w 4246481"/>
                <a:gd name="connsiteY158" fmla="*/ 3134611 h 4248240"/>
                <a:gd name="connsiteX159" fmla="*/ 3237090 w 4246481"/>
                <a:gd name="connsiteY159" fmla="*/ 3168478 h 4248240"/>
                <a:gd name="connsiteX160" fmla="*/ 3312299 w 4246481"/>
                <a:gd name="connsiteY160" fmla="*/ 3143848 h 4248240"/>
                <a:gd name="connsiteX161" fmla="*/ 3392787 w 4246481"/>
                <a:gd name="connsiteY161" fmla="*/ 3145167 h 4248240"/>
                <a:gd name="connsiteX162" fmla="*/ 3354082 w 4246481"/>
                <a:gd name="connsiteY162" fmla="*/ 3204543 h 4248240"/>
                <a:gd name="connsiteX163" fmla="*/ 3523854 w 4246481"/>
                <a:gd name="connsiteY163" fmla="*/ 3183872 h 4248240"/>
                <a:gd name="connsiteX164" fmla="*/ 3526053 w 4246481"/>
                <a:gd name="connsiteY164" fmla="*/ 3187830 h 4248240"/>
                <a:gd name="connsiteX165" fmla="*/ 3495705 w 4246481"/>
                <a:gd name="connsiteY165" fmla="*/ 3233131 h 4248240"/>
                <a:gd name="connsiteX166" fmla="*/ 3654921 w 4246481"/>
                <a:gd name="connsiteY166" fmla="*/ 3247206 h 4248240"/>
                <a:gd name="connsiteX167" fmla="*/ 3636888 w 4246481"/>
                <a:gd name="connsiteY167" fmla="*/ 3275354 h 4248240"/>
                <a:gd name="connsiteX168" fmla="*/ 3765316 w 4246481"/>
                <a:gd name="connsiteY168" fmla="*/ 3307901 h 4248240"/>
                <a:gd name="connsiteX169" fmla="*/ 3745524 w 4246481"/>
                <a:gd name="connsiteY169" fmla="*/ 3326374 h 4248240"/>
                <a:gd name="connsiteX170" fmla="*/ 3891985 w 4246481"/>
                <a:gd name="connsiteY170" fmla="*/ 3356281 h 4248240"/>
                <a:gd name="connsiteX171" fmla="*/ 4033607 w 4246481"/>
                <a:gd name="connsiteY171" fmla="*/ 3400264 h 4248240"/>
                <a:gd name="connsiteX172" fmla="*/ 4034047 w 4246481"/>
                <a:gd name="connsiteY172" fmla="*/ 3403782 h 4248240"/>
                <a:gd name="connsiteX173" fmla="*/ 3996222 w 4246481"/>
                <a:gd name="connsiteY173" fmla="*/ 3417857 h 4248240"/>
                <a:gd name="connsiteX174" fmla="*/ 3747723 w 4246481"/>
                <a:gd name="connsiteY174" fmla="*/ 3464478 h 4248240"/>
                <a:gd name="connsiteX175" fmla="*/ 3742005 w 4246481"/>
                <a:gd name="connsiteY175" fmla="*/ 3465357 h 4248240"/>
                <a:gd name="connsiteX176" fmla="*/ 3762677 w 4246481"/>
                <a:gd name="connsiteY176" fmla="*/ 3485149 h 4248240"/>
                <a:gd name="connsiteX177" fmla="*/ 3633369 w 4246481"/>
                <a:gd name="connsiteY177" fmla="*/ 3513738 h 4248240"/>
                <a:gd name="connsiteX178" fmla="*/ 3650522 w 4246481"/>
                <a:gd name="connsiteY178" fmla="*/ 3542326 h 4248240"/>
                <a:gd name="connsiteX179" fmla="*/ 3489988 w 4246481"/>
                <a:gd name="connsiteY179" fmla="*/ 3551123 h 4248240"/>
                <a:gd name="connsiteX180" fmla="*/ 3511099 w 4246481"/>
                <a:gd name="connsiteY180" fmla="*/ 3583230 h 4248240"/>
                <a:gd name="connsiteX181" fmla="*/ 3501423 w 4246481"/>
                <a:gd name="connsiteY181" fmla="*/ 3603461 h 4248240"/>
                <a:gd name="connsiteX182" fmla="*/ 3347485 w 4246481"/>
                <a:gd name="connsiteY182" fmla="*/ 3573993 h 4248240"/>
                <a:gd name="connsiteX183" fmla="*/ 3383551 w 4246481"/>
                <a:gd name="connsiteY183" fmla="*/ 3633369 h 4248240"/>
                <a:gd name="connsiteX184" fmla="*/ 3380912 w 4246481"/>
                <a:gd name="connsiteY184" fmla="*/ 3637328 h 4248240"/>
                <a:gd name="connsiteX185" fmla="*/ 3228733 w 4246481"/>
                <a:gd name="connsiteY185" fmla="*/ 3606540 h 4248240"/>
                <a:gd name="connsiteX186" fmla="*/ 3238409 w 4246481"/>
                <a:gd name="connsiteY186" fmla="*/ 3628531 h 4248240"/>
                <a:gd name="connsiteX187" fmla="*/ 3250724 w 4246481"/>
                <a:gd name="connsiteY187" fmla="*/ 3651842 h 4248240"/>
                <a:gd name="connsiteX188" fmla="*/ 3242368 w 4246481"/>
                <a:gd name="connsiteY188" fmla="*/ 3664157 h 4248240"/>
                <a:gd name="connsiteX189" fmla="*/ 3211580 w 4246481"/>
                <a:gd name="connsiteY189" fmla="*/ 3661078 h 4248240"/>
                <a:gd name="connsiteX190" fmla="*/ 3089310 w 4246481"/>
                <a:gd name="connsiteY190" fmla="*/ 3611378 h 4248240"/>
                <a:gd name="connsiteX191" fmla="*/ 3086231 w 4246481"/>
                <a:gd name="connsiteY191" fmla="*/ 3613138 h 4248240"/>
                <a:gd name="connsiteX192" fmla="*/ 3113940 w 4246481"/>
                <a:gd name="connsiteY192" fmla="*/ 3666796 h 4248240"/>
                <a:gd name="connsiteX193" fmla="*/ 3089750 w 4246481"/>
                <a:gd name="connsiteY193" fmla="*/ 3671194 h 4248240"/>
                <a:gd name="connsiteX194" fmla="*/ 2986391 w 4246481"/>
                <a:gd name="connsiteY194" fmla="*/ 3628971 h 4248240"/>
                <a:gd name="connsiteX195" fmla="*/ 2963081 w 4246481"/>
                <a:gd name="connsiteY195" fmla="*/ 3610938 h 4248240"/>
                <a:gd name="connsiteX196" fmla="*/ 2967479 w 4246481"/>
                <a:gd name="connsiteY196" fmla="*/ 3639087 h 4248240"/>
                <a:gd name="connsiteX197" fmla="*/ 2948127 w 4246481"/>
                <a:gd name="connsiteY197" fmla="*/ 3658879 h 4248240"/>
                <a:gd name="connsiteX198" fmla="*/ 2849607 w 4246481"/>
                <a:gd name="connsiteY198" fmla="*/ 3614897 h 4248240"/>
                <a:gd name="connsiteX199" fmla="*/ 2840810 w 4246481"/>
                <a:gd name="connsiteY199" fmla="*/ 3609619 h 4248240"/>
                <a:gd name="connsiteX200" fmla="*/ 2835972 w 4246481"/>
                <a:gd name="connsiteY200" fmla="*/ 3609619 h 4248240"/>
                <a:gd name="connsiteX201" fmla="*/ 2847848 w 4246481"/>
                <a:gd name="connsiteY201" fmla="*/ 3632490 h 4248240"/>
                <a:gd name="connsiteX202" fmla="*/ 2835533 w 4246481"/>
                <a:gd name="connsiteY202" fmla="*/ 3652722 h 4248240"/>
                <a:gd name="connsiteX203" fmla="*/ 2785393 w 4246481"/>
                <a:gd name="connsiteY203" fmla="*/ 3639967 h 4248240"/>
                <a:gd name="connsiteX204" fmla="*/ 2715901 w 4246481"/>
                <a:gd name="connsiteY204" fmla="*/ 3597744 h 4248240"/>
                <a:gd name="connsiteX205" fmla="*/ 2708864 w 4246481"/>
                <a:gd name="connsiteY205" fmla="*/ 3592466 h 4248240"/>
                <a:gd name="connsiteX206" fmla="*/ 2705345 w 4246481"/>
                <a:gd name="connsiteY206" fmla="*/ 3618416 h 4248240"/>
                <a:gd name="connsiteX207" fmla="*/ 2693030 w 4246481"/>
                <a:gd name="connsiteY207" fmla="*/ 3627212 h 4248240"/>
                <a:gd name="connsiteX208" fmla="*/ 2656525 w 4246481"/>
                <a:gd name="connsiteY208" fmla="*/ 3641726 h 4248240"/>
                <a:gd name="connsiteX209" fmla="*/ 2692151 w 4246481"/>
                <a:gd name="connsiteY209" fmla="*/ 3644805 h 4248240"/>
                <a:gd name="connsiteX210" fmla="*/ 2748888 w 4246481"/>
                <a:gd name="connsiteY210" fmla="*/ 3669875 h 4248240"/>
                <a:gd name="connsiteX211" fmla="*/ 2757244 w 4246481"/>
                <a:gd name="connsiteY211" fmla="*/ 3682629 h 4248240"/>
                <a:gd name="connsiteX212" fmla="*/ 2745369 w 4246481"/>
                <a:gd name="connsiteY212" fmla="*/ 3689227 h 4248240"/>
                <a:gd name="connsiteX213" fmla="*/ 2723378 w 4246481"/>
                <a:gd name="connsiteY213" fmla="*/ 3697143 h 4248240"/>
                <a:gd name="connsiteX214" fmla="*/ 2798148 w 4246481"/>
                <a:gd name="connsiteY214" fmla="*/ 3727491 h 4248240"/>
                <a:gd name="connsiteX215" fmla="*/ 2820139 w 4246481"/>
                <a:gd name="connsiteY215" fmla="*/ 3741566 h 4248240"/>
                <a:gd name="connsiteX216" fmla="*/ 2817500 w 4246481"/>
                <a:gd name="connsiteY216" fmla="*/ 3756519 h 4248240"/>
                <a:gd name="connsiteX217" fmla="*/ 2791110 w 4246481"/>
                <a:gd name="connsiteY217" fmla="*/ 3767075 h 4248240"/>
                <a:gd name="connsiteX218" fmla="*/ 2883033 w 4246481"/>
                <a:gd name="connsiteY218" fmla="*/ 3825571 h 4248240"/>
                <a:gd name="connsiteX219" fmla="*/ 2836412 w 4246481"/>
                <a:gd name="connsiteY219" fmla="*/ 3839646 h 4248240"/>
                <a:gd name="connsiteX220" fmla="*/ 2934493 w 4246481"/>
                <a:gd name="connsiteY220" fmla="*/ 3908258 h 4248240"/>
                <a:gd name="connsiteX221" fmla="*/ 2896228 w 4246481"/>
                <a:gd name="connsiteY221" fmla="*/ 3918374 h 4248240"/>
                <a:gd name="connsiteX222" fmla="*/ 2971877 w 4246481"/>
                <a:gd name="connsiteY222" fmla="*/ 3997542 h 4248240"/>
                <a:gd name="connsiteX223" fmla="*/ 2950766 w 4246481"/>
                <a:gd name="connsiteY223" fmla="*/ 4003699 h 4248240"/>
                <a:gd name="connsiteX224" fmla="*/ 3000906 w 4246481"/>
                <a:gd name="connsiteY224" fmla="*/ 4078029 h 4248240"/>
                <a:gd name="connsiteX225" fmla="*/ 2981993 w 4246481"/>
                <a:gd name="connsiteY225" fmla="*/ 4078909 h 4248240"/>
                <a:gd name="connsiteX226" fmla="*/ 3098106 w 4246481"/>
                <a:gd name="connsiteY226" fmla="*/ 4248240 h 4248240"/>
                <a:gd name="connsiteX227" fmla="*/ 2918219 w 4246481"/>
                <a:gd name="connsiteY227" fmla="*/ 4150600 h 4248240"/>
                <a:gd name="connsiteX228" fmla="*/ 2919978 w 4246481"/>
                <a:gd name="connsiteY228" fmla="*/ 4169952 h 4248240"/>
                <a:gd name="connsiteX229" fmla="*/ 2840810 w 4246481"/>
                <a:gd name="connsiteY229" fmla="*/ 4127289 h 4248240"/>
                <a:gd name="connsiteX230" fmla="*/ 2837292 w 4246481"/>
                <a:gd name="connsiteY230" fmla="*/ 4148841 h 4248240"/>
                <a:gd name="connsiteX231" fmla="*/ 2751087 w 4246481"/>
                <a:gd name="connsiteY231" fmla="*/ 4081988 h 4248240"/>
                <a:gd name="connsiteX232" fmla="*/ 2744489 w 4246481"/>
                <a:gd name="connsiteY232" fmla="*/ 4121572 h 4248240"/>
                <a:gd name="connsiteX233" fmla="*/ 2666201 w 4246481"/>
                <a:gd name="connsiteY233" fmla="*/ 4029649 h 4248240"/>
                <a:gd name="connsiteX234" fmla="*/ 2657845 w 4246481"/>
                <a:gd name="connsiteY234" fmla="*/ 4078469 h 4248240"/>
                <a:gd name="connsiteX235" fmla="*/ 2590552 w 4246481"/>
                <a:gd name="connsiteY235" fmla="*/ 3990065 h 4248240"/>
                <a:gd name="connsiteX236" fmla="*/ 2579116 w 4246481"/>
                <a:gd name="connsiteY236" fmla="*/ 4029649 h 4248240"/>
                <a:gd name="connsiteX237" fmla="*/ 2575158 w 4246481"/>
                <a:gd name="connsiteY237" fmla="*/ 4030968 h 4248240"/>
                <a:gd name="connsiteX238" fmla="*/ 2513142 w 4246481"/>
                <a:gd name="connsiteY238" fmla="*/ 3931129 h 4248240"/>
                <a:gd name="connsiteX239" fmla="*/ 2506986 w 4246481"/>
                <a:gd name="connsiteY239" fmla="*/ 3957518 h 4248240"/>
                <a:gd name="connsiteX240" fmla="*/ 2490712 w 4246481"/>
                <a:gd name="connsiteY240" fmla="*/ 3962796 h 4248240"/>
                <a:gd name="connsiteX241" fmla="*/ 2454646 w 4246481"/>
                <a:gd name="connsiteY241" fmla="*/ 3894624 h 4248240"/>
                <a:gd name="connsiteX242" fmla="*/ 2451568 w 4246481"/>
                <a:gd name="connsiteY242" fmla="*/ 3871753 h 4248240"/>
                <a:gd name="connsiteX243" fmla="*/ 2439692 w 4246481"/>
                <a:gd name="connsiteY243" fmla="*/ 3891105 h 4248240"/>
                <a:gd name="connsiteX244" fmla="*/ 2421660 w 4246481"/>
                <a:gd name="connsiteY244" fmla="*/ 3892424 h 4248240"/>
                <a:gd name="connsiteX245" fmla="*/ 2399228 w 4246481"/>
                <a:gd name="connsiteY245" fmla="*/ 3849322 h 4248240"/>
                <a:gd name="connsiteX246" fmla="*/ 2386914 w 4246481"/>
                <a:gd name="connsiteY246" fmla="*/ 3815895 h 4248240"/>
                <a:gd name="connsiteX247" fmla="*/ 2380756 w 4246481"/>
                <a:gd name="connsiteY247" fmla="*/ 3836127 h 4248240"/>
                <a:gd name="connsiteX248" fmla="*/ 2367122 w 4246481"/>
                <a:gd name="connsiteY248" fmla="*/ 3839206 h 4248240"/>
                <a:gd name="connsiteX249" fmla="*/ 2353928 w 4246481"/>
                <a:gd name="connsiteY249" fmla="*/ 3822933 h 4248240"/>
                <a:gd name="connsiteX250" fmla="*/ 2328418 w 4246481"/>
                <a:gd name="connsiteY250" fmla="*/ 3750362 h 4248240"/>
                <a:gd name="connsiteX251" fmla="*/ 2322260 w 4246481"/>
                <a:gd name="connsiteY251" fmla="*/ 3755200 h 4248240"/>
                <a:gd name="connsiteX252" fmla="*/ 2296750 w 4246481"/>
                <a:gd name="connsiteY252" fmla="*/ 3749482 h 4248240"/>
                <a:gd name="connsiteX253" fmla="*/ 2280916 w 4246481"/>
                <a:gd name="connsiteY253" fmla="*/ 3709019 h 4248240"/>
                <a:gd name="connsiteX254" fmla="*/ 2270362 w 4246481"/>
                <a:gd name="connsiteY254" fmla="*/ 3685268 h 4248240"/>
                <a:gd name="connsiteX255" fmla="*/ 2267282 w 4246481"/>
                <a:gd name="connsiteY255" fmla="*/ 3686588 h 4248240"/>
                <a:gd name="connsiteX256" fmla="*/ 2255846 w 4246481"/>
                <a:gd name="connsiteY256" fmla="*/ 3696704 h 4248240"/>
                <a:gd name="connsiteX257" fmla="*/ 2243972 w 4246481"/>
                <a:gd name="connsiteY257" fmla="*/ 3683949 h 4248240"/>
                <a:gd name="connsiteX258" fmla="*/ 2228138 w 4246481"/>
                <a:gd name="connsiteY258" fmla="*/ 3606980 h 4248240"/>
                <a:gd name="connsiteX259" fmla="*/ 2225938 w 4246481"/>
                <a:gd name="connsiteY259" fmla="*/ 3592906 h 4248240"/>
                <a:gd name="connsiteX260" fmla="*/ 2214944 w 4246481"/>
                <a:gd name="connsiteY260" fmla="*/ 3606540 h 4248240"/>
                <a:gd name="connsiteX261" fmla="*/ 2204388 w 4246481"/>
                <a:gd name="connsiteY261" fmla="*/ 3606101 h 4248240"/>
                <a:gd name="connsiteX262" fmla="*/ 2190754 w 4246481"/>
                <a:gd name="connsiteY262" fmla="*/ 3579711 h 4248240"/>
                <a:gd name="connsiteX263" fmla="*/ 2143252 w 4246481"/>
                <a:gd name="connsiteY263" fmla="*/ 3418297 h 4248240"/>
                <a:gd name="connsiteX264" fmla="*/ 2139734 w 4246481"/>
                <a:gd name="connsiteY264" fmla="*/ 3412139 h 4248240"/>
                <a:gd name="connsiteX265" fmla="*/ 2135776 w 4246481"/>
                <a:gd name="connsiteY265" fmla="*/ 3445126 h 4248240"/>
                <a:gd name="connsiteX266" fmla="*/ 2120822 w 4246481"/>
                <a:gd name="connsiteY266" fmla="*/ 3767075 h 4248240"/>
                <a:gd name="connsiteX267" fmla="*/ 2137974 w 4246481"/>
                <a:gd name="connsiteY267" fmla="*/ 3936846 h 4248240"/>
                <a:gd name="connsiteX268" fmla="*/ 2145452 w 4246481"/>
                <a:gd name="connsiteY268" fmla="*/ 4173471 h 4248240"/>
                <a:gd name="connsiteX269" fmla="*/ 2134016 w 4246481"/>
                <a:gd name="connsiteY269" fmla="*/ 4184466 h 4248240"/>
                <a:gd name="connsiteX270" fmla="*/ 2104108 w 4246481"/>
                <a:gd name="connsiteY270" fmla="*/ 4184466 h 4248240"/>
                <a:gd name="connsiteX271" fmla="*/ 2103228 w 4246481"/>
                <a:gd name="connsiteY271" fmla="*/ 4177869 h 4248240"/>
                <a:gd name="connsiteX272" fmla="*/ 2086076 w 4246481"/>
                <a:gd name="connsiteY272" fmla="*/ 3859438 h 4248240"/>
                <a:gd name="connsiteX273" fmla="*/ 2090034 w 4246481"/>
                <a:gd name="connsiteY273" fmla="*/ 3478112 h 4248240"/>
                <a:gd name="connsiteX274" fmla="*/ 2094872 w 4246481"/>
                <a:gd name="connsiteY274" fmla="*/ 3433690 h 4248240"/>
                <a:gd name="connsiteX275" fmla="*/ 2092234 w 4246481"/>
                <a:gd name="connsiteY275" fmla="*/ 3432811 h 4248240"/>
                <a:gd name="connsiteX276" fmla="*/ 2073760 w 4246481"/>
                <a:gd name="connsiteY276" fmla="*/ 3496145 h 4248240"/>
                <a:gd name="connsiteX277" fmla="*/ 2051770 w 4246481"/>
                <a:gd name="connsiteY277" fmla="*/ 3585429 h 4248240"/>
                <a:gd name="connsiteX278" fmla="*/ 2050010 w 4246481"/>
                <a:gd name="connsiteY278" fmla="*/ 3590707 h 4248240"/>
                <a:gd name="connsiteX279" fmla="*/ 2039894 w 4246481"/>
                <a:gd name="connsiteY279" fmla="*/ 3608300 h 4248240"/>
                <a:gd name="connsiteX280" fmla="*/ 2027140 w 4246481"/>
                <a:gd name="connsiteY280" fmla="*/ 3595545 h 4248240"/>
                <a:gd name="connsiteX281" fmla="*/ 2023182 w 4246481"/>
                <a:gd name="connsiteY281" fmla="*/ 3592906 h 4248240"/>
                <a:gd name="connsiteX282" fmla="*/ 2016584 w 4246481"/>
                <a:gd name="connsiteY282" fmla="*/ 3638207 h 4248240"/>
                <a:gd name="connsiteX283" fmla="*/ 2006468 w 4246481"/>
                <a:gd name="connsiteY283" fmla="*/ 3679991 h 4248240"/>
                <a:gd name="connsiteX284" fmla="*/ 1980078 w 4246481"/>
                <a:gd name="connsiteY284" fmla="*/ 3683069 h 4248240"/>
                <a:gd name="connsiteX285" fmla="*/ 1972162 w 4246481"/>
                <a:gd name="connsiteY285" fmla="*/ 3697143 h 4248240"/>
                <a:gd name="connsiteX286" fmla="*/ 1953250 w 4246481"/>
                <a:gd name="connsiteY286" fmla="*/ 3744204 h 4248240"/>
                <a:gd name="connsiteX287" fmla="*/ 1925540 w 4246481"/>
                <a:gd name="connsiteY287" fmla="*/ 3751242 h 4248240"/>
                <a:gd name="connsiteX288" fmla="*/ 1923342 w 4246481"/>
                <a:gd name="connsiteY288" fmla="*/ 3749922 h 4248240"/>
                <a:gd name="connsiteX289" fmla="*/ 1901790 w 4246481"/>
                <a:gd name="connsiteY289" fmla="*/ 3808858 h 4248240"/>
                <a:gd name="connsiteX290" fmla="*/ 1883318 w 4246481"/>
                <a:gd name="connsiteY290" fmla="*/ 3835687 h 4248240"/>
                <a:gd name="connsiteX291" fmla="*/ 1868364 w 4246481"/>
                <a:gd name="connsiteY291" fmla="*/ 3831289 h 4248240"/>
                <a:gd name="connsiteX292" fmla="*/ 1862646 w 4246481"/>
                <a:gd name="connsiteY292" fmla="*/ 3812377 h 4248240"/>
                <a:gd name="connsiteX293" fmla="*/ 1841974 w 4246481"/>
                <a:gd name="connsiteY293" fmla="*/ 3861197 h 4248240"/>
                <a:gd name="connsiteX294" fmla="*/ 1823501 w 4246481"/>
                <a:gd name="connsiteY294" fmla="*/ 3892424 h 4248240"/>
                <a:gd name="connsiteX295" fmla="*/ 1807228 w 4246481"/>
                <a:gd name="connsiteY295" fmla="*/ 3891105 h 4248240"/>
                <a:gd name="connsiteX296" fmla="*/ 1795353 w 4246481"/>
                <a:gd name="connsiteY296" fmla="*/ 3871753 h 4248240"/>
                <a:gd name="connsiteX297" fmla="*/ 1789635 w 4246481"/>
                <a:gd name="connsiteY297" fmla="*/ 3905179 h 4248240"/>
                <a:gd name="connsiteX298" fmla="*/ 1756649 w 4246481"/>
                <a:gd name="connsiteY298" fmla="*/ 3962796 h 4248240"/>
                <a:gd name="connsiteX299" fmla="*/ 1740375 w 4246481"/>
                <a:gd name="connsiteY299" fmla="*/ 3957078 h 4248240"/>
                <a:gd name="connsiteX300" fmla="*/ 1734218 w 4246481"/>
                <a:gd name="connsiteY300" fmla="*/ 3929370 h 4248240"/>
                <a:gd name="connsiteX301" fmla="*/ 1707829 w 4246481"/>
                <a:gd name="connsiteY301" fmla="*/ 3984787 h 4248240"/>
                <a:gd name="connsiteX302" fmla="*/ 1669125 w 4246481"/>
                <a:gd name="connsiteY302" fmla="*/ 4031848 h 4248240"/>
                <a:gd name="connsiteX303" fmla="*/ 1657250 w 4246481"/>
                <a:gd name="connsiteY303" fmla="*/ 3989625 h 4248240"/>
                <a:gd name="connsiteX304" fmla="*/ 1589956 w 4246481"/>
                <a:gd name="connsiteY304" fmla="*/ 4078909 h 4248240"/>
                <a:gd name="connsiteX305" fmla="*/ 1581160 w 4246481"/>
                <a:gd name="connsiteY305" fmla="*/ 4030968 h 4248240"/>
                <a:gd name="connsiteX306" fmla="*/ 1503311 w 4246481"/>
                <a:gd name="connsiteY306" fmla="*/ 4121132 h 4248240"/>
                <a:gd name="connsiteX307" fmla="*/ 1497154 w 4246481"/>
                <a:gd name="connsiteY307" fmla="*/ 4082428 h 4248240"/>
                <a:gd name="connsiteX308" fmla="*/ 1410509 w 4246481"/>
                <a:gd name="connsiteY308" fmla="*/ 4149281 h 4248240"/>
                <a:gd name="connsiteX309" fmla="*/ 1407430 w 4246481"/>
                <a:gd name="connsiteY309" fmla="*/ 4127289 h 4248240"/>
                <a:gd name="connsiteX310" fmla="*/ 1328262 w 4246481"/>
                <a:gd name="connsiteY310" fmla="*/ 4169952 h 4248240"/>
                <a:gd name="connsiteX311" fmla="*/ 1330021 w 4246481"/>
                <a:gd name="connsiteY311" fmla="*/ 4150160 h 4248240"/>
                <a:gd name="connsiteX312" fmla="*/ 1149255 w 4246481"/>
                <a:gd name="connsiteY312" fmla="*/ 4248240 h 4248240"/>
                <a:gd name="connsiteX313" fmla="*/ 1266687 w 4246481"/>
                <a:gd name="connsiteY313" fmla="*/ 4078909 h 4248240"/>
                <a:gd name="connsiteX314" fmla="*/ 1245575 w 4246481"/>
                <a:gd name="connsiteY314" fmla="*/ 4078909 h 4248240"/>
                <a:gd name="connsiteX315" fmla="*/ 1297475 w 4246481"/>
                <a:gd name="connsiteY315" fmla="*/ 4003260 h 4248240"/>
                <a:gd name="connsiteX316" fmla="*/ 1275923 w 4246481"/>
                <a:gd name="connsiteY316" fmla="*/ 3997542 h 4248240"/>
                <a:gd name="connsiteX317" fmla="*/ 1352452 w 4246481"/>
                <a:gd name="connsiteY317" fmla="*/ 3917934 h 4248240"/>
                <a:gd name="connsiteX318" fmla="*/ 1314188 w 4246481"/>
                <a:gd name="connsiteY318" fmla="*/ 3907818 h 4248240"/>
                <a:gd name="connsiteX319" fmla="*/ 1412708 w 4246481"/>
                <a:gd name="connsiteY319" fmla="*/ 3839646 h 4248240"/>
                <a:gd name="connsiteX320" fmla="*/ 1366087 w 4246481"/>
                <a:gd name="connsiteY320" fmla="*/ 3825571 h 4248240"/>
                <a:gd name="connsiteX321" fmla="*/ 1461088 w 4246481"/>
                <a:gd name="connsiteY321" fmla="*/ 3767515 h 4248240"/>
                <a:gd name="connsiteX322" fmla="*/ 1421944 w 4246481"/>
                <a:gd name="connsiteY322" fmla="*/ 3751681 h 4248240"/>
                <a:gd name="connsiteX323" fmla="*/ 1421064 w 4246481"/>
                <a:gd name="connsiteY323" fmla="*/ 3747283 h 4248240"/>
                <a:gd name="connsiteX324" fmla="*/ 1528821 w 4246481"/>
                <a:gd name="connsiteY324" fmla="*/ 3698023 h 4248240"/>
                <a:gd name="connsiteX325" fmla="*/ 1487478 w 4246481"/>
                <a:gd name="connsiteY325" fmla="*/ 3682190 h 4248240"/>
                <a:gd name="connsiteX326" fmla="*/ 1503311 w 4246481"/>
                <a:gd name="connsiteY326" fmla="*/ 3664597 h 4248240"/>
                <a:gd name="connsiteX327" fmla="*/ 1577201 w 4246481"/>
                <a:gd name="connsiteY327" fmla="*/ 3641726 h 4248240"/>
                <a:gd name="connsiteX328" fmla="*/ 1588197 w 4246481"/>
                <a:gd name="connsiteY328" fmla="*/ 3641286 h 4248240"/>
                <a:gd name="connsiteX329" fmla="*/ 1589956 w 4246481"/>
                <a:gd name="connsiteY329" fmla="*/ 3639087 h 4248240"/>
                <a:gd name="connsiteX330" fmla="*/ 1568845 w 4246481"/>
                <a:gd name="connsiteY330" fmla="*/ 3623253 h 4248240"/>
                <a:gd name="connsiteX331" fmla="*/ 1557409 w 4246481"/>
                <a:gd name="connsiteY331" fmla="*/ 3625453 h 4248240"/>
                <a:gd name="connsiteX332" fmla="*/ 1540696 w 4246481"/>
                <a:gd name="connsiteY332" fmla="*/ 3615337 h 4248240"/>
                <a:gd name="connsiteX333" fmla="*/ 1538937 w 4246481"/>
                <a:gd name="connsiteY333" fmla="*/ 3603461 h 4248240"/>
                <a:gd name="connsiteX334" fmla="*/ 1537617 w 4246481"/>
                <a:gd name="connsiteY334" fmla="*/ 3590707 h 4248240"/>
                <a:gd name="connsiteX335" fmla="*/ 1528821 w 4246481"/>
                <a:gd name="connsiteY335" fmla="*/ 3597304 h 4248240"/>
                <a:gd name="connsiteX336" fmla="*/ 1421064 w 4246481"/>
                <a:gd name="connsiteY336" fmla="*/ 3650962 h 4248240"/>
                <a:gd name="connsiteX337" fmla="*/ 1413587 w 4246481"/>
                <a:gd name="connsiteY337" fmla="*/ 3652282 h 4248240"/>
                <a:gd name="connsiteX338" fmla="*/ 1396434 w 4246481"/>
                <a:gd name="connsiteY338" fmla="*/ 3647444 h 4248240"/>
                <a:gd name="connsiteX339" fmla="*/ 1399073 w 4246481"/>
                <a:gd name="connsiteY339" fmla="*/ 3630291 h 4248240"/>
                <a:gd name="connsiteX340" fmla="*/ 1409189 w 4246481"/>
                <a:gd name="connsiteY340" fmla="*/ 3609179 h 4248240"/>
                <a:gd name="connsiteX341" fmla="*/ 1406990 w 4246481"/>
                <a:gd name="connsiteY341" fmla="*/ 3607420 h 4248240"/>
                <a:gd name="connsiteX342" fmla="*/ 1361688 w 4246481"/>
                <a:gd name="connsiteY342" fmla="*/ 3632490 h 4248240"/>
                <a:gd name="connsiteX343" fmla="*/ 1301433 w 4246481"/>
                <a:gd name="connsiteY343" fmla="*/ 3656680 h 4248240"/>
                <a:gd name="connsiteX344" fmla="*/ 1288238 w 4246481"/>
                <a:gd name="connsiteY344" fmla="*/ 3658879 h 4248240"/>
                <a:gd name="connsiteX345" fmla="*/ 1276803 w 4246481"/>
                <a:gd name="connsiteY345" fmla="*/ 3646124 h 4248240"/>
                <a:gd name="connsiteX346" fmla="*/ 1280321 w 4246481"/>
                <a:gd name="connsiteY346" fmla="*/ 3608300 h 4248240"/>
                <a:gd name="connsiteX347" fmla="*/ 1263608 w 4246481"/>
                <a:gd name="connsiteY347" fmla="*/ 3623693 h 4248240"/>
                <a:gd name="connsiteX348" fmla="*/ 1169047 w 4246481"/>
                <a:gd name="connsiteY348" fmla="*/ 3668995 h 4248240"/>
                <a:gd name="connsiteX349" fmla="*/ 1141778 w 4246481"/>
                <a:gd name="connsiteY349" fmla="*/ 3668115 h 4248240"/>
                <a:gd name="connsiteX350" fmla="*/ 1136060 w 4246481"/>
                <a:gd name="connsiteY350" fmla="*/ 3655360 h 4248240"/>
                <a:gd name="connsiteX351" fmla="*/ 1151893 w 4246481"/>
                <a:gd name="connsiteY351" fmla="*/ 3627212 h 4248240"/>
                <a:gd name="connsiteX352" fmla="*/ 1159810 w 4246481"/>
                <a:gd name="connsiteY352" fmla="*/ 3608739 h 4248240"/>
                <a:gd name="connsiteX353" fmla="*/ 1150134 w 4246481"/>
                <a:gd name="connsiteY353" fmla="*/ 3614017 h 4248240"/>
                <a:gd name="connsiteX354" fmla="*/ 1020387 w 4246481"/>
                <a:gd name="connsiteY354" fmla="*/ 3661958 h 4248240"/>
                <a:gd name="connsiteX355" fmla="*/ 995317 w 4246481"/>
                <a:gd name="connsiteY355" fmla="*/ 3659759 h 4248240"/>
                <a:gd name="connsiteX356" fmla="*/ 1002794 w 4246481"/>
                <a:gd name="connsiteY356" fmla="*/ 3636448 h 4248240"/>
                <a:gd name="connsiteX357" fmla="*/ 1016868 w 4246481"/>
                <a:gd name="connsiteY357" fmla="*/ 3605221 h 4248240"/>
                <a:gd name="connsiteX358" fmla="*/ 864690 w 4246481"/>
                <a:gd name="connsiteY358" fmla="*/ 3636008 h 4248240"/>
                <a:gd name="connsiteX359" fmla="*/ 861611 w 4246481"/>
                <a:gd name="connsiteY359" fmla="*/ 3632050 h 4248240"/>
                <a:gd name="connsiteX360" fmla="*/ 897237 w 4246481"/>
                <a:gd name="connsiteY360" fmla="*/ 3573114 h 4248240"/>
                <a:gd name="connsiteX361" fmla="*/ 889320 w 4246481"/>
                <a:gd name="connsiteY361" fmla="*/ 3576192 h 4248240"/>
                <a:gd name="connsiteX362" fmla="*/ 739780 w 4246481"/>
                <a:gd name="connsiteY362" fmla="*/ 3601262 h 4248240"/>
                <a:gd name="connsiteX363" fmla="*/ 731864 w 4246481"/>
                <a:gd name="connsiteY363" fmla="*/ 3586309 h 4248240"/>
                <a:gd name="connsiteX364" fmla="*/ 755614 w 4246481"/>
                <a:gd name="connsiteY364" fmla="*/ 3549803 h 4248240"/>
                <a:gd name="connsiteX365" fmla="*/ 595079 w 4246481"/>
                <a:gd name="connsiteY365" fmla="*/ 3541447 h 4248240"/>
                <a:gd name="connsiteX366" fmla="*/ 612232 w 4246481"/>
                <a:gd name="connsiteY366" fmla="*/ 3512418 h 4248240"/>
                <a:gd name="connsiteX367" fmla="*/ 482924 w 4246481"/>
                <a:gd name="connsiteY367" fmla="*/ 3483390 h 4248240"/>
                <a:gd name="connsiteX368" fmla="*/ 503156 w 4246481"/>
                <a:gd name="connsiteY368" fmla="*/ 3464478 h 4248240"/>
                <a:gd name="connsiteX369" fmla="*/ 211994 w 4246481"/>
                <a:gd name="connsiteY369" fmla="*/ 3403342 h 4248240"/>
                <a:gd name="connsiteX370" fmla="*/ 211554 w 4246481"/>
                <a:gd name="connsiteY370" fmla="*/ 3398505 h 4248240"/>
                <a:gd name="connsiteX371" fmla="*/ 241902 w 4246481"/>
                <a:gd name="connsiteY371" fmla="*/ 3385310 h 4248240"/>
                <a:gd name="connsiteX372" fmla="*/ 425748 w 4246481"/>
                <a:gd name="connsiteY372" fmla="*/ 3338689 h 4248240"/>
                <a:gd name="connsiteX373" fmla="*/ 500517 w 4246481"/>
                <a:gd name="connsiteY373" fmla="*/ 3325054 h 4248240"/>
                <a:gd name="connsiteX374" fmla="*/ 479846 w 4246481"/>
                <a:gd name="connsiteY374" fmla="*/ 3305262 h 4248240"/>
                <a:gd name="connsiteX375" fmla="*/ 607834 w 4246481"/>
                <a:gd name="connsiteY375" fmla="*/ 3272715 h 4248240"/>
                <a:gd name="connsiteX376" fmla="*/ 589801 w 4246481"/>
                <a:gd name="connsiteY376" fmla="*/ 3245007 h 4248240"/>
                <a:gd name="connsiteX377" fmla="*/ 748577 w 4246481"/>
                <a:gd name="connsiteY377" fmla="*/ 3230932 h 4248240"/>
                <a:gd name="connsiteX378" fmla="*/ 718669 w 4246481"/>
                <a:gd name="connsiteY378" fmla="*/ 3185631 h 4248240"/>
                <a:gd name="connsiteX379" fmla="*/ 720868 w 4246481"/>
                <a:gd name="connsiteY379" fmla="*/ 3181672 h 4248240"/>
                <a:gd name="connsiteX380" fmla="*/ 890639 w 4246481"/>
                <a:gd name="connsiteY380" fmla="*/ 3202784 h 4248240"/>
                <a:gd name="connsiteX381" fmla="*/ 852375 w 4246481"/>
                <a:gd name="connsiteY381" fmla="*/ 3143408 h 4248240"/>
                <a:gd name="connsiteX382" fmla="*/ 934182 w 4246481"/>
                <a:gd name="connsiteY382" fmla="*/ 3142088 h 4248240"/>
                <a:gd name="connsiteX383" fmla="*/ 1006752 w 4246481"/>
                <a:gd name="connsiteY383" fmla="*/ 3168038 h 4248240"/>
                <a:gd name="connsiteX384" fmla="*/ 1008951 w 4246481"/>
                <a:gd name="connsiteY384" fmla="*/ 3165839 h 4248240"/>
                <a:gd name="connsiteX385" fmla="*/ 998835 w 4246481"/>
                <a:gd name="connsiteY385" fmla="*/ 3144288 h 4248240"/>
                <a:gd name="connsiteX386" fmla="*/ 986960 w 4246481"/>
                <a:gd name="connsiteY386" fmla="*/ 3124056 h 4248240"/>
                <a:gd name="connsiteX387" fmla="*/ 996196 w 4246481"/>
                <a:gd name="connsiteY387" fmla="*/ 3109102 h 4248240"/>
                <a:gd name="connsiteX388" fmla="*/ 1061290 w 4246481"/>
                <a:gd name="connsiteY388" fmla="*/ 3120097 h 4248240"/>
                <a:gd name="connsiteX389" fmla="*/ 1149255 w 4246481"/>
                <a:gd name="connsiteY389" fmla="*/ 3153524 h 4248240"/>
                <a:gd name="connsiteX390" fmla="*/ 1145296 w 4246481"/>
                <a:gd name="connsiteY390" fmla="*/ 3142968 h 4248240"/>
                <a:gd name="connsiteX391" fmla="*/ 1128143 w 4246481"/>
                <a:gd name="connsiteY391" fmla="*/ 3114379 h 4248240"/>
                <a:gd name="connsiteX392" fmla="*/ 1135620 w 4246481"/>
                <a:gd name="connsiteY392" fmla="*/ 3098546 h 4248240"/>
                <a:gd name="connsiteX393" fmla="*/ 1182681 w 4246481"/>
                <a:gd name="connsiteY393" fmla="*/ 3102064 h 4248240"/>
                <a:gd name="connsiteX394" fmla="*/ 1261849 w 4246481"/>
                <a:gd name="connsiteY394" fmla="*/ 3144727 h 4248240"/>
                <a:gd name="connsiteX395" fmla="*/ 1275483 w 4246481"/>
                <a:gd name="connsiteY395" fmla="*/ 3152644 h 4248240"/>
                <a:gd name="connsiteX396" fmla="*/ 1269326 w 4246481"/>
                <a:gd name="connsiteY396" fmla="*/ 3123176 h 4248240"/>
                <a:gd name="connsiteX397" fmla="*/ 1288678 w 4246481"/>
                <a:gd name="connsiteY397" fmla="*/ 3103824 h 4248240"/>
                <a:gd name="connsiteX398" fmla="*/ 1376642 w 4246481"/>
                <a:gd name="connsiteY398" fmla="*/ 3138570 h 4248240"/>
                <a:gd name="connsiteX399" fmla="*/ 1393356 w 4246481"/>
                <a:gd name="connsiteY399" fmla="*/ 3135491 h 4248240"/>
                <a:gd name="connsiteX400" fmla="*/ 1361688 w 4246481"/>
                <a:gd name="connsiteY400" fmla="*/ 3105583 h 4248240"/>
                <a:gd name="connsiteX401" fmla="*/ 1255252 w 4246481"/>
                <a:gd name="connsiteY401" fmla="*/ 3073036 h 4248240"/>
                <a:gd name="connsiteX402" fmla="*/ 1238099 w 4246481"/>
                <a:gd name="connsiteY402" fmla="*/ 3065999 h 4248240"/>
                <a:gd name="connsiteX403" fmla="*/ 1231061 w 4246481"/>
                <a:gd name="connsiteY403" fmla="*/ 3041809 h 4248240"/>
                <a:gd name="connsiteX404" fmla="*/ 1253492 w 4246481"/>
                <a:gd name="connsiteY404" fmla="*/ 3009702 h 4248240"/>
                <a:gd name="connsiteX405" fmla="*/ 1216987 w 4246481"/>
                <a:gd name="connsiteY405" fmla="*/ 3006623 h 4248240"/>
                <a:gd name="connsiteX406" fmla="*/ 1065249 w 4246481"/>
                <a:gd name="connsiteY406" fmla="*/ 2956044 h 4248240"/>
                <a:gd name="connsiteX407" fmla="*/ 1048095 w 4246481"/>
                <a:gd name="connsiteY407" fmla="*/ 2941970 h 4248240"/>
                <a:gd name="connsiteX408" fmla="*/ 1053813 w 4246481"/>
                <a:gd name="connsiteY408" fmla="*/ 2914261 h 4248240"/>
                <a:gd name="connsiteX409" fmla="*/ 1078883 w 4246481"/>
                <a:gd name="connsiteY409" fmla="*/ 2905904 h 4248240"/>
                <a:gd name="connsiteX410" fmla="*/ 1098235 w 4246481"/>
                <a:gd name="connsiteY410" fmla="*/ 2895788 h 4248240"/>
                <a:gd name="connsiteX411" fmla="*/ 1024785 w 4246481"/>
                <a:gd name="connsiteY411" fmla="*/ 2877755 h 4248240"/>
                <a:gd name="connsiteX412" fmla="*/ 926705 w 4246481"/>
                <a:gd name="connsiteY412" fmla="*/ 2839051 h 4248240"/>
                <a:gd name="connsiteX413" fmla="*/ 924945 w 4246481"/>
                <a:gd name="connsiteY413" fmla="*/ 2797708 h 4248240"/>
                <a:gd name="connsiteX414" fmla="*/ 954853 w 4246481"/>
                <a:gd name="connsiteY414" fmla="*/ 2774837 h 4248240"/>
                <a:gd name="connsiteX415" fmla="*/ 961451 w 4246481"/>
                <a:gd name="connsiteY415" fmla="*/ 2767360 h 4248240"/>
                <a:gd name="connsiteX416" fmla="*/ 946057 w 4246481"/>
                <a:gd name="connsiteY416" fmla="*/ 2767360 h 4248240"/>
                <a:gd name="connsiteX417" fmla="*/ 797397 w 4246481"/>
                <a:gd name="connsiteY417" fmla="*/ 2733494 h 4248240"/>
                <a:gd name="connsiteX418" fmla="*/ 749017 w 4246481"/>
                <a:gd name="connsiteY418" fmla="*/ 2694350 h 4248240"/>
                <a:gd name="connsiteX419" fmla="*/ 755174 w 4246481"/>
                <a:gd name="connsiteY419" fmla="*/ 2671039 h 4248240"/>
                <a:gd name="connsiteX420" fmla="*/ 805314 w 4246481"/>
                <a:gd name="connsiteY420" fmla="*/ 2654326 h 4248240"/>
                <a:gd name="connsiteX421" fmla="*/ 822907 w 4246481"/>
                <a:gd name="connsiteY421" fmla="*/ 2642891 h 4248240"/>
                <a:gd name="connsiteX422" fmla="*/ 777605 w 4246481"/>
                <a:gd name="connsiteY422" fmla="*/ 2631895 h 4248240"/>
                <a:gd name="connsiteX423" fmla="*/ 608274 w 4246481"/>
                <a:gd name="connsiteY423" fmla="*/ 2550528 h 4248240"/>
                <a:gd name="connsiteX424" fmla="*/ 595959 w 4246481"/>
                <a:gd name="connsiteY424" fmla="*/ 2532055 h 4248240"/>
                <a:gd name="connsiteX425" fmla="*/ 613551 w 4246481"/>
                <a:gd name="connsiteY425" fmla="*/ 2517981 h 4248240"/>
                <a:gd name="connsiteX426" fmla="*/ 650936 w 4246481"/>
                <a:gd name="connsiteY426" fmla="*/ 2505226 h 4248240"/>
                <a:gd name="connsiteX427" fmla="*/ 676006 w 4246481"/>
                <a:gd name="connsiteY427" fmla="*/ 2492032 h 4248240"/>
                <a:gd name="connsiteX428" fmla="*/ 489082 w 4246481"/>
                <a:gd name="connsiteY428" fmla="*/ 2388233 h 4248240"/>
                <a:gd name="connsiteX429" fmla="*/ 496119 w 4246481"/>
                <a:gd name="connsiteY429" fmla="*/ 2359644 h 4248240"/>
                <a:gd name="connsiteX430" fmla="*/ 562532 w 4246481"/>
                <a:gd name="connsiteY430" fmla="*/ 2341612 h 4248240"/>
                <a:gd name="connsiteX431" fmla="*/ 573528 w 4246481"/>
                <a:gd name="connsiteY431" fmla="*/ 2336773 h 4248240"/>
                <a:gd name="connsiteX432" fmla="*/ 489522 w 4246481"/>
                <a:gd name="connsiteY432" fmla="*/ 2301148 h 4248240"/>
                <a:gd name="connsiteX433" fmla="*/ 376488 w 4246481"/>
                <a:gd name="connsiteY433" fmla="*/ 2211424 h 4248240"/>
                <a:gd name="connsiteX434" fmla="*/ 384844 w 4246481"/>
                <a:gd name="connsiteY434" fmla="*/ 2181516 h 4248240"/>
                <a:gd name="connsiteX435" fmla="*/ 444220 w 4246481"/>
                <a:gd name="connsiteY435" fmla="*/ 2167002 h 4248240"/>
                <a:gd name="connsiteX436" fmla="*/ 318871 w 4246481"/>
                <a:gd name="connsiteY436" fmla="*/ 2051769 h 4248240"/>
                <a:gd name="connsiteX437" fmla="*/ 282366 w 4246481"/>
                <a:gd name="connsiteY437" fmla="*/ 2004268 h 4248240"/>
                <a:gd name="connsiteX438" fmla="*/ 277088 w 4246481"/>
                <a:gd name="connsiteY438" fmla="*/ 1994152 h 4248240"/>
                <a:gd name="connsiteX439" fmla="*/ 323709 w 4246481"/>
                <a:gd name="connsiteY439" fmla="*/ 1981837 h 4248240"/>
                <a:gd name="connsiteX440" fmla="*/ 210675 w 4246481"/>
                <a:gd name="connsiteY440" fmla="*/ 1819103 h 4248240"/>
                <a:gd name="connsiteX441" fmla="*/ 255976 w 4246481"/>
                <a:gd name="connsiteY441" fmla="*/ 1819103 h 4248240"/>
                <a:gd name="connsiteX442" fmla="*/ 208036 w 4246481"/>
                <a:gd name="connsiteY442" fmla="*/ 1762366 h 4248240"/>
                <a:gd name="connsiteX443" fmla="*/ 29908 w 4246481"/>
                <a:gd name="connsiteY443" fmla="*/ 1512547 h 4248240"/>
                <a:gd name="connsiteX444" fmla="*/ 0 w 4246481"/>
                <a:gd name="connsiteY444" fmla="*/ 1453611 h 4248240"/>
                <a:gd name="connsiteX445" fmla="*/ 0 w 4246481"/>
                <a:gd name="connsiteY445" fmla="*/ 1449213 h 4248240"/>
                <a:gd name="connsiteX446" fmla="*/ 113034 w 4246481"/>
                <a:gd name="connsiteY446" fmla="*/ 1495834 h 4248240"/>
                <a:gd name="connsiteX447" fmla="*/ 377807 w 4246481"/>
                <a:gd name="connsiteY447" fmla="*/ 1655489 h 4248240"/>
                <a:gd name="connsiteX448" fmla="*/ 393641 w 4246481"/>
                <a:gd name="connsiteY448" fmla="*/ 1666925 h 4248240"/>
                <a:gd name="connsiteX449" fmla="*/ 389682 w 4246481"/>
                <a:gd name="connsiteY449" fmla="*/ 1622503 h 4248240"/>
                <a:gd name="connsiteX450" fmla="*/ 563412 w 4246481"/>
                <a:gd name="connsiteY450" fmla="*/ 1717504 h 4248240"/>
                <a:gd name="connsiteX451" fmla="*/ 571768 w 4246481"/>
                <a:gd name="connsiteY451" fmla="*/ 1668244 h 4248240"/>
                <a:gd name="connsiteX452" fmla="*/ 762211 w 4246481"/>
                <a:gd name="connsiteY452" fmla="*/ 1816904 h 4248240"/>
                <a:gd name="connsiteX453" fmla="*/ 763971 w 4246481"/>
                <a:gd name="connsiteY453" fmla="*/ 1805029 h 4248240"/>
                <a:gd name="connsiteX454" fmla="*/ 769688 w 4246481"/>
                <a:gd name="connsiteY454" fmla="*/ 1762366 h 4248240"/>
                <a:gd name="connsiteX455" fmla="*/ 803994 w 4246481"/>
                <a:gd name="connsiteY455" fmla="*/ 1749172 h 4248240"/>
                <a:gd name="connsiteX456" fmla="*/ 854134 w 4246481"/>
                <a:gd name="connsiteY456" fmla="*/ 1794473 h 4248240"/>
                <a:gd name="connsiteX457" fmla="*/ 933302 w 4246481"/>
                <a:gd name="connsiteY457" fmla="*/ 1903989 h 4248240"/>
                <a:gd name="connsiteX458" fmla="*/ 945617 w 4246481"/>
                <a:gd name="connsiteY458" fmla="*/ 1929059 h 4248240"/>
                <a:gd name="connsiteX459" fmla="*/ 950455 w 4246481"/>
                <a:gd name="connsiteY459" fmla="*/ 1902230 h 4248240"/>
                <a:gd name="connsiteX460" fmla="*/ 961451 w 4246481"/>
                <a:gd name="connsiteY460" fmla="*/ 1837576 h 4248240"/>
                <a:gd name="connsiteX461" fmla="*/ 974645 w 4246481"/>
                <a:gd name="connsiteY461" fmla="*/ 1831418 h 4248240"/>
                <a:gd name="connsiteX462" fmla="*/ 1103953 w 4246481"/>
                <a:gd name="connsiteY462" fmla="*/ 1996791 h 4248240"/>
                <a:gd name="connsiteX463" fmla="*/ 1109671 w 4246481"/>
                <a:gd name="connsiteY463" fmla="*/ 2012625 h 4248240"/>
                <a:gd name="connsiteX464" fmla="*/ 1119347 w 4246481"/>
                <a:gd name="connsiteY464" fmla="*/ 1987115 h 4248240"/>
                <a:gd name="connsiteX465" fmla="*/ 1128583 w 4246481"/>
                <a:gd name="connsiteY465" fmla="*/ 1947091 h 4248240"/>
                <a:gd name="connsiteX466" fmla="*/ 1133421 w 4246481"/>
                <a:gd name="connsiteY466" fmla="*/ 1934776 h 4248240"/>
                <a:gd name="connsiteX467" fmla="*/ 1149694 w 4246481"/>
                <a:gd name="connsiteY467" fmla="*/ 1931258 h 4248240"/>
                <a:gd name="connsiteX468" fmla="*/ 1176963 w 4246481"/>
                <a:gd name="connsiteY468" fmla="*/ 1958527 h 4248240"/>
                <a:gd name="connsiteX469" fmla="*/ 1271525 w 4246481"/>
                <a:gd name="connsiteY469" fmla="*/ 2138854 h 4248240"/>
                <a:gd name="connsiteX470" fmla="*/ 1274164 w 4246481"/>
                <a:gd name="connsiteY470" fmla="*/ 2147210 h 4248240"/>
                <a:gd name="connsiteX471" fmla="*/ 1281201 w 4246481"/>
                <a:gd name="connsiteY471" fmla="*/ 2131377 h 4248240"/>
                <a:gd name="connsiteX472" fmla="*/ 1294836 w 4246481"/>
                <a:gd name="connsiteY472" fmla="*/ 2072001 h 4248240"/>
                <a:gd name="connsiteX473" fmla="*/ 1313748 w 4246481"/>
                <a:gd name="connsiteY473" fmla="*/ 2063644 h 4248240"/>
                <a:gd name="connsiteX474" fmla="*/ 1358170 w 4246481"/>
                <a:gd name="connsiteY474" fmla="*/ 2105867 h 4248240"/>
                <a:gd name="connsiteX475" fmla="*/ 1409629 w 4246481"/>
                <a:gd name="connsiteY475" fmla="*/ 2254527 h 4248240"/>
                <a:gd name="connsiteX476" fmla="*/ 1412708 w 4246481"/>
                <a:gd name="connsiteY476" fmla="*/ 2268601 h 4248240"/>
                <a:gd name="connsiteX477" fmla="*/ 1424583 w 4246481"/>
                <a:gd name="connsiteY477" fmla="*/ 2252768 h 4248240"/>
                <a:gd name="connsiteX478" fmla="*/ 1444815 w 4246481"/>
                <a:gd name="connsiteY478" fmla="*/ 2218461 h 4248240"/>
                <a:gd name="connsiteX479" fmla="*/ 1465926 w 4246481"/>
                <a:gd name="connsiteY479" fmla="*/ 2215383 h 4248240"/>
                <a:gd name="connsiteX480" fmla="*/ 1490996 w 4246481"/>
                <a:gd name="connsiteY480" fmla="*/ 2247490 h 4248240"/>
                <a:gd name="connsiteX481" fmla="*/ 1546414 w 4246481"/>
                <a:gd name="connsiteY481" fmla="*/ 2376357 h 4248240"/>
                <a:gd name="connsiteX482" fmla="*/ 1550812 w 4246481"/>
                <a:gd name="connsiteY482" fmla="*/ 2389112 h 4248240"/>
                <a:gd name="connsiteX483" fmla="*/ 1553011 w 4246481"/>
                <a:gd name="connsiteY483" fmla="*/ 2391751 h 4248240"/>
                <a:gd name="connsiteX484" fmla="*/ 1559608 w 4246481"/>
                <a:gd name="connsiteY484" fmla="*/ 2377677 h 4248240"/>
                <a:gd name="connsiteX485" fmla="*/ 1564006 w 4246481"/>
                <a:gd name="connsiteY485" fmla="*/ 2358325 h 4248240"/>
                <a:gd name="connsiteX486" fmla="*/ 1575882 w 4246481"/>
                <a:gd name="connsiteY486" fmla="*/ 2335014 h 4248240"/>
                <a:gd name="connsiteX487" fmla="*/ 1600952 w 4246481"/>
                <a:gd name="connsiteY487" fmla="*/ 2347769 h 4248240"/>
                <a:gd name="connsiteX488" fmla="*/ 1755296 w 4246481"/>
                <a:gd name="connsiteY488" fmla="*/ 2522520 h 4248240"/>
                <a:gd name="connsiteX489" fmla="*/ 1698591 w 4246481"/>
                <a:gd name="connsiteY489" fmla="*/ 2332376 h 4248240"/>
                <a:gd name="connsiteX490" fmla="*/ 1730259 w 4246481"/>
                <a:gd name="connsiteY490" fmla="*/ 2328858 h 4248240"/>
                <a:gd name="connsiteX491" fmla="*/ 1748731 w 4246481"/>
                <a:gd name="connsiteY491" fmla="*/ 2326659 h 4248240"/>
                <a:gd name="connsiteX492" fmla="*/ 1739935 w 4246481"/>
                <a:gd name="connsiteY492" fmla="*/ 2316103 h 4248240"/>
                <a:gd name="connsiteX493" fmla="*/ 1648012 w 4246481"/>
                <a:gd name="connsiteY493" fmla="*/ 2131818 h 4248240"/>
                <a:gd name="connsiteX494" fmla="*/ 1644493 w 4246481"/>
                <a:gd name="connsiteY494" fmla="*/ 2092234 h 4248240"/>
                <a:gd name="connsiteX495" fmla="*/ 1671762 w 4246481"/>
                <a:gd name="connsiteY495" fmla="*/ 2076400 h 4248240"/>
                <a:gd name="connsiteX496" fmla="*/ 1698591 w 4246481"/>
                <a:gd name="connsiteY496" fmla="*/ 2092234 h 4248240"/>
                <a:gd name="connsiteX497" fmla="*/ 1720582 w 4246481"/>
                <a:gd name="connsiteY497" fmla="*/ 2100590 h 4248240"/>
                <a:gd name="connsiteX498" fmla="*/ 1722782 w 4246481"/>
                <a:gd name="connsiteY498" fmla="*/ 2097951 h 4248240"/>
                <a:gd name="connsiteX499" fmla="*/ 1713985 w 4246481"/>
                <a:gd name="connsiteY499" fmla="*/ 2083437 h 4248240"/>
                <a:gd name="connsiteX500" fmla="*/ 1640975 w 4246481"/>
                <a:gd name="connsiteY500" fmla="*/ 1921583 h 4248240"/>
                <a:gd name="connsiteX501" fmla="*/ 1635697 w 4246481"/>
                <a:gd name="connsiteY501" fmla="*/ 1885517 h 4248240"/>
                <a:gd name="connsiteX502" fmla="*/ 1655049 w 4246481"/>
                <a:gd name="connsiteY502" fmla="*/ 1869244 h 4248240"/>
                <a:gd name="connsiteX503" fmla="*/ 1700351 w 4246481"/>
                <a:gd name="connsiteY503" fmla="*/ 1878920 h 4248240"/>
                <a:gd name="connsiteX504" fmla="*/ 1725421 w 4246481"/>
                <a:gd name="connsiteY504" fmla="*/ 1878920 h 4248240"/>
                <a:gd name="connsiteX505" fmla="*/ 1717943 w 4246481"/>
                <a:gd name="connsiteY505" fmla="*/ 1870563 h 4248240"/>
                <a:gd name="connsiteX506" fmla="*/ 1623382 w 4246481"/>
                <a:gd name="connsiteY506" fmla="*/ 1693755 h 4248240"/>
                <a:gd name="connsiteX507" fmla="*/ 1622502 w 4246481"/>
                <a:gd name="connsiteY507" fmla="*/ 1636578 h 4248240"/>
                <a:gd name="connsiteX508" fmla="*/ 1648012 w 4246481"/>
                <a:gd name="connsiteY508" fmla="*/ 1623823 h 4248240"/>
                <a:gd name="connsiteX509" fmla="*/ 1706508 w 4246481"/>
                <a:gd name="connsiteY509" fmla="*/ 1657690 h 4248240"/>
                <a:gd name="connsiteX510" fmla="*/ 1727180 w 4246481"/>
                <a:gd name="connsiteY510" fmla="*/ 1664727 h 4248240"/>
                <a:gd name="connsiteX511" fmla="*/ 1724101 w 4246481"/>
                <a:gd name="connsiteY511" fmla="*/ 1656810 h 4248240"/>
                <a:gd name="connsiteX512" fmla="*/ 1638336 w 4246481"/>
                <a:gd name="connsiteY512" fmla="*/ 1420186 h 4248240"/>
                <a:gd name="connsiteX513" fmla="*/ 1637456 w 4246481"/>
                <a:gd name="connsiteY513" fmla="*/ 1386759 h 4248240"/>
                <a:gd name="connsiteX514" fmla="*/ 1656808 w 4246481"/>
                <a:gd name="connsiteY514" fmla="*/ 1373565 h 4248240"/>
                <a:gd name="connsiteX515" fmla="*/ 1683637 w 4246481"/>
                <a:gd name="connsiteY515" fmla="*/ 1386759 h 4248240"/>
                <a:gd name="connsiteX516" fmla="*/ 1732018 w 4246481"/>
                <a:gd name="connsiteY516" fmla="*/ 1410949 h 4248240"/>
                <a:gd name="connsiteX517" fmla="*/ 1742134 w 4246481"/>
                <a:gd name="connsiteY517" fmla="*/ 1412709 h 4248240"/>
                <a:gd name="connsiteX518" fmla="*/ 1737735 w 4246481"/>
                <a:gd name="connsiteY518" fmla="*/ 1405672 h 4248240"/>
                <a:gd name="connsiteX519" fmla="*/ 1696392 w 4246481"/>
                <a:gd name="connsiteY519" fmla="*/ 1304073 h 4248240"/>
                <a:gd name="connsiteX520" fmla="*/ 1688475 w 4246481"/>
                <a:gd name="connsiteY520" fmla="*/ 1154533 h 4248240"/>
                <a:gd name="connsiteX521" fmla="*/ 1704749 w 4246481"/>
                <a:gd name="connsiteY521" fmla="*/ 1145297 h 4248240"/>
                <a:gd name="connsiteX522" fmla="*/ 1782157 w 4246481"/>
                <a:gd name="connsiteY522" fmla="*/ 1194557 h 4248240"/>
                <a:gd name="connsiteX523" fmla="*/ 1796672 w 4246481"/>
                <a:gd name="connsiteY523" fmla="*/ 1203354 h 4248240"/>
                <a:gd name="connsiteX524" fmla="*/ 1770282 w 4246481"/>
                <a:gd name="connsiteY524" fmla="*/ 1131663 h 4248240"/>
                <a:gd name="connsiteX525" fmla="*/ 1750930 w 4246481"/>
                <a:gd name="connsiteY525" fmla="*/ 940780 h 4248240"/>
                <a:gd name="connsiteX526" fmla="*/ 1755328 w 4246481"/>
                <a:gd name="connsiteY526" fmla="*/ 914830 h 4248240"/>
                <a:gd name="connsiteX527" fmla="*/ 1772042 w 4246481"/>
                <a:gd name="connsiteY527" fmla="*/ 907354 h 4248240"/>
                <a:gd name="connsiteX528" fmla="*/ 1834936 w 4246481"/>
                <a:gd name="connsiteY528" fmla="*/ 948697 h 4248240"/>
                <a:gd name="connsiteX529" fmla="*/ 1844612 w 4246481"/>
                <a:gd name="connsiteY529" fmla="*/ 955294 h 4248240"/>
                <a:gd name="connsiteX530" fmla="*/ 1863525 w 4246481"/>
                <a:gd name="connsiteY530" fmla="*/ 670288 h 4248240"/>
                <a:gd name="connsiteX531" fmla="*/ 1913664 w 4246481"/>
                <a:gd name="connsiteY531" fmla="*/ 703715 h 4248240"/>
                <a:gd name="connsiteX532" fmla="*/ 1922900 w 4246481"/>
                <a:gd name="connsiteY532" fmla="*/ 586283 h 4248240"/>
                <a:gd name="connsiteX533" fmla="*/ 1967323 w 4246481"/>
                <a:gd name="connsiteY533" fmla="*/ 477207 h 4248240"/>
                <a:gd name="connsiteX534" fmla="*/ 2001189 w 4246481"/>
                <a:gd name="connsiteY534" fmla="*/ 514592 h 4248240"/>
                <a:gd name="connsiteX535" fmla="*/ 2013504 w 4246481"/>
                <a:gd name="connsiteY535" fmla="*/ 424428 h 4248240"/>
                <a:gd name="connsiteX536" fmla="*/ 2093551 w 4246481"/>
                <a:gd name="connsiteY536" fmla="*/ 65533 h 4248240"/>
                <a:gd name="connsiteX537" fmla="*/ 2118622 w 4246481"/>
                <a:gd name="connsiteY537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17999 w 4246481"/>
                <a:gd name="connsiteY51" fmla="*/ 2513290 h 4248240"/>
                <a:gd name="connsiteX52" fmla="*/ 2566644 w 4246481"/>
                <a:gd name="connsiteY52" fmla="*/ 2509150 h 4248240"/>
                <a:gd name="connsiteX53" fmla="*/ 2646408 w 4246481"/>
                <a:gd name="connsiteY53" fmla="*/ 2347769 h 4248240"/>
                <a:gd name="connsiteX54" fmla="*/ 2667960 w 4246481"/>
                <a:gd name="connsiteY54" fmla="*/ 2336334 h 4248240"/>
                <a:gd name="connsiteX55" fmla="*/ 2681595 w 4246481"/>
                <a:gd name="connsiteY55" fmla="*/ 2357005 h 4248240"/>
                <a:gd name="connsiteX56" fmla="*/ 2691711 w 4246481"/>
                <a:gd name="connsiteY56" fmla="*/ 2392191 h 4248240"/>
                <a:gd name="connsiteX57" fmla="*/ 2695229 w 4246481"/>
                <a:gd name="connsiteY57" fmla="*/ 2391751 h 4248240"/>
                <a:gd name="connsiteX58" fmla="*/ 2705785 w 4246481"/>
                <a:gd name="connsiteY58" fmla="*/ 2359644 h 4248240"/>
                <a:gd name="connsiteX59" fmla="*/ 2756804 w 4246481"/>
                <a:gd name="connsiteY59" fmla="*/ 2245730 h 4248240"/>
                <a:gd name="connsiteX60" fmla="*/ 2780995 w 4246481"/>
                <a:gd name="connsiteY60" fmla="*/ 2215822 h 4248240"/>
                <a:gd name="connsiteX61" fmla="*/ 2801666 w 4246481"/>
                <a:gd name="connsiteY61" fmla="*/ 2218461 h 4248240"/>
                <a:gd name="connsiteX62" fmla="*/ 2824977 w 4246481"/>
                <a:gd name="connsiteY62" fmla="*/ 2257166 h 4248240"/>
                <a:gd name="connsiteX63" fmla="*/ 2834653 w 4246481"/>
                <a:gd name="connsiteY63" fmla="*/ 2269041 h 4248240"/>
                <a:gd name="connsiteX64" fmla="*/ 2848287 w 4246481"/>
                <a:gd name="connsiteY64" fmla="*/ 2194711 h 4248240"/>
                <a:gd name="connsiteX65" fmla="*/ 2919539 w 4246481"/>
                <a:gd name="connsiteY65" fmla="*/ 2072880 h 4248240"/>
                <a:gd name="connsiteX66" fmla="*/ 2937131 w 4246481"/>
                <a:gd name="connsiteY66" fmla="*/ 2062325 h 4248240"/>
                <a:gd name="connsiteX67" fmla="*/ 2951206 w 4246481"/>
                <a:gd name="connsiteY67" fmla="*/ 2069802 h 4248240"/>
                <a:gd name="connsiteX68" fmla="*/ 2962641 w 4246481"/>
                <a:gd name="connsiteY68" fmla="*/ 2123020 h 4248240"/>
                <a:gd name="connsiteX69" fmla="*/ 2972757 w 4246481"/>
                <a:gd name="connsiteY69" fmla="*/ 2145011 h 4248240"/>
                <a:gd name="connsiteX70" fmla="*/ 2975396 w 4246481"/>
                <a:gd name="connsiteY70" fmla="*/ 2138854 h 4248240"/>
                <a:gd name="connsiteX71" fmla="*/ 3078314 w 4246481"/>
                <a:gd name="connsiteY71" fmla="*/ 1948411 h 4248240"/>
                <a:gd name="connsiteX72" fmla="*/ 3093268 w 4246481"/>
                <a:gd name="connsiteY72" fmla="*/ 1933897 h 4248240"/>
                <a:gd name="connsiteX73" fmla="*/ 3115259 w 4246481"/>
                <a:gd name="connsiteY73" fmla="*/ 1939614 h 4248240"/>
                <a:gd name="connsiteX74" fmla="*/ 3123176 w 4246481"/>
                <a:gd name="connsiteY74" fmla="*/ 1971721 h 4248240"/>
                <a:gd name="connsiteX75" fmla="*/ 3135051 w 4246481"/>
                <a:gd name="connsiteY75" fmla="*/ 2013065 h 4248240"/>
                <a:gd name="connsiteX76" fmla="*/ 3139449 w 4246481"/>
                <a:gd name="connsiteY76" fmla="*/ 2010866 h 4248240"/>
                <a:gd name="connsiteX77" fmla="*/ 3237530 w 4246481"/>
                <a:gd name="connsiteY77" fmla="*/ 1859127 h 4248240"/>
                <a:gd name="connsiteX78" fmla="*/ 3270956 w 4246481"/>
                <a:gd name="connsiteY78" fmla="*/ 1832298 h 4248240"/>
                <a:gd name="connsiteX79" fmla="*/ 3284591 w 4246481"/>
                <a:gd name="connsiteY79" fmla="*/ 1828779 h 4248240"/>
                <a:gd name="connsiteX80" fmla="*/ 3301304 w 4246481"/>
                <a:gd name="connsiteY80" fmla="*/ 1933457 h 4248240"/>
                <a:gd name="connsiteX81" fmla="*/ 3435889 w 4246481"/>
                <a:gd name="connsiteY81" fmla="*/ 1754449 h 4248240"/>
                <a:gd name="connsiteX82" fmla="*/ 3451283 w 4246481"/>
                <a:gd name="connsiteY82" fmla="*/ 1743454 h 4248240"/>
                <a:gd name="connsiteX83" fmla="*/ 3474154 w 4246481"/>
                <a:gd name="connsiteY83" fmla="*/ 1752250 h 4248240"/>
                <a:gd name="connsiteX84" fmla="*/ 3481631 w 4246481"/>
                <a:gd name="connsiteY84" fmla="*/ 1805029 h 4248240"/>
                <a:gd name="connsiteX85" fmla="*/ 3483390 w 4246481"/>
                <a:gd name="connsiteY85" fmla="*/ 1819983 h 4248240"/>
                <a:gd name="connsiteX86" fmla="*/ 3674273 w 4246481"/>
                <a:gd name="connsiteY86" fmla="*/ 1672203 h 4248240"/>
                <a:gd name="connsiteX87" fmla="*/ 3682190 w 4246481"/>
                <a:gd name="connsiteY87" fmla="*/ 1718384 h 4248240"/>
                <a:gd name="connsiteX88" fmla="*/ 3855919 w 4246481"/>
                <a:gd name="connsiteY88" fmla="*/ 1624262 h 4248240"/>
                <a:gd name="connsiteX89" fmla="*/ 3851521 w 4246481"/>
                <a:gd name="connsiteY89" fmla="*/ 1666485 h 4248240"/>
                <a:gd name="connsiteX90" fmla="*/ 3856799 w 4246481"/>
                <a:gd name="connsiteY90" fmla="*/ 1664286 h 4248240"/>
                <a:gd name="connsiteX91" fmla="*/ 4189304 w 4246481"/>
                <a:gd name="connsiteY91" fmla="*/ 1469445 h 4248240"/>
                <a:gd name="connsiteX92" fmla="*/ 4233726 w 4246481"/>
                <a:gd name="connsiteY92" fmla="*/ 1452732 h 4248240"/>
                <a:gd name="connsiteX93" fmla="*/ 4244282 w 4246481"/>
                <a:gd name="connsiteY93" fmla="*/ 1450972 h 4248240"/>
                <a:gd name="connsiteX94" fmla="*/ 4246481 w 4246481"/>
                <a:gd name="connsiteY94" fmla="*/ 1453171 h 4248240"/>
                <a:gd name="connsiteX95" fmla="*/ 4218332 w 4246481"/>
                <a:gd name="connsiteY95" fmla="*/ 1507709 h 4248240"/>
                <a:gd name="connsiteX96" fmla="*/ 3991824 w 4246481"/>
                <a:gd name="connsiteY96" fmla="*/ 1816024 h 4248240"/>
                <a:gd name="connsiteX97" fmla="*/ 3988306 w 4246481"/>
                <a:gd name="connsiteY97" fmla="*/ 1821302 h 4248240"/>
                <a:gd name="connsiteX98" fmla="*/ 4033167 w 4246481"/>
                <a:gd name="connsiteY98" fmla="*/ 1821302 h 4248240"/>
                <a:gd name="connsiteX99" fmla="*/ 3920133 w 4246481"/>
                <a:gd name="connsiteY99" fmla="*/ 1984476 h 4248240"/>
                <a:gd name="connsiteX100" fmla="*/ 3965435 w 4246481"/>
                <a:gd name="connsiteY100" fmla="*/ 1995472 h 4248240"/>
                <a:gd name="connsiteX101" fmla="*/ 3798303 w 4246481"/>
                <a:gd name="connsiteY101" fmla="*/ 2169201 h 4248240"/>
                <a:gd name="connsiteX102" fmla="*/ 3810617 w 4246481"/>
                <a:gd name="connsiteY102" fmla="*/ 2171840 h 4248240"/>
                <a:gd name="connsiteX103" fmla="*/ 3870433 w 4246481"/>
                <a:gd name="connsiteY103" fmla="*/ 2187674 h 4248240"/>
                <a:gd name="connsiteX104" fmla="*/ 3875271 w 4246481"/>
                <a:gd name="connsiteY104" fmla="*/ 2203507 h 4248240"/>
                <a:gd name="connsiteX105" fmla="*/ 3833049 w 4246481"/>
                <a:gd name="connsiteY105" fmla="*/ 2247050 h 4248240"/>
                <a:gd name="connsiteX106" fmla="*/ 3727931 w 4246481"/>
                <a:gd name="connsiteY106" fmla="*/ 2317861 h 4248240"/>
                <a:gd name="connsiteX107" fmla="*/ 3670754 w 4246481"/>
                <a:gd name="connsiteY107" fmla="*/ 2339852 h 4248240"/>
                <a:gd name="connsiteX108" fmla="*/ 3683949 w 4246481"/>
                <a:gd name="connsiteY108" fmla="*/ 2344250 h 4248240"/>
                <a:gd name="connsiteX109" fmla="*/ 3755200 w 4246481"/>
                <a:gd name="connsiteY109" fmla="*/ 2364042 h 4248240"/>
                <a:gd name="connsiteX110" fmla="*/ 3760918 w 4246481"/>
                <a:gd name="connsiteY110" fmla="*/ 2383395 h 4248240"/>
                <a:gd name="connsiteX111" fmla="*/ 3620175 w 4246481"/>
                <a:gd name="connsiteY111" fmla="*/ 2481036 h 4248240"/>
                <a:gd name="connsiteX112" fmla="*/ 3570475 w 4246481"/>
                <a:gd name="connsiteY112" fmla="*/ 2494231 h 4248240"/>
                <a:gd name="connsiteX113" fmla="*/ 3585869 w 4246481"/>
                <a:gd name="connsiteY113" fmla="*/ 2503907 h 4248240"/>
                <a:gd name="connsiteX114" fmla="*/ 3618416 w 4246481"/>
                <a:gd name="connsiteY114" fmla="*/ 2514902 h 4248240"/>
                <a:gd name="connsiteX115" fmla="*/ 3634249 w 4246481"/>
                <a:gd name="connsiteY115" fmla="*/ 2520180 h 4248240"/>
                <a:gd name="connsiteX116" fmla="*/ 3639527 w 4246481"/>
                <a:gd name="connsiteY116" fmla="*/ 2550088 h 4248240"/>
                <a:gd name="connsiteX117" fmla="*/ 3557280 w 4246481"/>
                <a:gd name="connsiteY117" fmla="*/ 2599788 h 4248240"/>
                <a:gd name="connsiteX118" fmla="*/ 3427972 w 4246481"/>
                <a:gd name="connsiteY118" fmla="*/ 2642891 h 4248240"/>
                <a:gd name="connsiteX119" fmla="*/ 3419616 w 4246481"/>
                <a:gd name="connsiteY119" fmla="*/ 2645090 h 4248240"/>
                <a:gd name="connsiteX120" fmla="*/ 3436769 w 4246481"/>
                <a:gd name="connsiteY120" fmla="*/ 2655206 h 4248240"/>
                <a:gd name="connsiteX121" fmla="*/ 3492187 w 4246481"/>
                <a:gd name="connsiteY121" fmla="*/ 2673678 h 4248240"/>
                <a:gd name="connsiteX122" fmla="*/ 3497904 w 4246481"/>
                <a:gd name="connsiteY122" fmla="*/ 2693470 h 4248240"/>
                <a:gd name="connsiteX123" fmla="*/ 3453042 w 4246481"/>
                <a:gd name="connsiteY123" fmla="*/ 2732174 h 4248240"/>
                <a:gd name="connsiteX124" fmla="*/ 3296026 w 4246481"/>
                <a:gd name="connsiteY124" fmla="*/ 2769119 h 4248240"/>
                <a:gd name="connsiteX125" fmla="*/ 3287229 w 4246481"/>
                <a:gd name="connsiteY125" fmla="*/ 2768680 h 4248240"/>
                <a:gd name="connsiteX126" fmla="*/ 3283271 w 4246481"/>
                <a:gd name="connsiteY126" fmla="*/ 2770439 h 4248240"/>
                <a:gd name="connsiteX127" fmla="*/ 3299545 w 4246481"/>
                <a:gd name="connsiteY127" fmla="*/ 2784953 h 4248240"/>
                <a:gd name="connsiteX128" fmla="*/ 3328133 w 4246481"/>
                <a:gd name="connsiteY128" fmla="*/ 2806064 h 4248240"/>
                <a:gd name="connsiteX129" fmla="*/ 3328133 w 4246481"/>
                <a:gd name="connsiteY129" fmla="*/ 2832893 h 4248240"/>
                <a:gd name="connsiteX130" fmla="*/ 3274915 w 4246481"/>
                <a:gd name="connsiteY130" fmla="*/ 2861042 h 4248240"/>
                <a:gd name="connsiteX131" fmla="*/ 3158362 w 4246481"/>
                <a:gd name="connsiteY131" fmla="*/ 2894909 h 4248240"/>
                <a:gd name="connsiteX132" fmla="*/ 3148686 w 4246481"/>
                <a:gd name="connsiteY132" fmla="*/ 2899746 h 4248240"/>
                <a:gd name="connsiteX133" fmla="*/ 3166278 w 4246481"/>
                <a:gd name="connsiteY133" fmla="*/ 2908983 h 4248240"/>
                <a:gd name="connsiteX134" fmla="*/ 3189149 w 4246481"/>
                <a:gd name="connsiteY134" fmla="*/ 2916460 h 4248240"/>
                <a:gd name="connsiteX135" fmla="*/ 3194867 w 4246481"/>
                <a:gd name="connsiteY135" fmla="*/ 2945488 h 4248240"/>
                <a:gd name="connsiteX136" fmla="*/ 3146047 w 4246481"/>
                <a:gd name="connsiteY136" fmla="*/ 2976715 h 4248240"/>
                <a:gd name="connsiteX137" fmla="*/ 2990790 w 4246481"/>
                <a:gd name="connsiteY137" fmla="*/ 3011021 h 4248240"/>
                <a:gd name="connsiteX138" fmla="*/ 2999586 w 4246481"/>
                <a:gd name="connsiteY138" fmla="*/ 3024656 h 4248240"/>
                <a:gd name="connsiteX139" fmla="*/ 3014540 w 4246481"/>
                <a:gd name="connsiteY139" fmla="*/ 3046647 h 4248240"/>
                <a:gd name="connsiteX140" fmla="*/ 3007503 w 4246481"/>
                <a:gd name="connsiteY140" fmla="*/ 3068198 h 4248240"/>
                <a:gd name="connsiteX141" fmla="*/ 2959122 w 4246481"/>
                <a:gd name="connsiteY141" fmla="*/ 3086231 h 4248240"/>
                <a:gd name="connsiteX142" fmla="*/ 2887871 w 4246481"/>
                <a:gd name="connsiteY142" fmla="*/ 3106903 h 4248240"/>
                <a:gd name="connsiteX143" fmla="*/ 2851366 w 4246481"/>
                <a:gd name="connsiteY143" fmla="*/ 3139010 h 4248240"/>
                <a:gd name="connsiteX144" fmla="*/ 2867200 w 4246481"/>
                <a:gd name="connsiteY144" fmla="*/ 3141209 h 4248240"/>
                <a:gd name="connsiteX145" fmla="*/ 2957363 w 4246481"/>
                <a:gd name="connsiteY145" fmla="*/ 3105583 h 4248240"/>
                <a:gd name="connsiteX146" fmla="*/ 2967039 w 4246481"/>
                <a:gd name="connsiteY146" fmla="*/ 3104704 h 4248240"/>
                <a:gd name="connsiteX147" fmla="*/ 2977155 w 4246481"/>
                <a:gd name="connsiteY147" fmla="*/ 3118338 h 4248240"/>
                <a:gd name="connsiteX148" fmla="*/ 2971437 w 4246481"/>
                <a:gd name="connsiteY148" fmla="*/ 3156163 h 4248240"/>
                <a:gd name="connsiteX149" fmla="*/ 2980234 w 4246481"/>
                <a:gd name="connsiteY149" fmla="*/ 3148686 h 4248240"/>
                <a:gd name="connsiteX150" fmla="*/ 3085791 w 4246481"/>
                <a:gd name="connsiteY150" fmla="*/ 3098986 h 4248240"/>
                <a:gd name="connsiteX151" fmla="*/ 3109981 w 4246481"/>
                <a:gd name="connsiteY151" fmla="*/ 3100305 h 4248240"/>
                <a:gd name="connsiteX152" fmla="*/ 3116579 w 4246481"/>
                <a:gd name="connsiteY152" fmla="*/ 3115259 h 4248240"/>
                <a:gd name="connsiteX153" fmla="*/ 3100305 w 4246481"/>
                <a:gd name="connsiteY153" fmla="*/ 3142968 h 4248240"/>
                <a:gd name="connsiteX154" fmla="*/ 3093268 w 4246481"/>
                <a:gd name="connsiteY154" fmla="*/ 3159681 h 4248240"/>
                <a:gd name="connsiteX155" fmla="*/ 3102944 w 4246481"/>
                <a:gd name="connsiteY155" fmla="*/ 3154843 h 4248240"/>
                <a:gd name="connsiteX156" fmla="*/ 3238849 w 4246481"/>
                <a:gd name="connsiteY156" fmla="*/ 3111301 h 4248240"/>
                <a:gd name="connsiteX157" fmla="*/ 3259081 w 4246481"/>
                <a:gd name="connsiteY157" fmla="*/ 3114379 h 4248240"/>
                <a:gd name="connsiteX158" fmla="*/ 3253363 w 4246481"/>
                <a:gd name="connsiteY158" fmla="*/ 3134611 h 4248240"/>
                <a:gd name="connsiteX159" fmla="*/ 3237090 w 4246481"/>
                <a:gd name="connsiteY159" fmla="*/ 3168478 h 4248240"/>
                <a:gd name="connsiteX160" fmla="*/ 3312299 w 4246481"/>
                <a:gd name="connsiteY160" fmla="*/ 3143848 h 4248240"/>
                <a:gd name="connsiteX161" fmla="*/ 3392787 w 4246481"/>
                <a:gd name="connsiteY161" fmla="*/ 3145167 h 4248240"/>
                <a:gd name="connsiteX162" fmla="*/ 3354082 w 4246481"/>
                <a:gd name="connsiteY162" fmla="*/ 3204543 h 4248240"/>
                <a:gd name="connsiteX163" fmla="*/ 3523854 w 4246481"/>
                <a:gd name="connsiteY163" fmla="*/ 3183872 h 4248240"/>
                <a:gd name="connsiteX164" fmla="*/ 3526053 w 4246481"/>
                <a:gd name="connsiteY164" fmla="*/ 3187830 h 4248240"/>
                <a:gd name="connsiteX165" fmla="*/ 3495705 w 4246481"/>
                <a:gd name="connsiteY165" fmla="*/ 3233131 h 4248240"/>
                <a:gd name="connsiteX166" fmla="*/ 3654921 w 4246481"/>
                <a:gd name="connsiteY166" fmla="*/ 3247206 h 4248240"/>
                <a:gd name="connsiteX167" fmla="*/ 3636888 w 4246481"/>
                <a:gd name="connsiteY167" fmla="*/ 3275354 h 4248240"/>
                <a:gd name="connsiteX168" fmla="*/ 3765316 w 4246481"/>
                <a:gd name="connsiteY168" fmla="*/ 3307901 h 4248240"/>
                <a:gd name="connsiteX169" fmla="*/ 3745524 w 4246481"/>
                <a:gd name="connsiteY169" fmla="*/ 3326374 h 4248240"/>
                <a:gd name="connsiteX170" fmla="*/ 3891985 w 4246481"/>
                <a:gd name="connsiteY170" fmla="*/ 3356281 h 4248240"/>
                <a:gd name="connsiteX171" fmla="*/ 4033607 w 4246481"/>
                <a:gd name="connsiteY171" fmla="*/ 3400264 h 4248240"/>
                <a:gd name="connsiteX172" fmla="*/ 4034047 w 4246481"/>
                <a:gd name="connsiteY172" fmla="*/ 3403782 h 4248240"/>
                <a:gd name="connsiteX173" fmla="*/ 3996222 w 4246481"/>
                <a:gd name="connsiteY173" fmla="*/ 3417857 h 4248240"/>
                <a:gd name="connsiteX174" fmla="*/ 3747723 w 4246481"/>
                <a:gd name="connsiteY174" fmla="*/ 3464478 h 4248240"/>
                <a:gd name="connsiteX175" fmla="*/ 3742005 w 4246481"/>
                <a:gd name="connsiteY175" fmla="*/ 3465357 h 4248240"/>
                <a:gd name="connsiteX176" fmla="*/ 3762677 w 4246481"/>
                <a:gd name="connsiteY176" fmla="*/ 3485149 h 4248240"/>
                <a:gd name="connsiteX177" fmla="*/ 3633369 w 4246481"/>
                <a:gd name="connsiteY177" fmla="*/ 3513738 h 4248240"/>
                <a:gd name="connsiteX178" fmla="*/ 3650522 w 4246481"/>
                <a:gd name="connsiteY178" fmla="*/ 3542326 h 4248240"/>
                <a:gd name="connsiteX179" fmla="*/ 3489988 w 4246481"/>
                <a:gd name="connsiteY179" fmla="*/ 3551123 h 4248240"/>
                <a:gd name="connsiteX180" fmla="*/ 3511099 w 4246481"/>
                <a:gd name="connsiteY180" fmla="*/ 3583230 h 4248240"/>
                <a:gd name="connsiteX181" fmla="*/ 3501423 w 4246481"/>
                <a:gd name="connsiteY181" fmla="*/ 3603461 h 4248240"/>
                <a:gd name="connsiteX182" fmla="*/ 3347485 w 4246481"/>
                <a:gd name="connsiteY182" fmla="*/ 3573993 h 4248240"/>
                <a:gd name="connsiteX183" fmla="*/ 3383551 w 4246481"/>
                <a:gd name="connsiteY183" fmla="*/ 3633369 h 4248240"/>
                <a:gd name="connsiteX184" fmla="*/ 3380912 w 4246481"/>
                <a:gd name="connsiteY184" fmla="*/ 3637328 h 4248240"/>
                <a:gd name="connsiteX185" fmla="*/ 3228733 w 4246481"/>
                <a:gd name="connsiteY185" fmla="*/ 3606540 h 4248240"/>
                <a:gd name="connsiteX186" fmla="*/ 3238409 w 4246481"/>
                <a:gd name="connsiteY186" fmla="*/ 3628531 h 4248240"/>
                <a:gd name="connsiteX187" fmla="*/ 3250724 w 4246481"/>
                <a:gd name="connsiteY187" fmla="*/ 3651842 h 4248240"/>
                <a:gd name="connsiteX188" fmla="*/ 3242368 w 4246481"/>
                <a:gd name="connsiteY188" fmla="*/ 3664157 h 4248240"/>
                <a:gd name="connsiteX189" fmla="*/ 3211580 w 4246481"/>
                <a:gd name="connsiteY189" fmla="*/ 3661078 h 4248240"/>
                <a:gd name="connsiteX190" fmla="*/ 3089310 w 4246481"/>
                <a:gd name="connsiteY190" fmla="*/ 3611378 h 4248240"/>
                <a:gd name="connsiteX191" fmla="*/ 3086231 w 4246481"/>
                <a:gd name="connsiteY191" fmla="*/ 3613138 h 4248240"/>
                <a:gd name="connsiteX192" fmla="*/ 3113940 w 4246481"/>
                <a:gd name="connsiteY192" fmla="*/ 3666796 h 4248240"/>
                <a:gd name="connsiteX193" fmla="*/ 3089750 w 4246481"/>
                <a:gd name="connsiteY193" fmla="*/ 3671194 h 4248240"/>
                <a:gd name="connsiteX194" fmla="*/ 2986391 w 4246481"/>
                <a:gd name="connsiteY194" fmla="*/ 3628971 h 4248240"/>
                <a:gd name="connsiteX195" fmla="*/ 2963081 w 4246481"/>
                <a:gd name="connsiteY195" fmla="*/ 3610938 h 4248240"/>
                <a:gd name="connsiteX196" fmla="*/ 2967479 w 4246481"/>
                <a:gd name="connsiteY196" fmla="*/ 3639087 h 4248240"/>
                <a:gd name="connsiteX197" fmla="*/ 2948127 w 4246481"/>
                <a:gd name="connsiteY197" fmla="*/ 3658879 h 4248240"/>
                <a:gd name="connsiteX198" fmla="*/ 2849607 w 4246481"/>
                <a:gd name="connsiteY198" fmla="*/ 3614897 h 4248240"/>
                <a:gd name="connsiteX199" fmla="*/ 2840810 w 4246481"/>
                <a:gd name="connsiteY199" fmla="*/ 3609619 h 4248240"/>
                <a:gd name="connsiteX200" fmla="*/ 2835972 w 4246481"/>
                <a:gd name="connsiteY200" fmla="*/ 3609619 h 4248240"/>
                <a:gd name="connsiteX201" fmla="*/ 2847848 w 4246481"/>
                <a:gd name="connsiteY201" fmla="*/ 3632490 h 4248240"/>
                <a:gd name="connsiteX202" fmla="*/ 2835533 w 4246481"/>
                <a:gd name="connsiteY202" fmla="*/ 3652722 h 4248240"/>
                <a:gd name="connsiteX203" fmla="*/ 2785393 w 4246481"/>
                <a:gd name="connsiteY203" fmla="*/ 3639967 h 4248240"/>
                <a:gd name="connsiteX204" fmla="*/ 2715901 w 4246481"/>
                <a:gd name="connsiteY204" fmla="*/ 3597744 h 4248240"/>
                <a:gd name="connsiteX205" fmla="*/ 2708864 w 4246481"/>
                <a:gd name="connsiteY205" fmla="*/ 3592466 h 4248240"/>
                <a:gd name="connsiteX206" fmla="*/ 2705345 w 4246481"/>
                <a:gd name="connsiteY206" fmla="*/ 3618416 h 4248240"/>
                <a:gd name="connsiteX207" fmla="*/ 2693030 w 4246481"/>
                <a:gd name="connsiteY207" fmla="*/ 3627212 h 4248240"/>
                <a:gd name="connsiteX208" fmla="*/ 2656525 w 4246481"/>
                <a:gd name="connsiteY208" fmla="*/ 3641726 h 4248240"/>
                <a:gd name="connsiteX209" fmla="*/ 2692151 w 4246481"/>
                <a:gd name="connsiteY209" fmla="*/ 3644805 h 4248240"/>
                <a:gd name="connsiteX210" fmla="*/ 2748888 w 4246481"/>
                <a:gd name="connsiteY210" fmla="*/ 3669875 h 4248240"/>
                <a:gd name="connsiteX211" fmla="*/ 2757244 w 4246481"/>
                <a:gd name="connsiteY211" fmla="*/ 3682629 h 4248240"/>
                <a:gd name="connsiteX212" fmla="*/ 2745369 w 4246481"/>
                <a:gd name="connsiteY212" fmla="*/ 3689227 h 4248240"/>
                <a:gd name="connsiteX213" fmla="*/ 2723378 w 4246481"/>
                <a:gd name="connsiteY213" fmla="*/ 3697143 h 4248240"/>
                <a:gd name="connsiteX214" fmla="*/ 2798148 w 4246481"/>
                <a:gd name="connsiteY214" fmla="*/ 3727491 h 4248240"/>
                <a:gd name="connsiteX215" fmla="*/ 2820139 w 4246481"/>
                <a:gd name="connsiteY215" fmla="*/ 3741566 h 4248240"/>
                <a:gd name="connsiteX216" fmla="*/ 2817500 w 4246481"/>
                <a:gd name="connsiteY216" fmla="*/ 3756519 h 4248240"/>
                <a:gd name="connsiteX217" fmla="*/ 2791110 w 4246481"/>
                <a:gd name="connsiteY217" fmla="*/ 3767075 h 4248240"/>
                <a:gd name="connsiteX218" fmla="*/ 2883033 w 4246481"/>
                <a:gd name="connsiteY218" fmla="*/ 3825571 h 4248240"/>
                <a:gd name="connsiteX219" fmla="*/ 2836412 w 4246481"/>
                <a:gd name="connsiteY219" fmla="*/ 3839646 h 4248240"/>
                <a:gd name="connsiteX220" fmla="*/ 2934493 w 4246481"/>
                <a:gd name="connsiteY220" fmla="*/ 3908258 h 4248240"/>
                <a:gd name="connsiteX221" fmla="*/ 2896228 w 4246481"/>
                <a:gd name="connsiteY221" fmla="*/ 3918374 h 4248240"/>
                <a:gd name="connsiteX222" fmla="*/ 2971877 w 4246481"/>
                <a:gd name="connsiteY222" fmla="*/ 3997542 h 4248240"/>
                <a:gd name="connsiteX223" fmla="*/ 2950766 w 4246481"/>
                <a:gd name="connsiteY223" fmla="*/ 4003699 h 4248240"/>
                <a:gd name="connsiteX224" fmla="*/ 3000906 w 4246481"/>
                <a:gd name="connsiteY224" fmla="*/ 4078029 h 4248240"/>
                <a:gd name="connsiteX225" fmla="*/ 2981993 w 4246481"/>
                <a:gd name="connsiteY225" fmla="*/ 4078909 h 4248240"/>
                <a:gd name="connsiteX226" fmla="*/ 3098106 w 4246481"/>
                <a:gd name="connsiteY226" fmla="*/ 4248240 h 4248240"/>
                <a:gd name="connsiteX227" fmla="*/ 2918219 w 4246481"/>
                <a:gd name="connsiteY227" fmla="*/ 4150600 h 4248240"/>
                <a:gd name="connsiteX228" fmla="*/ 2919978 w 4246481"/>
                <a:gd name="connsiteY228" fmla="*/ 4169952 h 4248240"/>
                <a:gd name="connsiteX229" fmla="*/ 2840810 w 4246481"/>
                <a:gd name="connsiteY229" fmla="*/ 4127289 h 4248240"/>
                <a:gd name="connsiteX230" fmla="*/ 2837292 w 4246481"/>
                <a:gd name="connsiteY230" fmla="*/ 4148841 h 4248240"/>
                <a:gd name="connsiteX231" fmla="*/ 2751087 w 4246481"/>
                <a:gd name="connsiteY231" fmla="*/ 4081988 h 4248240"/>
                <a:gd name="connsiteX232" fmla="*/ 2744489 w 4246481"/>
                <a:gd name="connsiteY232" fmla="*/ 4121572 h 4248240"/>
                <a:gd name="connsiteX233" fmla="*/ 2666201 w 4246481"/>
                <a:gd name="connsiteY233" fmla="*/ 4029649 h 4248240"/>
                <a:gd name="connsiteX234" fmla="*/ 2657845 w 4246481"/>
                <a:gd name="connsiteY234" fmla="*/ 4078469 h 4248240"/>
                <a:gd name="connsiteX235" fmla="*/ 2590552 w 4246481"/>
                <a:gd name="connsiteY235" fmla="*/ 3990065 h 4248240"/>
                <a:gd name="connsiteX236" fmla="*/ 2579116 w 4246481"/>
                <a:gd name="connsiteY236" fmla="*/ 4029649 h 4248240"/>
                <a:gd name="connsiteX237" fmla="*/ 2575158 w 4246481"/>
                <a:gd name="connsiteY237" fmla="*/ 4030968 h 4248240"/>
                <a:gd name="connsiteX238" fmla="*/ 2513142 w 4246481"/>
                <a:gd name="connsiteY238" fmla="*/ 3931129 h 4248240"/>
                <a:gd name="connsiteX239" fmla="*/ 2506986 w 4246481"/>
                <a:gd name="connsiteY239" fmla="*/ 3957518 h 4248240"/>
                <a:gd name="connsiteX240" fmla="*/ 2490712 w 4246481"/>
                <a:gd name="connsiteY240" fmla="*/ 3962796 h 4248240"/>
                <a:gd name="connsiteX241" fmla="*/ 2454646 w 4246481"/>
                <a:gd name="connsiteY241" fmla="*/ 3894624 h 4248240"/>
                <a:gd name="connsiteX242" fmla="*/ 2451568 w 4246481"/>
                <a:gd name="connsiteY242" fmla="*/ 3871753 h 4248240"/>
                <a:gd name="connsiteX243" fmla="*/ 2439692 w 4246481"/>
                <a:gd name="connsiteY243" fmla="*/ 3891105 h 4248240"/>
                <a:gd name="connsiteX244" fmla="*/ 2421660 w 4246481"/>
                <a:gd name="connsiteY244" fmla="*/ 3892424 h 4248240"/>
                <a:gd name="connsiteX245" fmla="*/ 2399228 w 4246481"/>
                <a:gd name="connsiteY245" fmla="*/ 3849322 h 4248240"/>
                <a:gd name="connsiteX246" fmla="*/ 2386914 w 4246481"/>
                <a:gd name="connsiteY246" fmla="*/ 3815895 h 4248240"/>
                <a:gd name="connsiteX247" fmla="*/ 2380756 w 4246481"/>
                <a:gd name="connsiteY247" fmla="*/ 3836127 h 4248240"/>
                <a:gd name="connsiteX248" fmla="*/ 2367122 w 4246481"/>
                <a:gd name="connsiteY248" fmla="*/ 3839206 h 4248240"/>
                <a:gd name="connsiteX249" fmla="*/ 2353928 w 4246481"/>
                <a:gd name="connsiteY249" fmla="*/ 3822933 h 4248240"/>
                <a:gd name="connsiteX250" fmla="*/ 2328418 w 4246481"/>
                <a:gd name="connsiteY250" fmla="*/ 3750362 h 4248240"/>
                <a:gd name="connsiteX251" fmla="*/ 2322260 w 4246481"/>
                <a:gd name="connsiteY251" fmla="*/ 3755200 h 4248240"/>
                <a:gd name="connsiteX252" fmla="*/ 2296750 w 4246481"/>
                <a:gd name="connsiteY252" fmla="*/ 3749482 h 4248240"/>
                <a:gd name="connsiteX253" fmla="*/ 2280916 w 4246481"/>
                <a:gd name="connsiteY253" fmla="*/ 3709019 h 4248240"/>
                <a:gd name="connsiteX254" fmla="*/ 2270362 w 4246481"/>
                <a:gd name="connsiteY254" fmla="*/ 3685268 h 4248240"/>
                <a:gd name="connsiteX255" fmla="*/ 2267282 w 4246481"/>
                <a:gd name="connsiteY255" fmla="*/ 3686588 h 4248240"/>
                <a:gd name="connsiteX256" fmla="*/ 2255846 w 4246481"/>
                <a:gd name="connsiteY256" fmla="*/ 3696704 h 4248240"/>
                <a:gd name="connsiteX257" fmla="*/ 2243972 w 4246481"/>
                <a:gd name="connsiteY257" fmla="*/ 3683949 h 4248240"/>
                <a:gd name="connsiteX258" fmla="*/ 2228138 w 4246481"/>
                <a:gd name="connsiteY258" fmla="*/ 3606980 h 4248240"/>
                <a:gd name="connsiteX259" fmla="*/ 2225938 w 4246481"/>
                <a:gd name="connsiteY259" fmla="*/ 3592906 h 4248240"/>
                <a:gd name="connsiteX260" fmla="*/ 2214944 w 4246481"/>
                <a:gd name="connsiteY260" fmla="*/ 3606540 h 4248240"/>
                <a:gd name="connsiteX261" fmla="*/ 2204388 w 4246481"/>
                <a:gd name="connsiteY261" fmla="*/ 3606101 h 4248240"/>
                <a:gd name="connsiteX262" fmla="*/ 2190754 w 4246481"/>
                <a:gd name="connsiteY262" fmla="*/ 3579711 h 4248240"/>
                <a:gd name="connsiteX263" fmla="*/ 2143252 w 4246481"/>
                <a:gd name="connsiteY263" fmla="*/ 3418297 h 4248240"/>
                <a:gd name="connsiteX264" fmla="*/ 2139734 w 4246481"/>
                <a:gd name="connsiteY264" fmla="*/ 3412139 h 4248240"/>
                <a:gd name="connsiteX265" fmla="*/ 2135776 w 4246481"/>
                <a:gd name="connsiteY265" fmla="*/ 3445126 h 4248240"/>
                <a:gd name="connsiteX266" fmla="*/ 2120822 w 4246481"/>
                <a:gd name="connsiteY266" fmla="*/ 3767075 h 4248240"/>
                <a:gd name="connsiteX267" fmla="*/ 2137974 w 4246481"/>
                <a:gd name="connsiteY267" fmla="*/ 3936846 h 4248240"/>
                <a:gd name="connsiteX268" fmla="*/ 2145452 w 4246481"/>
                <a:gd name="connsiteY268" fmla="*/ 4173471 h 4248240"/>
                <a:gd name="connsiteX269" fmla="*/ 2134016 w 4246481"/>
                <a:gd name="connsiteY269" fmla="*/ 4184466 h 4248240"/>
                <a:gd name="connsiteX270" fmla="*/ 2104108 w 4246481"/>
                <a:gd name="connsiteY270" fmla="*/ 4184466 h 4248240"/>
                <a:gd name="connsiteX271" fmla="*/ 2103228 w 4246481"/>
                <a:gd name="connsiteY271" fmla="*/ 4177869 h 4248240"/>
                <a:gd name="connsiteX272" fmla="*/ 2086076 w 4246481"/>
                <a:gd name="connsiteY272" fmla="*/ 3859438 h 4248240"/>
                <a:gd name="connsiteX273" fmla="*/ 2090034 w 4246481"/>
                <a:gd name="connsiteY273" fmla="*/ 3478112 h 4248240"/>
                <a:gd name="connsiteX274" fmla="*/ 2094872 w 4246481"/>
                <a:gd name="connsiteY274" fmla="*/ 3433690 h 4248240"/>
                <a:gd name="connsiteX275" fmla="*/ 2092234 w 4246481"/>
                <a:gd name="connsiteY275" fmla="*/ 3432811 h 4248240"/>
                <a:gd name="connsiteX276" fmla="*/ 2073760 w 4246481"/>
                <a:gd name="connsiteY276" fmla="*/ 3496145 h 4248240"/>
                <a:gd name="connsiteX277" fmla="*/ 2051770 w 4246481"/>
                <a:gd name="connsiteY277" fmla="*/ 3585429 h 4248240"/>
                <a:gd name="connsiteX278" fmla="*/ 2050010 w 4246481"/>
                <a:gd name="connsiteY278" fmla="*/ 3590707 h 4248240"/>
                <a:gd name="connsiteX279" fmla="*/ 2039894 w 4246481"/>
                <a:gd name="connsiteY279" fmla="*/ 3608300 h 4248240"/>
                <a:gd name="connsiteX280" fmla="*/ 2027140 w 4246481"/>
                <a:gd name="connsiteY280" fmla="*/ 3595545 h 4248240"/>
                <a:gd name="connsiteX281" fmla="*/ 2023182 w 4246481"/>
                <a:gd name="connsiteY281" fmla="*/ 3592906 h 4248240"/>
                <a:gd name="connsiteX282" fmla="*/ 2016584 w 4246481"/>
                <a:gd name="connsiteY282" fmla="*/ 3638207 h 4248240"/>
                <a:gd name="connsiteX283" fmla="*/ 2006468 w 4246481"/>
                <a:gd name="connsiteY283" fmla="*/ 3679991 h 4248240"/>
                <a:gd name="connsiteX284" fmla="*/ 1980078 w 4246481"/>
                <a:gd name="connsiteY284" fmla="*/ 3683069 h 4248240"/>
                <a:gd name="connsiteX285" fmla="*/ 1972162 w 4246481"/>
                <a:gd name="connsiteY285" fmla="*/ 3697143 h 4248240"/>
                <a:gd name="connsiteX286" fmla="*/ 1953250 w 4246481"/>
                <a:gd name="connsiteY286" fmla="*/ 3744204 h 4248240"/>
                <a:gd name="connsiteX287" fmla="*/ 1925540 w 4246481"/>
                <a:gd name="connsiteY287" fmla="*/ 3751242 h 4248240"/>
                <a:gd name="connsiteX288" fmla="*/ 1923342 w 4246481"/>
                <a:gd name="connsiteY288" fmla="*/ 3749922 h 4248240"/>
                <a:gd name="connsiteX289" fmla="*/ 1901790 w 4246481"/>
                <a:gd name="connsiteY289" fmla="*/ 3808858 h 4248240"/>
                <a:gd name="connsiteX290" fmla="*/ 1883318 w 4246481"/>
                <a:gd name="connsiteY290" fmla="*/ 3835687 h 4248240"/>
                <a:gd name="connsiteX291" fmla="*/ 1868364 w 4246481"/>
                <a:gd name="connsiteY291" fmla="*/ 3831289 h 4248240"/>
                <a:gd name="connsiteX292" fmla="*/ 1862646 w 4246481"/>
                <a:gd name="connsiteY292" fmla="*/ 3812377 h 4248240"/>
                <a:gd name="connsiteX293" fmla="*/ 1841974 w 4246481"/>
                <a:gd name="connsiteY293" fmla="*/ 3861197 h 4248240"/>
                <a:gd name="connsiteX294" fmla="*/ 1823501 w 4246481"/>
                <a:gd name="connsiteY294" fmla="*/ 3892424 h 4248240"/>
                <a:gd name="connsiteX295" fmla="*/ 1807228 w 4246481"/>
                <a:gd name="connsiteY295" fmla="*/ 3891105 h 4248240"/>
                <a:gd name="connsiteX296" fmla="*/ 1795353 w 4246481"/>
                <a:gd name="connsiteY296" fmla="*/ 3871753 h 4248240"/>
                <a:gd name="connsiteX297" fmla="*/ 1789635 w 4246481"/>
                <a:gd name="connsiteY297" fmla="*/ 3905179 h 4248240"/>
                <a:gd name="connsiteX298" fmla="*/ 1756649 w 4246481"/>
                <a:gd name="connsiteY298" fmla="*/ 3962796 h 4248240"/>
                <a:gd name="connsiteX299" fmla="*/ 1740375 w 4246481"/>
                <a:gd name="connsiteY299" fmla="*/ 3957078 h 4248240"/>
                <a:gd name="connsiteX300" fmla="*/ 1734218 w 4246481"/>
                <a:gd name="connsiteY300" fmla="*/ 3929370 h 4248240"/>
                <a:gd name="connsiteX301" fmla="*/ 1707829 w 4246481"/>
                <a:gd name="connsiteY301" fmla="*/ 3984787 h 4248240"/>
                <a:gd name="connsiteX302" fmla="*/ 1669125 w 4246481"/>
                <a:gd name="connsiteY302" fmla="*/ 4031848 h 4248240"/>
                <a:gd name="connsiteX303" fmla="*/ 1657250 w 4246481"/>
                <a:gd name="connsiteY303" fmla="*/ 3989625 h 4248240"/>
                <a:gd name="connsiteX304" fmla="*/ 1589956 w 4246481"/>
                <a:gd name="connsiteY304" fmla="*/ 4078909 h 4248240"/>
                <a:gd name="connsiteX305" fmla="*/ 1581160 w 4246481"/>
                <a:gd name="connsiteY305" fmla="*/ 4030968 h 4248240"/>
                <a:gd name="connsiteX306" fmla="*/ 1503311 w 4246481"/>
                <a:gd name="connsiteY306" fmla="*/ 4121132 h 4248240"/>
                <a:gd name="connsiteX307" fmla="*/ 1497154 w 4246481"/>
                <a:gd name="connsiteY307" fmla="*/ 4082428 h 4248240"/>
                <a:gd name="connsiteX308" fmla="*/ 1410509 w 4246481"/>
                <a:gd name="connsiteY308" fmla="*/ 4149281 h 4248240"/>
                <a:gd name="connsiteX309" fmla="*/ 1407430 w 4246481"/>
                <a:gd name="connsiteY309" fmla="*/ 4127289 h 4248240"/>
                <a:gd name="connsiteX310" fmla="*/ 1328262 w 4246481"/>
                <a:gd name="connsiteY310" fmla="*/ 4169952 h 4248240"/>
                <a:gd name="connsiteX311" fmla="*/ 1330021 w 4246481"/>
                <a:gd name="connsiteY311" fmla="*/ 4150160 h 4248240"/>
                <a:gd name="connsiteX312" fmla="*/ 1149255 w 4246481"/>
                <a:gd name="connsiteY312" fmla="*/ 4248240 h 4248240"/>
                <a:gd name="connsiteX313" fmla="*/ 1266687 w 4246481"/>
                <a:gd name="connsiteY313" fmla="*/ 4078909 h 4248240"/>
                <a:gd name="connsiteX314" fmla="*/ 1245575 w 4246481"/>
                <a:gd name="connsiteY314" fmla="*/ 4078909 h 4248240"/>
                <a:gd name="connsiteX315" fmla="*/ 1297475 w 4246481"/>
                <a:gd name="connsiteY315" fmla="*/ 4003260 h 4248240"/>
                <a:gd name="connsiteX316" fmla="*/ 1275923 w 4246481"/>
                <a:gd name="connsiteY316" fmla="*/ 3997542 h 4248240"/>
                <a:gd name="connsiteX317" fmla="*/ 1352452 w 4246481"/>
                <a:gd name="connsiteY317" fmla="*/ 3917934 h 4248240"/>
                <a:gd name="connsiteX318" fmla="*/ 1314188 w 4246481"/>
                <a:gd name="connsiteY318" fmla="*/ 3907818 h 4248240"/>
                <a:gd name="connsiteX319" fmla="*/ 1412708 w 4246481"/>
                <a:gd name="connsiteY319" fmla="*/ 3839646 h 4248240"/>
                <a:gd name="connsiteX320" fmla="*/ 1366087 w 4246481"/>
                <a:gd name="connsiteY320" fmla="*/ 3825571 h 4248240"/>
                <a:gd name="connsiteX321" fmla="*/ 1461088 w 4246481"/>
                <a:gd name="connsiteY321" fmla="*/ 3767515 h 4248240"/>
                <a:gd name="connsiteX322" fmla="*/ 1421944 w 4246481"/>
                <a:gd name="connsiteY322" fmla="*/ 3751681 h 4248240"/>
                <a:gd name="connsiteX323" fmla="*/ 1421064 w 4246481"/>
                <a:gd name="connsiteY323" fmla="*/ 3747283 h 4248240"/>
                <a:gd name="connsiteX324" fmla="*/ 1528821 w 4246481"/>
                <a:gd name="connsiteY324" fmla="*/ 3698023 h 4248240"/>
                <a:gd name="connsiteX325" fmla="*/ 1487478 w 4246481"/>
                <a:gd name="connsiteY325" fmla="*/ 3682190 h 4248240"/>
                <a:gd name="connsiteX326" fmla="*/ 1503311 w 4246481"/>
                <a:gd name="connsiteY326" fmla="*/ 3664597 h 4248240"/>
                <a:gd name="connsiteX327" fmla="*/ 1577201 w 4246481"/>
                <a:gd name="connsiteY327" fmla="*/ 3641726 h 4248240"/>
                <a:gd name="connsiteX328" fmla="*/ 1588197 w 4246481"/>
                <a:gd name="connsiteY328" fmla="*/ 3641286 h 4248240"/>
                <a:gd name="connsiteX329" fmla="*/ 1589956 w 4246481"/>
                <a:gd name="connsiteY329" fmla="*/ 3639087 h 4248240"/>
                <a:gd name="connsiteX330" fmla="*/ 1568845 w 4246481"/>
                <a:gd name="connsiteY330" fmla="*/ 3623253 h 4248240"/>
                <a:gd name="connsiteX331" fmla="*/ 1557409 w 4246481"/>
                <a:gd name="connsiteY331" fmla="*/ 3625453 h 4248240"/>
                <a:gd name="connsiteX332" fmla="*/ 1540696 w 4246481"/>
                <a:gd name="connsiteY332" fmla="*/ 3615337 h 4248240"/>
                <a:gd name="connsiteX333" fmla="*/ 1538937 w 4246481"/>
                <a:gd name="connsiteY333" fmla="*/ 3603461 h 4248240"/>
                <a:gd name="connsiteX334" fmla="*/ 1537617 w 4246481"/>
                <a:gd name="connsiteY334" fmla="*/ 3590707 h 4248240"/>
                <a:gd name="connsiteX335" fmla="*/ 1528821 w 4246481"/>
                <a:gd name="connsiteY335" fmla="*/ 3597304 h 4248240"/>
                <a:gd name="connsiteX336" fmla="*/ 1421064 w 4246481"/>
                <a:gd name="connsiteY336" fmla="*/ 3650962 h 4248240"/>
                <a:gd name="connsiteX337" fmla="*/ 1413587 w 4246481"/>
                <a:gd name="connsiteY337" fmla="*/ 3652282 h 4248240"/>
                <a:gd name="connsiteX338" fmla="*/ 1396434 w 4246481"/>
                <a:gd name="connsiteY338" fmla="*/ 3647444 h 4248240"/>
                <a:gd name="connsiteX339" fmla="*/ 1399073 w 4246481"/>
                <a:gd name="connsiteY339" fmla="*/ 3630291 h 4248240"/>
                <a:gd name="connsiteX340" fmla="*/ 1409189 w 4246481"/>
                <a:gd name="connsiteY340" fmla="*/ 3609179 h 4248240"/>
                <a:gd name="connsiteX341" fmla="*/ 1406990 w 4246481"/>
                <a:gd name="connsiteY341" fmla="*/ 3607420 h 4248240"/>
                <a:gd name="connsiteX342" fmla="*/ 1361688 w 4246481"/>
                <a:gd name="connsiteY342" fmla="*/ 3632490 h 4248240"/>
                <a:gd name="connsiteX343" fmla="*/ 1301433 w 4246481"/>
                <a:gd name="connsiteY343" fmla="*/ 3656680 h 4248240"/>
                <a:gd name="connsiteX344" fmla="*/ 1288238 w 4246481"/>
                <a:gd name="connsiteY344" fmla="*/ 3658879 h 4248240"/>
                <a:gd name="connsiteX345" fmla="*/ 1276803 w 4246481"/>
                <a:gd name="connsiteY345" fmla="*/ 3646124 h 4248240"/>
                <a:gd name="connsiteX346" fmla="*/ 1280321 w 4246481"/>
                <a:gd name="connsiteY346" fmla="*/ 3608300 h 4248240"/>
                <a:gd name="connsiteX347" fmla="*/ 1263608 w 4246481"/>
                <a:gd name="connsiteY347" fmla="*/ 3623693 h 4248240"/>
                <a:gd name="connsiteX348" fmla="*/ 1169047 w 4246481"/>
                <a:gd name="connsiteY348" fmla="*/ 3668995 h 4248240"/>
                <a:gd name="connsiteX349" fmla="*/ 1141778 w 4246481"/>
                <a:gd name="connsiteY349" fmla="*/ 3668115 h 4248240"/>
                <a:gd name="connsiteX350" fmla="*/ 1136060 w 4246481"/>
                <a:gd name="connsiteY350" fmla="*/ 3655360 h 4248240"/>
                <a:gd name="connsiteX351" fmla="*/ 1151893 w 4246481"/>
                <a:gd name="connsiteY351" fmla="*/ 3627212 h 4248240"/>
                <a:gd name="connsiteX352" fmla="*/ 1159810 w 4246481"/>
                <a:gd name="connsiteY352" fmla="*/ 3608739 h 4248240"/>
                <a:gd name="connsiteX353" fmla="*/ 1150134 w 4246481"/>
                <a:gd name="connsiteY353" fmla="*/ 3614017 h 4248240"/>
                <a:gd name="connsiteX354" fmla="*/ 1020387 w 4246481"/>
                <a:gd name="connsiteY354" fmla="*/ 3661958 h 4248240"/>
                <a:gd name="connsiteX355" fmla="*/ 995317 w 4246481"/>
                <a:gd name="connsiteY355" fmla="*/ 3659759 h 4248240"/>
                <a:gd name="connsiteX356" fmla="*/ 1002794 w 4246481"/>
                <a:gd name="connsiteY356" fmla="*/ 3636448 h 4248240"/>
                <a:gd name="connsiteX357" fmla="*/ 1016868 w 4246481"/>
                <a:gd name="connsiteY357" fmla="*/ 3605221 h 4248240"/>
                <a:gd name="connsiteX358" fmla="*/ 864690 w 4246481"/>
                <a:gd name="connsiteY358" fmla="*/ 3636008 h 4248240"/>
                <a:gd name="connsiteX359" fmla="*/ 861611 w 4246481"/>
                <a:gd name="connsiteY359" fmla="*/ 3632050 h 4248240"/>
                <a:gd name="connsiteX360" fmla="*/ 897237 w 4246481"/>
                <a:gd name="connsiteY360" fmla="*/ 3573114 h 4248240"/>
                <a:gd name="connsiteX361" fmla="*/ 889320 w 4246481"/>
                <a:gd name="connsiteY361" fmla="*/ 3576192 h 4248240"/>
                <a:gd name="connsiteX362" fmla="*/ 739780 w 4246481"/>
                <a:gd name="connsiteY362" fmla="*/ 3601262 h 4248240"/>
                <a:gd name="connsiteX363" fmla="*/ 731864 w 4246481"/>
                <a:gd name="connsiteY363" fmla="*/ 3586309 h 4248240"/>
                <a:gd name="connsiteX364" fmla="*/ 755614 w 4246481"/>
                <a:gd name="connsiteY364" fmla="*/ 3549803 h 4248240"/>
                <a:gd name="connsiteX365" fmla="*/ 595079 w 4246481"/>
                <a:gd name="connsiteY365" fmla="*/ 3541447 h 4248240"/>
                <a:gd name="connsiteX366" fmla="*/ 612232 w 4246481"/>
                <a:gd name="connsiteY366" fmla="*/ 3512418 h 4248240"/>
                <a:gd name="connsiteX367" fmla="*/ 482924 w 4246481"/>
                <a:gd name="connsiteY367" fmla="*/ 3483390 h 4248240"/>
                <a:gd name="connsiteX368" fmla="*/ 503156 w 4246481"/>
                <a:gd name="connsiteY368" fmla="*/ 3464478 h 4248240"/>
                <a:gd name="connsiteX369" fmla="*/ 211994 w 4246481"/>
                <a:gd name="connsiteY369" fmla="*/ 3403342 h 4248240"/>
                <a:gd name="connsiteX370" fmla="*/ 211554 w 4246481"/>
                <a:gd name="connsiteY370" fmla="*/ 3398505 h 4248240"/>
                <a:gd name="connsiteX371" fmla="*/ 241902 w 4246481"/>
                <a:gd name="connsiteY371" fmla="*/ 3385310 h 4248240"/>
                <a:gd name="connsiteX372" fmla="*/ 425748 w 4246481"/>
                <a:gd name="connsiteY372" fmla="*/ 3338689 h 4248240"/>
                <a:gd name="connsiteX373" fmla="*/ 500517 w 4246481"/>
                <a:gd name="connsiteY373" fmla="*/ 3325054 h 4248240"/>
                <a:gd name="connsiteX374" fmla="*/ 479846 w 4246481"/>
                <a:gd name="connsiteY374" fmla="*/ 3305262 h 4248240"/>
                <a:gd name="connsiteX375" fmla="*/ 607834 w 4246481"/>
                <a:gd name="connsiteY375" fmla="*/ 3272715 h 4248240"/>
                <a:gd name="connsiteX376" fmla="*/ 589801 w 4246481"/>
                <a:gd name="connsiteY376" fmla="*/ 3245007 h 4248240"/>
                <a:gd name="connsiteX377" fmla="*/ 748577 w 4246481"/>
                <a:gd name="connsiteY377" fmla="*/ 3230932 h 4248240"/>
                <a:gd name="connsiteX378" fmla="*/ 718669 w 4246481"/>
                <a:gd name="connsiteY378" fmla="*/ 3185631 h 4248240"/>
                <a:gd name="connsiteX379" fmla="*/ 720868 w 4246481"/>
                <a:gd name="connsiteY379" fmla="*/ 3181672 h 4248240"/>
                <a:gd name="connsiteX380" fmla="*/ 890639 w 4246481"/>
                <a:gd name="connsiteY380" fmla="*/ 3202784 h 4248240"/>
                <a:gd name="connsiteX381" fmla="*/ 852375 w 4246481"/>
                <a:gd name="connsiteY381" fmla="*/ 3143408 h 4248240"/>
                <a:gd name="connsiteX382" fmla="*/ 934182 w 4246481"/>
                <a:gd name="connsiteY382" fmla="*/ 3142088 h 4248240"/>
                <a:gd name="connsiteX383" fmla="*/ 1006752 w 4246481"/>
                <a:gd name="connsiteY383" fmla="*/ 3168038 h 4248240"/>
                <a:gd name="connsiteX384" fmla="*/ 1008951 w 4246481"/>
                <a:gd name="connsiteY384" fmla="*/ 3165839 h 4248240"/>
                <a:gd name="connsiteX385" fmla="*/ 998835 w 4246481"/>
                <a:gd name="connsiteY385" fmla="*/ 3144288 h 4248240"/>
                <a:gd name="connsiteX386" fmla="*/ 986960 w 4246481"/>
                <a:gd name="connsiteY386" fmla="*/ 3124056 h 4248240"/>
                <a:gd name="connsiteX387" fmla="*/ 996196 w 4246481"/>
                <a:gd name="connsiteY387" fmla="*/ 3109102 h 4248240"/>
                <a:gd name="connsiteX388" fmla="*/ 1061290 w 4246481"/>
                <a:gd name="connsiteY388" fmla="*/ 3120097 h 4248240"/>
                <a:gd name="connsiteX389" fmla="*/ 1149255 w 4246481"/>
                <a:gd name="connsiteY389" fmla="*/ 3153524 h 4248240"/>
                <a:gd name="connsiteX390" fmla="*/ 1145296 w 4246481"/>
                <a:gd name="connsiteY390" fmla="*/ 3142968 h 4248240"/>
                <a:gd name="connsiteX391" fmla="*/ 1128143 w 4246481"/>
                <a:gd name="connsiteY391" fmla="*/ 3114379 h 4248240"/>
                <a:gd name="connsiteX392" fmla="*/ 1135620 w 4246481"/>
                <a:gd name="connsiteY392" fmla="*/ 3098546 h 4248240"/>
                <a:gd name="connsiteX393" fmla="*/ 1182681 w 4246481"/>
                <a:gd name="connsiteY393" fmla="*/ 3102064 h 4248240"/>
                <a:gd name="connsiteX394" fmla="*/ 1261849 w 4246481"/>
                <a:gd name="connsiteY394" fmla="*/ 3144727 h 4248240"/>
                <a:gd name="connsiteX395" fmla="*/ 1275483 w 4246481"/>
                <a:gd name="connsiteY395" fmla="*/ 3152644 h 4248240"/>
                <a:gd name="connsiteX396" fmla="*/ 1269326 w 4246481"/>
                <a:gd name="connsiteY396" fmla="*/ 3123176 h 4248240"/>
                <a:gd name="connsiteX397" fmla="*/ 1288678 w 4246481"/>
                <a:gd name="connsiteY397" fmla="*/ 3103824 h 4248240"/>
                <a:gd name="connsiteX398" fmla="*/ 1376642 w 4246481"/>
                <a:gd name="connsiteY398" fmla="*/ 3138570 h 4248240"/>
                <a:gd name="connsiteX399" fmla="*/ 1393356 w 4246481"/>
                <a:gd name="connsiteY399" fmla="*/ 3135491 h 4248240"/>
                <a:gd name="connsiteX400" fmla="*/ 1361688 w 4246481"/>
                <a:gd name="connsiteY400" fmla="*/ 3105583 h 4248240"/>
                <a:gd name="connsiteX401" fmla="*/ 1255252 w 4246481"/>
                <a:gd name="connsiteY401" fmla="*/ 3073036 h 4248240"/>
                <a:gd name="connsiteX402" fmla="*/ 1238099 w 4246481"/>
                <a:gd name="connsiteY402" fmla="*/ 3065999 h 4248240"/>
                <a:gd name="connsiteX403" fmla="*/ 1231061 w 4246481"/>
                <a:gd name="connsiteY403" fmla="*/ 3041809 h 4248240"/>
                <a:gd name="connsiteX404" fmla="*/ 1253492 w 4246481"/>
                <a:gd name="connsiteY404" fmla="*/ 3009702 h 4248240"/>
                <a:gd name="connsiteX405" fmla="*/ 1216987 w 4246481"/>
                <a:gd name="connsiteY405" fmla="*/ 3006623 h 4248240"/>
                <a:gd name="connsiteX406" fmla="*/ 1065249 w 4246481"/>
                <a:gd name="connsiteY406" fmla="*/ 2956044 h 4248240"/>
                <a:gd name="connsiteX407" fmla="*/ 1048095 w 4246481"/>
                <a:gd name="connsiteY407" fmla="*/ 2941970 h 4248240"/>
                <a:gd name="connsiteX408" fmla="*/ 1053813 w 4246481"/>
                <a:gd name="connsiteY408" fmla="*/ 2914261 h 4248240"/>
                <a:gd name="connsiteX409" fmla="*/ 1078883 w 4246481"/>
                <a:gd name="connsiteY409" fmla="*/ 2905904 h 4248240"/>
                <a:gd name="connsiteX410" fmla="*/ 1098235 w 4246481"/>
                <a:gd name="connsiteY410" fmla="*/ 2895788 h 4248240"/>
                <a:gd name="connsiteX411" fmla="*/ 1024785 w 4246481"/>
                <a:gd name="connsiteY411" fmla="*/ 2877755 h 4248240"/>
                <a:gd name="connsiteX412" fmla="*/ 926705 w 4246481"/>
                <a:gd name="connsiteY412" fmla="*/ 2839051 h 4248240"/>
                <a:gd name="connsiteX413" fmla="*/ 924945 w 4246481"/>
                <a:gd name="connsiteY413" fmla="*/ 2797708 h 4248240"/>
                <a:gd name="connsiteX414" fmla="*/ 954853 w 4246481"/>
                <a:gd name="connsiteY414" fmla="*/ 2774837 h 4248240"/>
                <a:gd name="connsiteX415" fmla="*/ 961451 w 4246481"/>
                <a:gd name="connsiteY415" fmla="*/ 2767360 h 4248240"/>
                <a:gd name="connsiteX416" fmla="*/ 946057 w 4246481"/>
                <a:gd name="connsiteY416" fmla="*/ 2767360 h 4248240"/>
                <a:gd name="connsiteX417" fmla="*/ 797397 w 4246481"/>
                <a:gd name="connsiteY417" fmla="*/ 2733494 h 4248240"/>
                <a:gd name="connsiteX418" fmla="*/ 749017 w 4246481"/>
                <a:gd name="connsiteY418" fmla="*/ 2694350 h 4248240"/>
                <a:gd name="connsiteX419" fmla="*/ 755174 w 4246481"/>
                <a:gd name="connsiteY419" fmla="*/ 2671039 h 4248240"/>
                <a:gd name="connsiteX420" fmla="*/ 805314 w 4246481"/>
                <a:gd name="connsiteY420" fmla="*/ 2654326 h 4248240"/>
                <a:gd name="connsiteX421" fmla="*/ 822907 w 4246481"/>
                <a:gd name="connsiteY421" fmla="*/ 2642891 h 4248240"/>
                <a:gd name="connsiteX422" fmla="*/ 777605 w 4246481"/>
                <a:gd name="connsiteY422" fmla="*/ 2631895 h 4248240"/>
                <a:gd name="connsiteX423" fmla="*/ 608274 w 4246481"/>
                <a:gd name="connsiteY423" fmla="*/ 2550528 h 4248240"/>
                <a:gd name="connsiteX424" fmla="*/ 595959 w 4246481"/>
                <a:gd name="connsiteY424" fmla="*/ 2532055 h 4248240"/>
                <a:gd name="connsiteX425" fmla="*/ 613551 w 4246481"/>
                <a:gd name="connsiteY425" fmla="*/ 2517981 h 4248240"/>
                <a:gd name="connsiteX426" fmla="*/ 650936 w 4246481"/>
                <a:gd name="connsiteY426" fmla="*/ 2505226 h 4248240"/>
                <a:gd name="connsiteX427" fmla="*/ 676006 w 4246481"/>
                <a:gd name="connsiteY427" fmla="*/ 2492032 h 4248240"/>
                <a:gd name="connsiteX428" fmla="*/ 489082 w 4246481"/>
                <a:gd name="connsiteY428" fmla="*/ 2388233 h 4248240"/>
                <a:gd name="connsiteX429" fmla="*/ 496119 w 4246481"/>
                <a:gd name="connsiteY429" fmla="*/ 2359644 h 4248240"/>
                <a:gd name="connsiteX430" fmla="*/ 562532 w 4246481"/>
                <a:gd name="connsiteY430" fmla="*/ 2341612 h 4248240"/>
                <a:gd name="connsiteX431" fmla="*/ 573528 w 4246481"/>
                <a:gd name="connsiteY431" fmla="*/ 2336773 h 4248240"/>
                <a:gd name="connsiteX432" fmla="*/ 489522 w 4246481"/>
                <a:gd name="connsiteY432" fmla="*/ 2301148 h 4248240"/>
                <a:gd name="connsiteX433" fmla="*/ 376488 w 4246481"/>
                <a:gd name="connsiteY433" fmla="*/ 2211424 h 4248240"/>
                <a:gd name="connsiteX434" fmla="*/ 384844 w 4246481"/>
                <a:gd name="connsiteY434" fmla="*/ 2181516 h 4248240"/>
                <a:gd name="connsiteX435" fmla="*/ 444220 w 4246481"/>
                <a:gd name="connsiteY435" fmla="*/ 2167002 h 4248240"/>
                <a:gd name="connsiteX436" fmla="*/ 318871 w 4246481"/>
                <a:gd name="connsiteY436" fmla="*/ 2051769 h 4248240"/>
                <a:gd name="connsiteX437" fmla="*/ 282366 w 4246481"/>
                <a:gd name="connsiteY437" fmla="*/ 2004268 h 4248240"/>
                <a:gd name="connsiteX438" fmla="*/ 277088 w 4246481"/>
                <a:gd name="connsiteY438" fmla="*/ 1994152 h 4248240"/>
                <a:gd name="connsiteX439" fmla="*/ 323709 w 4246481"/>
                <a:gd name="connsiteY439" fmla="*/ 1981837 h 4248240"/>
                <a:gd name="connsiteX440" fmla="*/ 210675 w 4246481"/>
                <a:gd name="connsiteY440" fmla="*/ 1819103 h 4248240"/>
                <a:gd name="connsiteX441" fmla="*/ 255976 w 4246481"/>
                <a:gd name="connsiteY441" fmla="*/ 1819103 h 4248240"/>
                <a:gd name="connsiteX442" fmla="*/ 208036 w 4246481"/>
                <a:gd name="connsiteY442" fmla="*/ 1762366 h 4248240"/>
                <a:gd name="connsiteX443" fmla="*/ 29908 w 4246481"/>
                <a:gd name="connsiteY443" fmla="*/ 1512547 h 4248240"/>
                <a:gd name="connsiteX444" fmla="*/ 0 w 4246481"/>
                <a:gd name="connsiteY444" fmla="*/ 1453611 h 4248240"/>
                <a:gd name="connsiteX445" fmla="*/ 0 w 4246481"/>
                <a:gd name="connsiteY445" fmla="*/ 1449213 h 4248240"/>
                <a:gd name="connsiteX446" fmla="*/ 113034 w 4246481"/>
                <a:gd name="connsiteY446" fmla="*/ 1495834 h 4248240"/>
                <a:gd name="connsiteX447" fmla="*/ 377807 w 4246481"/>
                <a:gd name="connsiteY447" fmla="*/ 1655489 h 4248240"/>
                <a:gd name="connsiteX448" fmla="*/ 393641 w 4246481"/>
                <a:gd name="connsiteY448" fmla="*/ 1666925 h 4248240"/>
                <a:gd name="connsiteX449" fmla="*/ 389682 w 4246481"/>
                <a:gd name="connsiteY449" fmla="*/ 1622503 h 4248240"/>
                <a:gd name="connsiteX450" fmla="*/ 563412 w 4246481"/>
                <a:gd name="connsiteY450" fmla="*/ 1717504 h 4248240"/>
                <a:gd name="connsiteX451" fmla="*/ 571768 w 4246481"/>
                <a:gd name="connsiteY451" fmla="*/ 1668244 h 4248240"/>
                <a:gd name="connsiteX452" fmla="*/ 762211 w 4246481"/>
                <a:gd name="connsiteY452" fmla="*/ 1816904 h 4248240"/>
                <a:gd name="connsiteX453" fmla="*/ 763971 w 4246481"/>
                <a:gd name="connsiteY453" fmla="*/ 1805029 h 4248240"/>
                <a:gd name="connsiteX454" fmla="*/ 769688 w 4246481"/>
                <a:gd name="connsiteY454" fmla="*/ 1762366 h 4248240"/>
                <a:gd name="connsiteX455" fmla="*/ 803994 w 4246481"/>
                <a:gd name="connsiteY455" fmla="*/ 1749172 h 4248240"/>
                <a:gd name="connsiteX456" fmla="*/ 854134 w 4246481"/>
                <a:gd name="connsiteY456" fmla="*/ 1794473 h 4248240"/>
                <a:gd name="connsiteX457" fmla="*/ 933302 w 4246481"/>
                <a:gd name="connsiteY457" fmla="*/ 1903989 h 4248240"/>
                <a:gd name="connsiteX458" fmla="*/ 945617 w 4246481"/>
                <a:gd name="connsiteY458" fmla="*/ 1929059 h 4248240"/>
                <a:gd name="connsiteX459" fmla="*/ 950455 w 4246481"/>
                <a:gd name="connsiteY459" fmla="*/ 1902230 h 4248240"/>
                <a:gd name="connsiteX460" fmla="*/ 961451 w 4246481"/>
                <a:gd name="connsiteY460" fmla="*/ 1837576 h 4248240"/>
                <a:gd name="connsiteX461" fmla="*/ 974645 w 4246481"/>
                <a:gd name="connsiteY461" fmla="*/ 1831418 h 4248240"/>
                <a:gd name="connsiteX462" fmla="*/ 1103953 w 4246481"/>
                <a:gd name="connsiteY462" fmla="*/ 1996791 h 4248240"/>
                <a:gd name="connsiteX463" fmla="*/ 1109671 w 4246481"/>
                <a:gd name="connsiteY463" fmla="*/ 2012625 h 4248240"/>
                <a:gd name="connsiteX464" fmla="*/ 1119347 w 4246481"/>
                <a:gd name="connsiteY464" fmla="*/ 1987115 h 4248240"/>
                <a:gd name="connsiteX465" fmla="*/ 1128583 w 4246481"/>
                <a:gd name="connsiteY465" fmla="*/ 1947091 h 4248240"/>
                <a:gd name="connsiteX466" fmla="*/ 1133421 w 4246481"/>
                <a:gd name="connsiteY466" fmla="*/ 1934776 h 4248240"/>
                <a:gd name="connsiteX467" fmla="*/ 1149694 w 4246481"/>
                <a:gd name="connsiteY467" fmla="*/ 1931258 h 4248240"/>
                <a:gd name="connsiteX468" fmla="*/ 1176963 w 4246481"/>
                <a:gd name="connsiteY468" fmla="*/ 1958527 h 4248240"/>
                <a:gd name="connsiteX469" fmla="*/ 1271525 w 4246481"/>
                <a:gd name="connsiteY469" fmla="*/ 2138854 h 4248240"/>
                <a:gd name="connsiteX470" fmla="*/ 1274164 w 4246481"/>
                <a:gd name="connsiteY470" fmla="*/ 2147210 h 4248240"/>
                <a:gd name="connsiteX471" fmla="*/ 1281201 w 4246481"/>
                <a:gd name="connsiteY471" fmla="*/ 2131377 h 4248240"/>
                <a:gd name="connsiteX472" fmla="*/ 1294836 w 4246481"/>
                <a:gd name="connsiteY472" fmla="*/ 2072001 h 4248240"/>
                <a:gd name="connsiteX473" fmla="*/ 1313748 w 4246481"/>
                <a:gd name="connsiteY473" fmla="*/ 2063644 h 4248240"/>
                <a:gd name="connsiteX474" fmla="*/ 1358170 w 4246481"/>
                <a:gd name="connsiteY474" fmla="*/ 2105867 h 4248240"/>
                <a:gd name="connsiteX475" fmla="*/ 1409629 w 4246481"/>
                <a:gd name="connsiteY475" fmla="*/ 2254527 h 4248240"/>
                <a:gd name="connsiteX476" fmla="*/ 1412708 w 4246481"/>
                <a:gd name="connsiteY476" fmla="*/ 2268601 h 4248240"/>
                <a:gd name="connsiteX477" fmla="*/ 1424583 w 4246481"/>
                <a:gd name="connsiteY477" fmla="*/ 2252768 h 4248240"/>
                <a:gd name="connsiteX478" fmla="*/ 1444815 w 4246481"/>
                <a:gd name="connsiteY478" fmla="*/ 2218461 h 4248240"/>
                <a:gd name="connsiteX479" fmla="*/ 1465926 w 4246481"/>
                <a:gd name="connsiteY479" fmla="*/ 2215383 h 4248240"/>
                <a:gd name="connsiteX480" fmla="*/ 1490996 w 4246481"/>
                <a:gd name="connsiteY480" fmla="*/ 2247490 h 4248240"/>
                <a:gd name="connsiteX481" fmla="*/ 1546414 w 4246481"/>
                <a:gd name="connsiteY481" fmla="*/ 2376357 h 4248240"/>
                <a:gd name="connsiteX482" fmla="*/ 1550812 w 4246481"/>
                <a:gd name="connsiteY482" fmla="*/ 2389112 h 4248240"/>
                <a:gd name="connsiteX483" fmla="*/ 1553011 w 4246481"/>
                <a:gd name="connsiteY483" fmla="*/ 2391751 h 4248240"/>
                <a:gd name="connsiteX484" fmla="*/ 1559608 w 4246481"/>
                <a:gd name="connsiteY484" fmla="*/ 2377677 h 4248240"/>
                <a:gd name="connsiteX485" fmla="*/ 1564006 w 4246481"/>
                <a:gd name="connsiteY485" fmla="*/ 2358325 h 4248240"/>
                <a:gd name="connsiteX486" fmla="*/ 1575882 w 4246481"/>
                <a:gd name="connsiteY486" fmla="*/ 2335014 h 4248240"/>
                <a:gd name="connsiteX487" fmla="*/ 1600952 w 4246481"/>
                <a:gd name="connsiteY487" fmla="*/ 2347769 h 4248240"/>
                <a:gd name="connsiteX488" fmla="*/ 1755296 w 4246481"/>
                <a:gd name="connsiteY488" fmla="*/ 2522520 h 4248240"/>
                <a:gd name="connsiteX489" fmla="*/ 1698591 w 4246481"/>
                <a:gd name="connsiteY489" fmla="*/ 2332376 h 4248240"/>
                <a:gd name="connsiteX490" fmla="*/ 1730259 w 4246481"/>
                <a:gd name="connsiteY490" fmla="*/ 2328858 h 4248240"/>
                <a:gd name="connsiteX491" fmla="*/ 1748731 w 4246481"/>
                <a:gd name="connsiteY491" fmla="*/ 2326659 h 4248240"/>
                <a:gd name="connsiteX492" fmla="*/ 1739935 w 4246481"/>
                <a:gd name="connsiteY492" fmla="*/ 2316103 h 4248240"/>
                <a:gd name="connsiteX493" fmla="*/ 1648012 w 4246481"/>
                <a:gd name="connsiteY493" fmla="*/ 2131818 h 4248240"/>
                <a:gd name="connsiteX494" fmla="*/ 1644493 w 4246481"/>
                <a:gd name="connsiteY494" fmla="*/ 2092234 h 4248240"/>
                <a:gd name="connsiteX495" fmla="*/ 1671762 w 4246481"/>
                <a:gd name="connsiteY495" fmla="*/ 2076400 h 4248240"/>
                <a:gd name="connsiteX496" fmla="*/ 1698591 w 4246481"/>
                <a:gd name="connsiteY496" fmla="*/ 2092234 h 4248240"/>
                <a:gd name="connsiteX497" fmla="*/ 1720582 w 4246481"/>
                <a:gd name="connsiteY497" fmla="*/ 2100590 h 4248240"/>
                <a:gd name="connsiteX498" fmla="*/ 1722782 w 4246481"/>
                <a:gd name="connsiteY498" fmla="*/ 2097951 h 4248240"/>
                <a:gd name="connsiteX499" fmla="*/ 1713985 w 4246481"/>
                <a:gd name="connsiteY499" fmla="*/ 2083437 h 4248240"/>
                <a:gd name="connsiteX500" fmla="*/ 1640975 w 4246481"/>
                <a:gd name="connsiteY500" fmla="*/ 1921583 h 4248240"/>
                <a:gd name="connsiteX501" fmla="*/ 1635697 w 4246481"/>
                <a:gd name="connsiteY501" fmla="*/ 1885517 h 4248240"/>
                <a:gd name="connsiteX502" fmla="*/ 1655049 w 4246481"/>
                <a:gd name="connsiteY502" fmla="*/ 1869244 h 4248240"/>
                <a:gd name="connsiteX503" fmla="*/ 1700351 w 4246481"/>
                <a:gd name="connsiteY503" fmla="*/ 1878920 h 4248240"/>
                <a:gd name="connsiteX504" fmla="*/ 1725421 w 4246481"/>
                <a:gd name="connsiteY504" fmla="*/ 1878920 h 4248240"/>
                <a:gd name="connsiteX505" fmla="*/ 1717943 w 4246481"/>
                <a:gd name="connsiteY505" fmla="*/ 1870563 h 4248240"/>
                <a:gd name="connsiteX506" fmla="*/ 1623382 w 4246481"/>
                <a:gd name="connsiteY506" fmla="*/ 1693755 h 4248240"/>
                <a:gd name="connsiteX507" fmla="*/ 1622502 w 4246481"/>
                <a:gd name="connsiteY507" fmla="*/ 1636578 h 4248240"/>
                <a:gd name="connsiteX508" fmla="*/ 1648012 w 4246481"/>
                <a:gd name="connsiteY508" fmla="*/ 1623823 h 4248240"/>
                <a:gd name="connsiteX509" fmla="*/ 1706508 w 4246481"/>
                <a:gd name="connsiteY509" fmla="*/ 1657690 h 4248240"/>
                <a:gd name="connsiteX510" fmla="*/ 1727180 w 4246481"/>
                <a:gd name="connsiteY510" fmla="*/ 1664727 h 4248240"/>
                <a:gd name="connsiteX511" fmla="*/ 1724101 w 4246481"/>
                <a:gd name="connsiteY511" fmla="*/ 1656810 h 4248240"/>
                <a:gd name="connsiteX512" fmla="*/ 1638336 w 4246481"/>
                <a:gd name="connsiteY512" fmla="*/ 1420186 h 4248240"/>
                <a:gd name="connsiteX513" fmla="*/ 1637456 w 4246481"/>
                <a:gd name="connsiteY513" fmla="*/ 1386759 h 4248240"/>
                <a:gd name="connsiteX514" fmla="*/ 1656808 w 4246481"/>
                <a:gd name="connsiteY514" fmla="*/ 1373565 h 4248240"/>
                <a:gd name="connsiteX515" fmla="*/ 1683637 w 4246481"/>
                <a:gd name="connsiteY515" fmla="*/ 1386759 h 4248240"/>
                <a:gd name="connsiteX516" fmla="*/ 1732018 w 4246481"/>
                <a:gd name="connsiteY516" fmla="*/ 1410949 h 4248240"/>
                <a:gd name="connsiteX517" fmla="*/ 1742134 w 4246481"/>
                <a:gd name="connsiteY517" fmla="*/ 1412709 h 4248240"/>
                <a:gd name="connsiteX518" fmla="*/ 1737735 w 4246481"/>
                <a:gd name="connsiteY518" fmla="*/ 1405672 h 4248240"/>
                <a:gd name="connsiteX519" fmla="*/ 1696392 w 4246481"/>
                <a:gd name="connsiteY519" fmla="*/ 1304073 h 4248240"/>
                <a:gd name="connsiteX520" fmla="*/ 1688475 w 4246481"/>
                <a:gd name="connsiteY520" fmla="*/ 1154533 h 4248240"/>
                <a:gd name="connsiteX521" fmla="*/ 1704749 w 4246481"/>
                <a:gd name="connsiteY521" fmla="*/ 1145297 h 4248240"/>
                <a:gd name="connsiteX522" fmla="*/ 1782157 w 4246481"/>
                <a:gd name="connsiteY522" fmla="*/ 1194557 h 4248240"/>
                <a:gd name="connsiteX523" fmla="*/ 1796672 w 4246481"/>
                <a:gd name="connsiteY523" fmla="*/ 1203354 h 4248240"/>
                <a:gd name="connsiteX524" fmla="*/ 1770282 w 4246481"/>
                <a:gd name="connsiteY524" fmla="*/ 1131663 h 4248240"/>
                <a:gd name="connsiteX525" fmla="*/ 1750930 w 4246481"/>
                <a:gd name="connsiteY525" fmla="*/ 940780 h 4248240"/>
                <a:gd name="connsiteX526" fmla="*/ 1755328 w 4246481"/>
                <a:gd name="connsiteY526" fmla="*/ 914830 h 4248240"/>
                <a:gd name="connsiteX527" fmla="*/ 1772042 w 4246481"/>
                <a:gd name="connsiteY527" fmla="*/ 907354 h 4248240"/>
                <a:gd name="connsiteX528" fmla="*/ 1834936 w 4246481"/>
                <a:gd name="connsiteY528" fmla="*/ 948697 h 4248240"/>
                <a:gd name="connsiteX529" fmla="*/ 1844612 w 4246481"/>
                <a:gd name="connsiteY529" fmla="*/ 955294 h 4248240"/>
                <a:gd name="connsiteX530" fmla="*/ 1863525 w 4246481"/>
                <a:gd name="connsiteY530" fmla="*/ 670288 h 4248240"/>
                <a:gd name="connsiteX531" fmla="*/ 1913664 w 4246481"/>
                <a:gd name="connsiteY531" fmla="*/ 703715 h 4248240"/>
                <a:gd name="connsiteX532" fmla="*/ 1922900 w 4246481"/>
                <a:gd name="connsiteY532" fmla="*/ 586283 h 4248240"/>
                <a:gd name="connsiteX533" fmla="*/ 1967323 w 4246481"/>
                <a:gd name="connsiteY533" fmla="*/ 477207 h 4248240"/>
                <a:gd name="connsiteX534" fmla="*/ 2001189 w 4246481"/>
                <a:gd name="connsiteY534" fmla="*/ 514592 h 4248240"/>
                <a:gd name="connsiteX535" fmla="*/ 2013504 w 4246481"/>
                <a:gd name="connsiteY535" fmla="*/ 424428 h 4248240"/>
                <a:gd name="connsiteX536" fmla="*/ 2093551 w 4246481"/>
                <a:gd name="connsiteY536" fmla="*/ 65533 h 4248240"/>
                <a:gd name="connsiteX537" fmla="*/ 2118622 w 4246481"/>
                <a:gd name="connsiteY537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17999 w 4246481"/>
                <a:gd name="connsiteY51" fmla="*/ 2513290 h 4248240"/>
                <a:gd name="connsiteX52" fmla="*/ 2646408 w 4246481"/>
                <a:gd name="connsiteY52" fmla="*/ 2347769 h 4248240"/>
                <a:gd name="connsiteX53" fmla="*/ 2667960 w 4246481"/>
                <a:gd name="connsiteY53" fmla="*/ 2336334 h 4248240"/>
                <a:gd name="connsiteX54" fmla="*/ 2681595 w 4246481"/>
                <a:gd name="connsiteY54" fmla="*/ 2357005 h 4248240"/>
                <a:gd name="connsiteX55" fmla="*/ 2691711 w 4246481"/>
                <a:gd name="connsiteY55" fmla="*/ 2392191 h 4248240"/>
                <a:gd name="connsiteX56" fmla="*/ 2695229 w 4246481"/>
                <a:gd name="connsiteY56" fmla="*/ 2391751 h 4248240"/>
                <a:gd name="connsiteX57" fmla="*/ 2705785 w 4246481"/>
                <a:gd name="connsiteY57" fmla="*/ 2359644 h 4248240"/>
                <a:gd name="connsiteX58" fmla="*/ 2756804 w 4246481"/>
                <a:gd name="connsiteY58" fmla="*/ 2245730 h 4248240"/>
                <a:gd name="connsiteX59" fmla="*/ 2780995 w 4246481"/>
                <a:gd name="connsiteY59" fmla="*/ 2215822 h 4248240"/>
                <a:gd name="connsiteX60" fmla="*/ 2801666 w 4246481"/>
                <a:gd name="connsiteY60" fmla="*/ 2218461 h 4248240"/>
                <a:gd name="connsiteX61" fmla="*/ 2824977 w 4246481"/>
                <a:gd name="connsiteY61" fmla="*/ 2257166 h 4248240"/>
                <a:gd name="connsiteX62" fmla="*/ 2834653 w 4246481"/>
                <a:gd name="connsiteY62" fmla="*/ 2269041 h 4248240"/>
                <a:gd name="connsiteX63" fmla="*/ 2848287 w 4246481"/>
                <a:gd name="connsiteY63" fmla="*/ 2194711 h 4248240"/>
                <a:gd name="connsiteX64" fmla="*/ 2919539 w 4246481"/>
                <a:gd name="connsiteY64" fmla="*/ 2072880 h 4248240"/>
                <a:gd name="connsiteX65" fmla="*/ 2937131 w 4246481"/>
                <a:gd name="connsiteY65" fmla="*/ 2062325 h 4248240"/>
                <a:gd name="connsiteX66" fmla="*/ 2951206 w 4246481"/>
                <a:gd name="connsiteY66" fmla="*/ 2069802 h 4248240"/>
                <a:gd name="connsiteX67" fmla="*/ 2962641 w 4246481"/>
                <a:gd name="connsiteY67" fmla="*/ 2123020 h 4248240"/>
                <a:gd name="connsiteX68" fmla="*/ 2972757 w 4246481"/>
                <a:gd name="connsiteY68" fmla="*/ 2145011 h 4248240"/>
                <a:gd name="connsiteX69" fmla="*/ 2975396 w 4246481"/>
                <a:gd name="connsiteY69" fmla="*/ 2138854 h 4248240"/>
                <a:gd name="connsiteX70" fmla="*/ 3078314 w 4246481"/>
                <a:gd name="connsiteY70" fmla="*/ 1948411 h 4248240"/>
                <a:gd name="connsiteX71" fmla="*/ 3093268 w 4246481"/>
                <a:gd name="connsiteY71" fmla="*/ 1933897 h 4248240"/>
                <a:gd name="connsiteX72" fmla="*/ 3115259 w 4246481"/>
                <a:gd name="connsiteY72" fmla="*/ 1939614 h 4248240"/>
                <a:gd name="connsiteX73" fmla="*/ 3123176 w 4246481"/>
                <a:gd name="connsiteY73" fmla="*/ 1971721 h 4248240"/>
                <a:gd name="connsiteX74" fmla="*/ 3135051 w 4246481"/>
                <a:gd name="connsiteY74" fmla="*/ 2013065 h 4248240"/>
                <a:gd name="connsiteX75" fmla="*/ 3139449 w 4246481"/>
                <a:gd name="connsiteY75" fmla="*/ 2010866 h 4248240"/>
                <a:gd name="connsiteX76" fmla="*/ 3237530 w 4246481"/>
                <a:gd name="connsiteY76" fmla="*/ 1859127 h 4248240"/>
                <a:gd name="connsiteX77" fmla="*/ 3270956 w 4246481"/>
                <a:gd name="connsiteY77" fmla="*/ 1832298 h 4248240"/>
                <a:gd name="connsiteX78" fmla="*/ 3284591 w 4246481"/>
                <a:gd name="connsiteY78" fmla="*/ 1828779 h 4248240"/>
                <a:gd name="connsiteX79" fmla="*/ 3301304 w 4246481"/>
                <a:gd name="connsiteY79" fmla="*/ 1933457 h 4248240"/>
                <a:gd name="connsiteX80" fmla="*/ 3435889 w 4246481"/>
                <a:gd name="connsiteY80" fmla="*/ 1754449 h 4248240"/>
                <a:gd name="connsiteX81" fmla="*/ 3451283 w 4246481"/>
                <a:gd name="connsiteY81" fmla="*/ 1743454 h 4248240"/>
                <a:gd name="connsiteX82" fmla="*/ 3474154 w 4246481"/>
                <a:gd name="connsiteY82" fmla="*/ 1752250 h 4248240"/>
                <a:gd name="connsiteX83" fmla="*/ 3481631 w 4246481"/>
                <a:gd name="connsiteY83" fmla="*/ 1805029 h 4248240"/>
                <a:gd name="connsiteX84" fmla="*/ 3483390 w 4246481"/>
                <a:gd name="connsiteY84" fmla="*/ 1819983 h 4248240"/>
                <a:gd name="connsiteX85" fmla="*/ 3674273 w 4246481"/>
                <a:gd name="connsiteY85" fmla="*/ 1672203 h 4248240"/>
                <a:gd name="connsiteX86" fmla="*/ 3682190 w 4246481"/>
                <a:gd name="connsiteY86" fmla="*/ 1718384 h 4248240"/>
                <a:gd name="connsiteX87" fmla="*/ 3855919 w 4246481"/>
                <a:gd name="connsiteY87" fmla="*/ 1624262 h 4248240"/>
                <a:gd name="connsiteX88" fmla="*/ 3851521 w 4246481"/>
                <a:gd name="connsiteY88" fmla="*/ 1666485 h 4248240"/>
                <a:gd name="connsiteX89" fmla="*/ 3856799 w 4246481"/>
                <a:gd name="connsiteY89" fmla="*/ 1664286 h 4248240"/>
                <a:gd name="connsiteX90" fmla="*/ 4189304 w 4246481"/>
                <a:gd name="connsiteY90" fmla="*/ 1469445 h 4248240"/>
                <a:gd name="connsiteX91" fmla="*/ 4233726 w 4246481"/>
                <a:gd name="connsiteY91" fmla="*/ 1452732 h 4248240"/>
                <a:gd name="connsiteX92" fmla="*/ 4244282 w 4246481"/>
                <a:gd name="connsiteY92" fmla="*/ 1450972 h 4248240"/>
                <a:gd name="connsiteX93" fmla="*/ 4246481 w 4246481"/>
                <a:gd name="connsiteY93" fmla="*/ 1453171 h 4248240"/>
                <a:gd name="connsiteX94" fmla="*/ 4218332 w 4246481"/>
                <a:gd name="connsiteY94" fmla="*/ 1507709 h 4248240"/>
                <a:gd name="connsiteX95" fmla="*/ 3991824 w 4246481"/>
                <a:gd name="connsiteY95" fmla="*/ 1816024 h 4248240"/>
                <a:gd name="connsiteX96" fmla="*/ 3988306 w 4246481"/>
                <a:gd name="connsiteY96" fmla="*/ 1821302 h 4248240"/>
                <a:gd name="connsiteX97" fmla="*/ 4033167 w 4246481"/>
                <a:gd name="connsiteY97" fmla="*/ 1821302 h 4248240"/>
                <a:gd name="connsiteX98" fmla="*/ 3920133 w 4246481"/>
                <a:gd name="connsiteY98" fmla="*/ 1984476 h 4248240"/>
                <a:gd name="connsiteX99" fmla="*/ 3965435 w 4246481"/>
                <a:gd name="connsiteY99" fmla="*/ 1995472 h 4248240"/>
                <a:gd name="connsiteX100" fmla="*/ 3798303 w 4246481"/>
                <a:gd name="connsiteY100" fmla="*/ 2169201 h 4248240"/>
                <a:gd name="connsiteX101" fmla="*/ 3810617 w 4246481"/>
                <a:gd name="connsiteY101" fmla="*/ 2171840 h 4248240"/>
                <a:gd name="connsiteX102" fmla="*/ 3870433 w 4246481"/>
                <a:gd name="connsiteY102" fmla="*/ 2187674 h 4248240"/>
                <a:gd name="connsiteX103" fmla="*/ 3875271 w 4246481"/>
                <a:gd name="connsiteY103" fmla="*/ 2203507 h 4248240"/>
                <a:gd name="connsiteX104" fmla="*/ 3833049 w 4246481"/>
                <a:gd name="connsiteY104" fmla="*/ 2247050 h 4248240"/>
                <a:gd name="connsiteX105" fmla="*/ 3727931 w 4246481"/>
                <a:gd name="connsiteY105" fmla="*/ 2317861 h 4248240"/>
                <a:gd name="connsiteX106" fmla="*/ 3670754 w 4246481"/>
                <a:gd name="connsiteY106" fmla="*/ 2339852 h 4248240"/>
                <a:gd name="connsiteX107" fmla="*/ 3683949 w 4246481"/>
                <a:gd name="connsiteY107" fmla="*/ 2344250 h 4248240"/>
                <a:gd name="connsiteX108" fmla="*/ 3755200 w 4246481"/>
                <a:gd name="connsiteY108" fmla="*/ 2364042 h 4248240"/>
                <a:gd name="connsiteX109" fmla="*/ 3760918 w 4246481"/>
                <a:gd name="connsiteY109" fmla="*/ 2383395 h 4248240"/>
                <a:gd name="connsiteX110" fmla="*/ 3620175 w 4246481"/>
                <a:gd name="connsiteY110" fmla="*/ 2481036 h 4248240"/>
                <a:gd name="connsiteX111" fmla="*/ 3570475 w 4246481"/>
                <a:gd name="connsiteY111" fmla="*/ 2494231 h 4248240"/>
                <a:gd name="connsiteX112" fmla="*/ 3585869 w 4246481"/>
                <a:gd name="connsiteY112" fmla="*/ 2503907 h 4248240"/>
                <a:gd name="connsiteX113" fmla="*/ 3618416 w 4246481"/>
                <a:gd name="connsiteY113" fmla="*/ 2514902 h 4248240"/>
                <a:gd name="connsiteX114" fmla="*/ 3634249 w 4246481"/>
                <a:gd name="connsiteY114" fmla="*/ 2520180 h 4248240"/>
                <a:gd name="connsiteX115" fmla="*/ 3639527 w 4246481"/>
                <a:gd name="connsiteY115" fmla="*/ 2550088 h 4248240"/>
                <a:gd name="connsiteX116" fmla="*/ 3557280 w 4246481"/>
                <a:gd name="connsiteY116" fmla="*/ 2599788 h 4248240"/>
                <a:gd name="connsiteX117" fmla="*/ 3427972 w 4246481"/>
                <a:gd name="connsiteY117" fmla="*/ 2642891 h 4248240"/>
                <a:gd name="connsiteX118" fmla="*/ 3419616 w 4246481"/>
                <a:gd name="connsiteY118" fmla="*/ 2645090 h 4248240"/>
                <a:gd name="connsiteX119" fmla="*/ 3436769 w 4246481"/>
                <a:gd name="connsiteY119" fmla="*/ 2655206 h 4248240"/>
                <a:gd name="connsiteX120" fmla="*/ 3492187 w 4246481"/>
                <a:gd name="connsiteY120" fmla="*/ 2673678 h 4248240"/>
                <a:gd name="connsiteX121" fmla="*/ 3497904 w 4246481"/>
                <a:gd name="connsiteY121" fmla="*/ 2693470 h 4248240"/>
                <a:gd name="connsiteX122" fmla="*/ 3453042 w 4246481"/>
                <a:gd name="connsiteY122" fmla="*/ 2732174 h 4248240"/>
                <a:gd name="connsiteX123" fmla="*/ 3296026 w 4246481"/>
                <a:gd name="connsiteY123" fmla="*/ 2769119 h 4248240"/>
                <a:gd name="connsiteX124" fmla="*/ 3287229 w 4246481"/>
                <a:gd name="connsiteY124" fmla="*/ 2768680 h 4248240"/>
                <a:gd name="connsiteX125" fmla="*/ 3283271 w 4246481"/>
                <a:gd name="connsiteY125" fmla="*/ 2770439 h 4248240"/>
                <a:gd name="connsiteX126" fmla="*/ 3299545 w 4246481"/>
                <a:gd name="connsiteY126" fmla="*/ 2784953 h 4248240"/>
                <a:gd name="connsiteX127" fmla="*/ 3328133 w 4246481"/>
                <a:gd name="connsiteY127" fmla="*/ 2806064 h 4248240"/>
                <a:gd name="connsiteX128" fmla="*/ 3328133 w 4246481"/>
                <a:gd name="connsiteY128" fmla="*/ 2832893 h 4248240"/>
                <a:gd name="connsiteX129" fmla="*/ 3274915 w 4246481"/>
                <a:gd name="connsiteY129" fmla="*/ 2861042 h 4248240"/>
                <a:gd name="connsiteX130" fmla="*/ 3158362 w 4246481"/>
                <a:gd name="connsiteY130" fmla="*/ 2894909 h 4248240"/>
                <a:gd name="connsiteX131" fmla="*/ 3148686 w 4246481"/>
                <a:gd name="connsiteY131" fmla="*/ 2899746 h 4248240"/>
                <a:gd name="connsiteX132" fmla="*/ 3166278 w 4246481"/>
                <a:gd name="connsiteY132" fmla="*/ 2908983 h 4248240"/>
                <a:gd name="connsiteX133" fmla="*/ 3189149 w 4246481"/>
                <a:gd name="connsiteY133" fmla="*/ 2916460 h 4248240"/>
                <a:gd name="connsiteX134" fmla="*/ 3194867 w 4246481"/>
                <a:gd name="connsiteY134" fmla="*/ 2945488 h 4248240"/>
                <a:gd name="connsiteX135" fmla="*/ 3146047 w 4246481"/>
                <a:gd name="connsiteY135" fmla="*/ 2976715 h 4248240"/>
                <a:gd name="connsiteX136" fmla="*/ 2990790 w 4246481"/>
                <a:gd name="connsiteY136" fmla="*/ 3011021 h 4248240"/>
                <a:gd name="connsiteX137" fmla="*/ 2999586 w 4246481"/>
                <a:gd name="connsiteY137" fmla="*/ 3024656 h 4248240"/>
                <a:gd name="connsiteX138" fmla="*/ 3014540 w 4246481"/>
                <a:gd name="connsiteY138" fmla="*/ 3046647 h 4248240"/>
                <a:gd name="connsiteX139" fmla="*/ 3007503 w 4246481"/>
                <a:gd name="connsiteY139" fmla="*/ 3068198 h 4248240"/>
                <a:gd name="connsiteX140" fmla="*/ 2959122 w 4246481"/>
                <a:gd name="connsiteY140" fmla="*/ 3086231 h 4248240"/>
                <a:gd name="connsiteX141" fmla="*/ 2887871 w 4246481"/>
                <a:gd name="connsiteY141" fmla="*/ 3106903 h 4248240"/>
                <a:gd name="connsiteX142" fmla="*/ 2851366 w 4246481"/>
                <a:gd name="connsiteY142" fmla="*/ 3139010 h 4248240"/>
                <a:gd name="connsiteX143" fmla="*/ 2867200 w 4246481"/>
                <a:gd name="connsiteY143" fmla="*/ 3141209 h 4248240"/>
                <a:gd name="connsiteX144" fmla="*/ 2957363 w 4246481"/>
                <a:gd name="connsiteY144" fmla="*/ 3105583 h 4248240"/>
                <a:gd name="connsiteX145" fmla="*/ 2967039 w 4246481"/>
                <a:gd name="connsiteY145" fmla="*/ 3104704 h 4248240"/>
                <a:gd name="connsiteX146" fmla="*/ 2977155 w 4246481"/>
                <a:gd name="connsiteY146" fmla="*/ 3118338 h 4248240"/>
                <a:gd name="connsiteX147" fmla="*/ 2971437 w 4246481"/>
                <a:gd name="connsiteY147" fmla="*/ 3156163 h 4248240"/>
                <a:gd name="connsiteX148" fmla="*/ 2980234 w 4246481"/>
                <a:gd name="connsiteY148" fmla="*/ 3148686 h 4248240"/>
                <a:gd name="connsiteX149" fmla="*/ 3085791 w 4246481"/>
                <a:gd name="connsiteY149" fmla="*/ 3098986 h 4248240"/>
                <a:gd name="connsiteX150" fmla="*/ 3109981 w 4246481"/>
                <a:gd name="connsiteY150" fmla="*/ 3100305 h 4248240"/>
                <a:gd name="connsiteX151" fmla="*/ 3116579 w 4246481"/>
                <a:gd name="connsiteY151" fmla="*/ 3115259 h 4248240"/>
                <a:gd name="connsiteX152" fmla="*/ 3100305 w 4246481"/>
                <a:gd name="connsiteY152" fmla="*/ 3142968 h 4248240"/>
                <a:gd name="connsiteX153" fmla="*/ 3093268 w 4246481"/>
                <a:gd name="connsiteY153" fmla="*/ 3159681 h 4248240"/>
                <a:gd name="connsiteX154" fmla="*/ 3102944 w 4246481"/>
                <a:gd name="connsiteY154" fmla="*/ 3154843 h 4248240"/>
                <a:gd name="connsiteX155" fmla="*/ 3238849 w 4246481"/>
                <a:gd name="connsiteY155" fmla="*/ 3111301 h 4248240"/>
                <a:gd name="connsiteX156" fmla="*/ 3259081 w 4246481"/>
                <a:gd name="connsiteY156" fmla="*/ 3114379 h 4248240"/>
                <a:gd name="connsiteX157" fmla="*/ 3253363 w 4246481"/>
                <a:gd name="connsiteY157" fmla="*/ 3134611 h 4248240"/>
                <a:gd name="connsiteX158" fmla="*/ 3237090 w 4246481"/>
                <a:gd name="connsiteY158" fmla="*/ 3168478 h 4248240"/>
                <a:gd name="connsiteX159" fmla="*/ 3312299 w 4246481"/>
                <a:gd name="connsiteY159" fmla="*/ 3143848 h 4248240"/>
                <a:gd name="connsiteX160" fmla="*/ 3392787 w 4246481"/>
                <a:gd name="connsiteY160" fmla="*/ 3145167 h 4248240"/>
                <a:gd name="connsiteX161" fmla="*/ 3354082 w 4246481"/>
                <a:gd name="connsiteY161" fmla="*/ 3204543 h 4248240"/>
                <a:gd name="connsiteX162" fmla="*/ 3523854 w 4246481"/>
                <a:gd name="connsiteY162" fmla="*/ 3183872 h 4248240"/>
                <a:gd name="connsiteX163" fmla="*/ 3526053 w 4246481"/>
                <a:gd name="connsiteY163" fmla="*/ 3187830 h 4248240"/>
                <a:gd name="connsiteX164" fmla="*/ 3495705 w 4246481"/>
                <a:gd name="connsiteY164" fmla="*/ 3233131 h 4248240"/>
                <a:gd name="connsiteX165" fmla="*/ 3654921 w 4246481"/>
                <a:gd name="connsiteY165" fmla="*/ 3247206 h 4248240"/>
                <a:gd name="connsiteX166" fmla="*/ 3636888 w 4246481"/>
                <a:gd name="connsiteY166" fmla="*/ 3275354 h 4248240"/>
                <a:gd name="connsiteX167" fmla="*/ 3765316 w 4246481"/>
                <a:gd name="connsiteY167" fmla="*/ 3307901 h 4248240"/>
                <a:gd name="connsiteX168" fmla="*/ 3745524 w 4246481"/>
                <a:gd name="connsiteY168" fmla="*/ 3326374 h 4248240"/>
                <a:gd name="connsiteX169" fmla="*/ 3891985 w 4246481"/>
                <a:gd name="connsiteY169" fmla="*/ 3356281 h 4248240"/>
                <a:gd name="connsiteX170" fmla="*/ 4033607 w 4246481"/>
                <a:gd name="connsiteY170" fmla="*/ 3400264 h 4248240"/>
                <a:gd name="connsiteX171" fmla="*/ 4034047 w 4246481"/>
                <a:gd name="connsiteY171" fmla="*/ 3403782 h 4248240"/>
                <a:gd name="connsiteX172" fmla="*/ 3996222 w 4246481"/>
                <a:gd name="connsiteY172" fmla="*/ 3417857 h 4248240"/>
                <a:gd name="connsiteX173" fmla="*/ 3747723 w 4246481"/>
                <a:gd name="connsiteY173" fmla="*/ 3464478 h 4248240"/>
                <a:gd name="connsiteX174" fmla="*/ 3742005 w 4246481"/>
                <a:gd name="connsiteY174" fmla="*/ 3465357 h 4248240"/>
                <a:gd name="connsiteX175" fmla="*/ 3762677 w 4246481"/>
                <a:gd name="connsiteY175" fmla="*/ 3485149 h 4248240"/>
                <a:gd name="connsiteX176" fmla="*/ 3633369 w 4246481"/>
                <a:gd name="connsiteY176" fmla="*/ 3513738 h 4248240"/>
                <a:gd name="connsiteX177" fmla="*/ 3650522 w 4246481"/>
                <a:gd name="connsiteY177" fmla="*/ 3542326 h 4248240"/>
                <a:gd name="connsiteX178" fmla="*/ 3489988 w 4246481"/>
                <a:gd name="connsiteY178" fmla="*/ 3551123 h 4248240"/>
                <a:gd name="connsiteX179" fmla="*/ 3511099 w 4246481"/>
                <a:gd name="connsiteY179" fmla="*/ 3583230 h 4248240"/>
                <a:gd name="connsiteX180" fmla="*/ 3501423 w 4246481"/>
                <a:gd name="connsiteY180" fmla="*/ 3603461 h 4248240"/>
                <a:gd name="connsiteX181" fmla="*/ 3347485 w 4246481"/>
                <a:gd name="connsiteY181" fmla="*/ 3573993 h 4248240"/>
                <a:gd name="connsiteX182" fmla="*/ 3383551 w 4246481"/>
                <a:gd name="connsiteY182" fmla="*/ 3633369 h 4248240"/>
                <a:gd name="connsiteX183" fmla="*/ 3380912 w 4246481"/>
                <a:gd name="connsiteY183" fmla="*/ 3637328 h 4248240"/>
                <a:gd name="connsiteX184" fmla="*/ 3228733 w 4246481"/>
                <a:gd name="connsiteY184" fmla="*/ 3606540 h 4248240"/>
                <a:gd name="connsiteX185" fmla="*/ 3238409 w 4246481"/>
                <a:gd name="connsiteY185" fmla="*/ 3628531 h 4248240"/>
                <a:gd name="connsiteX186" fmla="*/ 3250724 w 4246481"/>
                <a:gd name="connsiteY186" fmla="*/ 3651842 h 4248240"/>
                <a:gd name="connsiteX187" fmla="*/ 3242368 w 4246481"/>
                <a:gd name="connsiteY187" fmla="*/ 3664157 h 4248240"/>
                <a:gd name="connsiteX188" fmla="*/ 3211580 w 4246481"/>
                <a:gd name="connsiteY188" fmla="*/ 3661078 h 4248240"/>
                <a:gd name="connsiteX189" fmla="*/ 3089310 w 4246481"/>
                <a:gd name="connsiteY189" fmla="*/ 3611378 h 4248240"/>
                <a:gd name="connsiteX190" fmla="*/ 3086231 w 4246481"/>
                <a:gd name="connsiteY190" fmla="*/ 3613138 h 4248240"/>
                <a:gd name="connsiteX191" fmla="*/ 3113940 w 4246481"/>
                <a:gd name="connsiteY191" fmla="*/ 3666796 h 4248240"/>
                <a:gd name="connsiteX192" fmla="*/ 3089750 w 4246481"/>
                <a:gd name="connsiteY192" fmla="*/ 3671194 h 4248240"/>
                <a:gd name="connsiteX193" fmla="*/ 2986391 w 4246481"/>
                <a:gd name="connsiteY193" fmla="*/ 3628971 h 4248240"/>
                <a:gd name="connsiteX194" fmla="*/ 2963081 w 4246481"/>
                <a:gd name="connsiteY194" fmla="*/ 3610938 h 4248240"/>
                <a:gd name="connsiteX195" fmla="*/ 2967479 w 4246481"/>
                <a:gd name="connsiteY195" fmla="*/ 3639087 h 4248240"/>
                <a:gd name="connsiteX196" fmla="*/ 2948127 w 4246481"/>
                <a:gd name="connsiteY196" fmla="*/ 3658879 h 4248240"/>
                <a:gd name="connsiteX197" fmla="*/ 2849607 w 4246481"/>
                <a:gd name="connsiteY197" fmla="*/ 3614897 h 4248240"/>
                <a:gd name="connsiteX198" fmla="*/ 2840810 w 4246481"/>
                <a:gd name="connsiteY198" fmla="*/ 3609619 h 4248240"/>
                <a:gd name="connsiteX199" fmla="*/ 2835972 w 4246481"/>
                <a:gd name="connsiteY199" fmla="*/ 3609619 h 4248240"/>
                <a:gd name="connsiteX200" fmla="*/ 2847848 w 4246481"/>
                <a:gd name="connsiteY200" fmla="*/ 3632490 h 4248240"/>
                <a:gd name="connsiteX201" fmla="*/ 2835533 w 4246481"/>
                <a:gd name="connsiteY201" fmla="*/ 3652722 h 4248240"/>
                <a:gd name="connsiteX202" fmla="*/ 2785393 w 4246481"/>
                <a:gd name="connsiteY202" fmla="*/ 3639967 h 4248240"/>
                <a:gd name="connsiteX203" fmla="*/ 2715901 w 4246481"/>
                <a:gd name="connsiteY203" fmla="*/ 3597744 h 4248240"/>
                <a:gd name="connsiteX204" fmla="*/ 2708864 w 4246481"/>
                <a:gd name="connsiteY204" fmla="*/ 3592466 h 4248240"/>
                <a:gd name="connsiteX205" fmla="*/ 2705345 w 4246481"/>
                <a:gd name="connsiteY205" fmla="*/ 3618416 h 4248240"/>
                <a:gd name="connsiteX206" fmla="*/ 2693030 w 4246481"/>
                <a:gd name="connsiteY206" fmla="*/ 3627212 h 4248240"/>
                <a:gd name="connsiteX207" fmla="*/ 2656525 w 4246481"/>
                <a:gd name="connsiteY207" fmla="*/ 3641726 h 4248240"/>
                <a:gd name="connsiteX208" fmla="*/ 2692151 w 4246481"/>
                <a:gd name="connsiteY208" fmla="*/ 3644805 h 4248240"/>
                <a:gd name="connsiteX209" fmla="*/ 2748888 w 4246481"/>
                <a:gd name="connsiteY209" fmla="*/ 3669875 h 4248240"/>
                <a:gd name="connsiteX210" fmla="*/ 2757244 w 4246481"/>
                <a:gd name="connsiteY210" fmla="*/ 3682629 h 4248240"/>
                <a:gd name="connsiteX211" fmla="*/ 2745369 w 4246481"/>
                <a:gd name="connsiteY211" fmla="*/ 3689227 h 4248240"/>
                <a:gd name="connsiteX212" fmla="*/ 2723378 w 4246481"/>
                <a:gd name="connsiteY212" fmla="*/ 3697143 h 4248240"/>
                <a:gd name="connsiteX213" fmla="*/ 2798148 w 4246481"/>
                <a:gd name="connsiteY213" fmla="*/ 3727491 h 4248240"/>
                <a:gd name="connsiteX214" fmla="*/ 2820139 w 4246481"/>
                <a:gd name="connsiteY214" fmla="*/ 3741566 h 4248240"/>
                <a:gd name="connsiteX215" fmla="*/ 2817500 w 4246481"/>
                <a:gd name="connsiteY215" fmla="*/ 3756519 h 4248240"/>
                <a:gd name="connsiteX216" fmla="*/ 2791110 w 4246481"/>
                <a:gd name="connsiteY216" fmla="*/ 3767075 h 4248240"/>
                <a:gd name="connsiteX217" fmla="*/ 2883033 w 4246481"/>
                <a:gd name="connsiteY217" fmla="*/ 3825571 h 4248240"/>
                <a:gd name="connsiteX218" fmla="*/ 2836412 w 4246481"/>
                <a:gd name="connsiteY218" fmla="*/ 3839646 h 4248240"/>
                <a:gd name="connsiteX219" fmla="*/ 2934493 w 4246481"/>
                <a:gd name="connsiteY219" fmla="*/ 3908258 h 4248240"/>
                <a:gd name="connsiteX220" fmla="*/ 2896228 w 4246481"/>
                <a:gd name="connsiteY220" fmla="*/ 3918374 h 4248240"/>
                <a:gd name="connsiteX221" fmla="*/ 2971877 w 4246481"/>
                <a:gd name="connsiteY221" fmla="*/ 3997542 h 4248240"/>
                <a:gd name="connsiteX222" fmla="*/ 2950766 w 4246481"/>
                <a:gd name="connsiteY222" fmla="*/ 4003699 h 4248240"/>
                <a:gd name="connsiteX223" fmla="*/ 3000906 w 4246481"/>
                <a:gd name="connsiteY223" fmla="*/ 4078029 h 4248240"/>
                <a:gd name="connsiteX224" fmla="*/ 2981993 w 4246481"/>
                <a:gd name="connsiteY224" fmla="*/ 4078909 h 4248240"/>
                <a:gd name="connsiteX225" fmla="*/ 3098106 w 4246481"/>
                <a:gd name="connsiteY225" fmla="*/ 4248240 h 4248240"/>
                <a:gd name="connsiteX226" fmla="*/ 2918219 w 4246481"/>
                <a:gd name="connsiteY226" fmla="*/ 4150600 h 4248240"/>
                <a:gd name="connsiteX227" fmla="*/ 2919978 w 4246481"/>
                <a:gd name="connsiteY227" fmla="*/ 4169952 h 4248240"/>
                <a:gd name="connsiteX228" fmla="*/ 2840810 w 4246481"/>
                <a:gd name="connsiteY228" fmla="*/ 4127289 h 4248240"/>
                <a:gd name="connsiteX229" fmla="*/ 2837292 w 4246481"/>
                <a:gd name="connsiteY229" fmla="*/ 4148841 h 4248240"/>
                <a:gd name="connsiteX230" fmla="*/ 2751087 w 4246481"/>
                <a:gd name="connsiteY230" fmla="*/ 4081988 h 4248240"/>
                <a:gd name="connsiteX231" fmla="*/ 2744489 w 4246481"/>
                <a:gd name="connsiteY231" fmla="*/ 4121572 h 4248240"/>
                <a:gd name="connsiteX232" fmla="*/ 2666201 w 4246481"/>
                <a:gd name="connsiteY232" fmla="*/ 4029649 h 4248240"/>
                <a:gd name="connsiteX233" fmla="*/ 2657845 w 4246481"/>
                <a:gd name="connsiteY233" fmla="*/ 4078469 h 4248240"/>
                <a:gd name="connsiteX234" fmla="*/ 2590552 w 4246481"/>
                <a:gd name="connsiteY234" fmla="*/ 3990065 h 4248240"/>
                <a:gd name="connsiteX235" fmla="*/ 2579116 w 4246481"/>
                <a:gd name="connsiteY235" fmla="*/ 4029649 h 4248240"/>
                <a:gd name="connsiteX236" fmla="*/ 2575158 w 4246481"/>
                <a:gd name="connsiteY236" fmla="*/ 4030968 h 4248240"/>
                <a:gd name="connsiteX237" fmla="*/ 2513142 w 4246481"/>
                <a:gd name="connsiteY237" fmla="*/ 3931129 h 4248240"/>
                <a:gd name="connsiteX238" fmla="*/ 2506986 w 4246481"/>
                <a:gd name="connsiteY238" fmla="*/ 3957518 h 4248240"/>
                <a:gd name="connsiteX239" fmla="*/ 2490712 w 4246481"/>
                <a:gd name="connsiteY239" fmla="*/ 3962796 h 4248240"/>
                <a:gd name="connsiteX240" fmla="*/ 2454646 w 4246481"/>
                <a:gd name="connsiteY240" fmla="*/ 3894624 h 4248240"/>
                <a:gd name="connsiteX241" fmla="*/ 2451568 w 4246481"/>
                <a:gd name="connsiteY241" fmla="*/ 3871753 h 4248240"/>
                <a:gd name="connsiteX242" fmla="*/ 2439692 w 4246481"/>
                <a:gd name="connsiteY242" fmla="*/ 3891105 h 4248240"/>
                <a:gd name="connsiteX243" fmla="*/ 2421660 w 4246481"/>
                <a:gd name="connsiteY243" fmla="*/ 3892424 h 4248240"/>
                <a:gd name="connsiteX244" fmla="*/ 2399228 w 4246481"/>
                <a:gd name="connsiteY244" fmla="*/ 3849322 h 4248240"/>
                <a:gd name="connsiteX245" fmla="*/ 2386914 w 4246481"/>
                <a:gd name="connsiteY245" fmla="*/ 3815895 h 4248240"/>
                <a:gd name="connsiteX246" fmla="*/ 2380756 w 4246481"/>
                <a:gd name="connsiteY246" fmla="*/ 3836127 h 4248240"/>
                <a:gd name="connsiteX247" fmla="*/ 2367122 w 4246481"/>
                <a:gd name="connsiteY247" fmla="*/ 3839206 h 4248240"/>
                <a:gd name="connsiteX248" fmla="*/ 2353928 w 4246481"/>
                <a:gd name="connsiteY248" fmla="*/ 3822933 h 4248240"/>
                <a:gd name="connsiteX249" fmla="*/ 2328418 w 4246481"/>
                <a:gd name="connsiteY249" fmla="*/ 3750362 h 4248240"/>
                <a:gd name="connsiteX250" fmla="*/ 2322260 w 4246481"/>
                <a:gd name="connsiteY250" fmla="*/ 3755200 h 4248240"/>
                <a:gd name="connsiteX251" fmla="*/ 2296750 w 4246481"/>
                <a:gd name="connsiteY251" fmla="*/ 3749482 h 4248240"/>
                <a:gd name="connsiteX252" fmla="*/ 2280916 w 4246481"/>
                <a:gd name="connsiteY252" fmla="*/ 3709019 h 4248240"/>
                <a:gd name="connsiteX253" fmla="*/ 2270362 w 4246481"/>
                <a:gd name="connsiteY253" fmla="*/ 3685268 h 4248240"/>
                <a:gd name="connsiteX254" fmla="*/ 2267282 w 4246481"/>
                <a:gd name="connsiteY254" fmla="*/ 3686588 h 4248240"/>
                <a:gd name="connsiteX255" fmla="*/ 2255846 w 4246481"/>
                <a:gd name="connsiteY255" fmla="*/ 3696704 h 4248240"/>
                <a:gd name="connsiteX256" fmla="*/ 2243972 w 4246481"/>
                <a:gd name="connsiteY256" fmla="*/ 3683949 h 4248240"/>
                <a:gd name="connsiteX257" fmla="*/ 2228138 w 4246481"/>
                <a:gd name="connsiteY257" fmla="*/ 3606980 h 4248240"/>
                <a:gd name="connsiteX258" fmla="*/ 2225938 w 4246481"/>
                <a:gd name="connsiteY258" fmla="*/ 3592906 h 4248240"/>
                <a:gd name="connsiteX259" fmla="*/ 2214944 w 4246481"/>
                <a:gd name="connsiteY259" fmla="*/ 3606540 h 4248240"/>
                <a:gd name="connsiteX260" fmla="*/ 2204388 w 4246481"/>
                <a:gd name="connsiteY260" fmla="*/ 3606101 h 4248240"/>
                <a:gd name="connsiteX261" fmla="*/ 2190754 w 4246481"/>
                <a:gd name="connsiteY261" fmla="*/ 3579711 h 4248240"/>
                <a:gd name="connsiteX262" fmla="*/ 2143252 w 4246481"/>
                <a:gd name="connsiteY262" fmla="*/ 3418297 h 4248240"/>
                <a:gd name="connsiteX263" fmla="*/ 2139734 w 4246481"/>
                <a:gd name="connsiteY263" fmla="*/ 3412139 h 4248240"/>
                <a:gd name="connsiteX264" fmla="*/ 2135776 w 4246481"/>
                <a:gd name="connsiteY264" fmla="*/ 3445126 h 4248240"/>
                <a:gd name="connsiteX265" fmla="*/ 2120822 w 4246481"/>
                <a:gd name="connsiteY265" fmla="*/ 3767075 h 4248240"/>
                <a:gd name="connsiteX266" fmla="*/ 2137974 w 4246481"/>
                <a:gd name="connsiteY266" fmla="*/ 3936846 h 4248240"/>
                <a:gd name="connsiteX267" fmla="*/ 2145452 w 4246481"/>
                <a:gd name="connsiteY267" fmla="*/ 4173471 h 4248240"/>
                <a:gd name="connsiteX268" fmla="*/ 2134016 w 4246481"/>
                <a:gd name="connsiteY268" fmla="*/ 4184466 h 4248240"/>
                <a:gd name="connsiteX269" fmla="*/ 2104108 w 4246481"/>
                <a:gd name="connsiteY269" fmla="*/ 4184466 h 4248240"/>
                <a:gd name="connsiteX270" fmla="*/ 2103228 w 4246481"/>
                <a:gd name="connsiteY270" fmla="*/ 4177869 h 4248240"/>
                <a:gd name="connsiteX271" fmla="*/ 2086076 w 4246481"/>
                <a:gd name="connsiteY271" fmla="*/ 3859438 h 4248240"/>
                <a:gd name="connsiteX272" fmla="*/ 2090034 w 4246481"/>
                <a:gd name="connsiteY272" fmla="*/ 3478112 h 4248240"/>
                <a:gd name="connsiteX273" fmla="*/ 2094872 w 4246481"/>
                <a:gd name="connsiteY273" fmla="*/ 3433690 h 4248240"/>
                <a:gd name="connsiteX274" fmla="*/ 2092234 w 4246481"/>
                <a:gd name="connsiteY274" fmla="*/ 3432811 h 4248240"/>
                <a:gd name="connsiteX275" fmla="*/ 2073760 w 4246481"/>
                <a:gd name="connsiteY275" fmla="*/ 3496145 h 4248240"/>
                <a:gd name="connsiteX276" fmla="*/ 2051770 w 4246481"/>
                <a:gd name="connsiteY276" fmla="*/ 3585429 h 4248240"/>
                <a:gd name="connsiteX277" fmla="*/ 2050010 w 4246481"/>
                <a:gd name="connsiteY277" fmla="*/ 3590707 h 4248240"/>
                <a:gd name="connsiteX278" fmla="*/ 2039894 w 4246481"/>
                <a:gd name="connsiteY278" fmla="*/ 3608300 h 4248240"/>
                <a:gd name="connsiteX279" fmla="*/ 2027140 w 4246481"/>
                <a:gd name="connsiteY279" fmla="*/ 3595545 h 4248240"/>
                <a:gd name="connsiteX280" fmla="*/ 2023182 w 4246481"/>
                <a:gd name="connsiteY280" fmla="*/ 3592906 h 4248240"/>
                <a:gd name="connsiteX281" fmla="*/ 2016584 w 4246481"/>
                <a:gd name="connsiteY281" fmla="*/ 3638207 h 4248240"/>
                <a:gd name="connsiteX282" fmla="*/ 2006468 w 4246481"/>
                <a:gd name="connsiteY282" fmla="*/ 3679991 h 4248240"/>
                <a:gd name="connsiteX283" fmla="*/ 1980078 w 4246481"/>
                <a:gd name="connsiteY283" fmla="*/ 3683069 h 4248240"/>
                <a:gd name="connsiteX284" fmla="*/ 1972162 w 4246481"/>
                <a:gd name="connsiteY284" fmla="*/ 3697143 h 4248240"/>
                <a:gd name="connsiteX285" fmla="*/ 1953250 w 4246481"/>
                <a:gd name="connsiteY285" fmla="*/ 3744204 h 4248240"/>
                <a:gd name="connsiteX286" fmla="*/ 1925540 w 4246481"/>
                <a:gd name="connsiteY286" fmla="*/ 3751242 h 4248240"/>
                <a:gd name="connsiteX287" fmla="*/ 1923342 w 4246481"/>
                <a:gd name="connsiteY287" fmla="*/ 3749922 h 4248240"/>
                <a:gd name="connsiteX288" fmla="*/ 1901790 w 4246481"/>
                <a:gd name="connsiteY288" fmla="*/ 3808858 h 4248240"/>
                <a:gd name="connsiteX289" fmla="*/ 1883318 w 4246481"/>
                <a:gd name="connsiteY289" fmla="*/ 3835687 h 4248240"/>
                <a:gd name="connsiteX290" fmla="*/ 1868364 w 4246481"/>
                <a:gd name="connsiteY290" fmla="*/ 3831289 h 4248240"/>
                <a:gd name="connsiteX291" fmla="*/ 1862646 w 4246481"/>
                <a:gd name="connsiteY291" fmla="*/ 3812377 h 4248240"/>
                <a:gd name="connsiteX292" fmla="*/ 1841974 w 4246481"/>
                <a:gd name="connsiteY292" fmla="*/ 3861197 h 4248240"/>
                <a:gd name="connsiteX293" fmla="*/ 1823501 w 4246481"/>
                <a:gd name="connsiteY293" fmla="*/ 3892424 h 4248240"/>
                <a:gd name="connsiteX294" fmla="*/ 1807228 w 4246481"/>
                <a:gd name="connsiteY294" fmla="*/ 3891105 h 4248240"/>
                <a:gd name="connsiteX295" fmla="*/ 1795353 w 4246481"/>
                <a:gd name="connsiteY295" fmla="*/ 3871753 h 4248240"/>
                <a:gd name="connsiteX296" fmla="*/ 1789635 w 4246481"/>
                <a:gd name="connsiteY296" fmla="*/ 3905179 h 4248240"/>
                <a:gd name="connsiteX297" fmla="*/ 1756649 w 4246481"/>
                <a:gd name="connsiteY297" fmla="*/ 3962796 h 4248240"/>
                <a:gd name="connsiteX298" fmla="*/ 1740375 w 4246481"/>
                <a:gd name="connsiteY298" fmla="*/ 3957078 h 4248240"/>
                <a:gd name="connsiteX299" fmla="*/ 1734218 w 4246481"/>
                <a:gd name="connsiteY299" fmla="*/ 3929370 h 4248240"/>
                <a:gd name="connsiteX300" fmla="*/ 1707829 w 4246481"/>
                <a:gd name="connsiteY300" fmla="*/ 3984787 h 4248240"/>
                <a:gd name="connsiteX301" fmla="*/ 1669125 w 4246481"/>
                <a:gd name="connsiteY301" fmla="*/ 4031848 h 4248240"/>
                <a:gd name="connsiteX302" fmla="*/ 1657250 w 4246481"/>
                <a:gd name="connsiteY302" fmla="*/ 3989625 h 4248240"/>
                <a:gd name="connsiteX303" fmla="*/ 1589956 w 4246481"/>
                <a:gd name="connsiteY303" fmla="*/ 4078909 h 4248240"/>
                <a:gd name="connsiteX304" fmla="*/ 1581160 w 4246481"/>
                <a:gd name="connsiteY304" fmla="*/ 4030968 h 4248240"/>
                <a:gd name="connsiteX305" fmla="*/ 1503311 w 4246481"/>
                <a:gd name="connsiteY305" fmla="*/ 4121132 h 4248240"/>
                <a:gd name="connsiteX306" fmla="*/ 1497154 w 4246481"/>
                <a:gd name="connsiteY306" fmla="*/ 4082428 h 4248240"/>
                <a:gd name="connsiteX307" fmla="*/ 1410509 w 4246481"/>
                <a:gd name="connsiteY307" fmla="*/ 4149281 h 4248240"/>
                <a:gd name="connsiteX308" fmla="*/ 1407430 w 4246481"/>
                <a:gd name="connsiteY308" fmla="*/ 4127289 h 4248240"/>
                <a:gd name="connsiteX309" fmla="*/ 1328262 w 4246481"/>
                <a:gd name="connsiteY309" fmla="*/ 4169952 h 4248240"/>
                <a:gd name="connsiteX310" fmla="*/ 1330021 w 4246481"/>
                <a:gd name="connsiteY310" fmla="*/ 4150160 h 4248240"/>
                <a:gd name="connsiteX311" fmla="*/ 1149255 w 4246481"/>
                <a:gd name="connsiteY311" fmla="*/ 4248240 h 4248240"/>
                <a:gd name="connsiteX312" fmla="*/ 1266687 w 4246481"/>
                <a:gd name="connsiteY312" fmla="*/ 4078909 h 4248240"/>
                <a:gd name="connsiteX313" fmla="*/ 1245575 w 4246481"/>
                <a:gd name="connsiteY313" fmla="*/ 4078909 h 4248240"/>
                <a:gd name="connsiteX314" fmla="*/ 1297475 w 4246481"/>
                <a:gd name="connsiteY314" fmla="*/ 4003260 h 4248240"/>
                <a:gd name="connsiteX315" fmla="*/ 1275923 w 4246481"/>
                <a:gd name="connsiteY315" fmla="*/ 3997542 h 4248240"/>
                <a:gd name="connsiteX316" fmla="*/ 1352452 w 4246481"/>
                <a:gd name="connsiteY316" fmla="*/ 3917934 h 4248240"/>
                <a:gd name="connsiteX317" fmla="*/ 1314188 w 4246481"/>
                <a:gd name="connsiteY317" fmla="*/ 3907818 h 4248240"/>
                <a:gd name="connsiteX318" fmla="*/ 1412708 w 4246481"/>
                <a:gd name="connsiteY318" fmla="*/ 3839646 h 4248240"/>
                <a:gd name="connsiteX319" fmla="*/ 1366087 w 4246481"/>
                <a:gd name="connsiteY319" fmla="*/ 3825571 h 4248240"/>
                <a:gd name="connsiteX320" fmla="*/ 1461088 w 4246481"/>
                <a:gd name="connsiteY320" fmla="*/ 3767515 h 4248240"/>
                <a:gd name="connsiteX321" fmla="*/ 1421944 w 4246481"/>
                <a:gd name="connsiteY321" fmla="*/ 3751681 h 4248240"/>
                <a:gd name="connsiteX322" fmla="*/ 1421064 w 4246481"/>
                <a:gd name="connsiteY322" fmla="*/ 3747283 h 4248240"/>
                <a:gd name="connsiteX323" fmla="*/ 1528821 w 4246481"/>
                <a:gd name="connsiteY323" fmla="*/ 3698023 h 4248240"/>
                <a:gd name="connsiteX324" fmla="*/ 1487478 w 4246481"/>
                <a:gd name="connsiteY324" fmla="*/ 3682190 h 4248240"/>
                <a:gd name="connsiteX325" fmla="*/ 1503311 w 4246481"/>
                <a:gd name="connsiteY325" fmla="*/ 3664597 h 4248240"/>
                <a:gd name="connsiteX326" fmla="*/ 1577201 w 4246481"/>
                <a:gd name="connsiteY326" fmla="*/ 3641726 h 4248240"/>
                <a:gd name="connsiteX327" fmla="*/ 1588197 w 4246481"/>
                <a:gd name="connsiteY327" fmla="*/ 3641286 h 4248240"/>
                <a:gd name="connsiteX328" fmla="*/ 1589956 w 4246481"/>
                <a:gd name="connsiteY328" fmla="*/ 3639087 h 4248240"/>
                <a:gd name="connsiteX329" fmla="*/ 1568845 w 4246481"/>
                <a:gd name="connsiteY329" fmla="*/ 3623253 h 4248240"/>
                <a:gd name="connsiteX330" fmla="*/ 1557409 w 4246481"/>
                <a:gd name="connsiteY330" fmla="*/ 3625453 h 4248240"/>
                <a:gd name="connsiteX331" fmla="*/ 1540696 w 4246481"/>
                <a:gd name="connsiteY331" fmla="*/ 3615337 h 4248240"/>
                <a:gd name="connsiteX332" fmla="*/ 1538937 w 4246481"/>
                <a:gd name="connsiteY332" fmla="*/ 3603461 h 4248240"/>
                <a:gd name="connsiteX333" fmla="*/ 1537617 w 4246481"/>
                <a:gd name="connsiteY333" fmla="*/ 3590707 h 4248240"/>
                <a:gd name="connsiteX334" fmla="*/ 1528821 w 4246481"/>
                <a:gd name="connsiteY334" fmla="*/ 3597304 h 4248240"/>
                <a:gd name="connsiteX335" fmla="*/ 1421064 w 4246481"/>
                <a:gd name="connsiteY335" fmla="*/ 3650962 h 4248240"/>
                <a:gd name="connsiteX336" fmla="*/ 1413587 w 4246481"/>
                <a:gd name="connsiteY336" fmla="*/ 3652282 h 4248240"/>
                <a:gd name="connsiteX337" fmla="*/ 1396434 w 4246481"/>
                <a:gd name="connsiteY337" fmla="*/ 3647444 h 4248240"/>
                <a:gd name="connsiteX338" fmla="*/ 1399073 w 4246481"/>
                <a:gd name="connsiteY338" fmla="*/ 3630291 h 4248240"/>
                <a:gd name="connsiteX339" fmla="*/ 1409189 w 4246481"/>
                <a:gd name="connsiteY339" fmla="*/ 3609179 h 4248240"/>
                <a:gd name="connsiteX340" fmla="*/ 1406990 w 4246481"/>
                <a:gd name="connsiteY340" fmla="*/ 3607420 h 4248240"/>
                <a:gd name="connsiteX341" fmla="*/ 1361688 w 4246481"/>
                <a:gd name="connsiteY341" fmla="*/ 3632490 h 4248240"/>
                <a:gd name="connsiteX342" fmla="*/ 1301433 w 4246481"/>
                <a:gd name="connsiteY342" fmla="*/ 3656680 h 4248240"/>
                <a:gd name="connsiteX343" fmla="*/ 1288238 w 4246481"/>
                <a:gd name="connsiteY343" fmla="*/ 3658879 h 4248240"/>
                <a:gd name="connsiteX344" fmla="*/ 1276803 w 4246481"/>
                <a:gd name="connsiteY344" fmla="*/ 3646124 h 4248240"/>
                <a:gd name="connsiteX345" fmla="*/ 1280321 w 4246481"/>
                <a:gd name="connsiteY345" fmla="*/ 3608300 h 4248240"/>
                <a:gd name="connsiteX346" fmla="*/ 1263608 w 4246481"/>
                <a:gd name="connsiteY346" fmla="*/ 3623693 h 4248240"/>
                <a:gd name="connsiteX347" fmla="*/ 1169047 w 4246481"/>
                <a:gd name="connsiteY347" fmla="*/ 3668995 h 4248240"/>
                <a:gd name="connsiteX348" fmla="*/ 1141778 w 4246481"/>
                <a:gd name="connsiteY348" fmla="*/ 3668115 h 4248240"/>
                <a:gd name="connsiteX349" fmla="*/ 1136060 w 4246481"/>
                <a:gd name="connsiteY349" fmla="*/ 3655360 h 4248240"/>
                <a:gd name="connsiteX350" fmla="*/ 1151893 w 4246481"/>
                <a:gd name="connsiteY350" fmla="*/ 3627212 h 4248240"/>
                <a:gd name="connsiteX351" fmla="*/ 1159810 w 4246481"/>
                <a:gd name="connsiteY351" fmla="*/ 3608739 h 4248240"/>
                <a:gd name="connsiteX352" fmla="*/ 1150134 w 4246481"/>
                <a:gd name="connsiteY352" fmla="*/ 3614017 h 4248240"/>
                <a:gd name="connsiteX353" fmla="*/ 1020387 w 4246481"/>
                <a:gd name="connsiteY353" fmla="*/ 3661958 h 4248240"/>
                <a:gd name="connsiteX354" fmla="*/ 995317 w 4246481"/>
                <a:gd name="connsiteY354" fmla="*/ 3659759 h 4248240"/>
                <a:gd name="connsiteX355" fmla="*/ 1002794 w 4246481"/>
                <a:gd name="connsiteY355" fmla="*/ 3636448 h 4248240"/>
                <a:gd name="connsiteX356" fmla="*/ 1016868 w 4246481"/>
                <a:gd name="connsiteY356" fmla="*/ 3605221 h 4248240"/>
                <a:gd name="connsiteX357" fmla="*/ 864690 w 4246481"/>
                <a:gd name="connsiteY357" fmla="*/ 3636008 h 4248240"/>
                <a:gd name="connsiteX358" fmla="*/ 861611 w 4246481"/>
                <a:gd name="connsiteY358" fmla="*/ 3632050 h 4248240"/>
                <a:gd name="connsiteX359" fmla="*/ 897237 w 4246481"/>
                <a:gd name="connsiteY359" fmla="*/ 3573114 h 4248240"/>
                <a:gd name="connsiteX360" fmla="*/ 889320 w 4246481"/>
                <a:gd name="connsiteY360" fmla="*/ 3576192 h 4248240"/>
                <a:gd name="connsiteX361" fmla="*/ 739780 w 4246481"/>
                <a:gd name="connsiteY361" fmla="*/ 3601262 h 4248240"/>
                <a:gd name="connsiteX362" fmla="*/ 731864 w 4246481"/>
                <a:gd name="connsiteY362" fmla="*/ 3586309 h 4248240"/>
                <a:gd name="connsiteX363" fmla="*/ 755614 w 4246481"/>
                <a:gd name="connsiteY363" fmla="*/ 3549803 h 4248240"/>
                <a:gd name="connsiteX364" fmla="*/ 595079 w 4246481"/>
                <a:gd name="connsiteY364" fmla="*/ 3541447 h 4248240"/>
                <a:gd name="connsiteX365" fmla="*/ 612232 w 4246481"/>
                <a:gd name="connsiteY365" fmla="*/ 3512418 h 4248240"/>
                <a:gd name="connsiteX366" fmla="*/ 482924 w 4246481"/>
                <a:gd name="connsiteY366" fmla="*/ 3483390 h 4248240"/>
                <a:gd name="connsiteX367" fmla="*/ 503156 w 4246481"/>
                <a:gd name="connsiteY367" fmla="*/ 3464478 h 4248240"/>
                <a:gd name="connsiteX368" fmla="*/ 211994 w 4246481"/>
                <a:gd name="connsiteY368" fmla="*/ 3403342 h 4248240"/>
                <a:gd name="connsiteX369" fmla="*/ 211554 w 4246481"/>
                <a:gd name="connsiteY369" fmla="*/ 3398505 h 4248240"/>
                <a:gd name="connsiteX370" fmla="*/ 241902 w 4246481"/>
                <a:gd name="connsiteY370" fmla="*/ 3385310 h 4248240"/>
                <a:gd name="connsiteX371" fmla="*/ 425748 w 4246481"/>
                <a:gd name="connsiteY371" fmla="*/ 3338689 h 4248240"/>
                <a:gd name="connsiteX372" fmla="*/ 500517 w 4246481"/>
                <a:gd name="connsiteY372" fmla="*/ 3325054 h 4248240"/>
                <a:gd name="connsiteX373" fmla="*/ 479846 w 4246481"/>
                <a:gd name="connsiteY373" fmla="*/ 3305262 h 4248240"/>
                <a:gd name="connsiteX374" fmla="*/ 607834 w 4246481"/>
                <a:gd name="connsiteY374" fmla="*/ 3272715 h 4248240"/>
                <a:gd name="connsiteX375" fmla="*/ 589801 w 4246481"/>
                <a:gd name="connsiteY375" fmla="*/ 3245007 h 4248240"/>
                <a:gd name="connsiteX376" fmla="*/ 748577 w 4246481"/>
                <a:gd name="connsiteY376" fmla="*/ 3230932 h 4248240"/>
                <a:gd name="connsiteX377" fmla="*/ 718669 w 4246481"/>
                <a:gd name="connsiteY377" fmla="*/ 3185631 h 4248240"/>
                <a:gd name="connsiteX378" fmla="*/ 720868 w 4246481"/>
                <a:gd name="connsiteY378" fmla="*/ 3181672 h 4248240"/>
                <a:gd name="connsiteX379" fmla="*/ 890639 w 4246481"/>
                <a:gd name="connsiteY379" fmla="*/ 3202784 h 4248240"/>
                <a:gd name="connsiteX380" fmla="*/ 852375 w 4246481"/>
                <a:gd name="connsiteY380" fmla="*/ 3143408 h 4248240"/>
                <a:gd name="connsiteX381" fmla="*/ 934182 w 4246481"/>
                <a:gd name="connsiteY381" fmla="*/ 3142088 h 4248240"/>
                <a:gd name="connsiteX382" fmla="*/ 1006752 w 4246481"/>
                <a:gd name="connsiteY382" fmla="*/ 3168038 h 4248240"/>
                <a:gd name="connsiteX383" fmla="*/ 1008951 w 4246481"/>
                <a:gd name="connsiteY383" fmla="*/ 3165839 h 4248240"/>
                <a:gd name="connsiteX384" fmla="*/ 998835 w 4246481"/>
                <a:gd name="connsiteY384" fmla="*/ 3144288 h 4248240"/>
                <a:gd name="connsiteX385" fmla="*/ 986960 w 4246481"/>
                <a:gd name="connsiteY385" fmla="*/ 3124056 h 4248240"/>
                <a:gd name="connsiteX386" fmla="*/ 996196 w 4246481"/>
                <a:gd name="connsiteY386" fmla="*/ 3109102 h 4248240"/>
                <a:gd name="connsiteX387" fmla="*/ 1061290 w 4246481"/>
                <a:gd name="connsiteY387" fmla="*/ 3120097 h 4248240"/>
                <a:gd name="connsiteX388" fmla="*/ 1149255 w 4246481"/>
                <a:gd name="connsiteY388" fmla="*/ 3153524 h 4248240"/>
                <a:gd name="connsiteX389" fmla="*/ 1145296 w 4246481"/>
                <a:gd name="connsiteY389" fmla="*/ 3142968 h 4248240"/>
                <a:gd name="connsiteX390" fmla="*/ 1128143 w 4246481"/>
                <a:gd name="connsiteY390" fmla="*/ 3114379 h 4248240"/>
                <a:gd name="connsiteX391" fmla="*/ 1135620 w 4246481"/>
                <a:gd name="connsiteY391" fmla="*/ 3098546 h 4248240"/>
                <a:gd name="connsiteX392" fmla="*/ 1182681 w 4246481"/>
                <a:gd name="connsiteY392" fmla="*/ 3102064 h 4248240"/>
                <a:gd name="connsiteX393" fmla="*/ 1261849 w 4246481"/>
                <a:gd name="connsiteY393" fmla="*/ 3144727 h 4248240"/>
                <a:gd name="connsiteX394" fmla="*/ 1275483 w 4246481"/>
                <a:gd name="connsiteY394" fmla="*/ 3152644 h 4248240"/>
                <a:gd name="connsiteX395" fmla="*/ 1269326 w 4246481"/>
                <a:gd name="connsiteY395" fmla="*/ 3123176 h 4248240"/>
                <a:gd name="connsiteX396" fmla="*/ 1288678 w 4246481"/>
                <a:gd name="connsiteY396" fmla="*/ 3103824 h 4248240"/>
                <a:gd name="connsiteX397" fmla="*/ 1376642 w 4246481"/>
                <a:gd name="connsiteY397" fmla="*/ 3138570 h 4248240"/>
                <a:gd name="connsiteX398" fmla="*/ 1393356 w 4246481"/>
                <a:gd name="connsiteY398" fmla="*/ 3135491 h 4248240"/>
                <a:gd name="connsiteX399" fmla="*/ 1361688 w 4246481"/>
                <a:gd name="connsiteY399" fmla="*/ 3105583 h 4248240"/>
                <a:gd name="connsiteX400" fmla="*/ 1255252 w 4246481"/>
                <a:gd name="connsiteY400" fmla="*/ 3073036 h 4248240"/>
                <a:gd name="connsiteX401" fmla="*/ 1238099 w 4246481"/>
                <a:gd name="connsiteY401" fmla="*/ 3065999 h 4248240"/>
                <a:gd name="connsiteX402" fmla="*/ 1231061 w 4246481"/>
                <a:gd name="connsiteY402" fmla="*/ 3041809 h 4248240"/>
                <a:gd name="connsiteX403" fmla="*/ 1253492 w 4246481"/>
                <a:gd name="connsiteY403" fmla="*/ 3009702 h 4248240"/>
                <a:gd name="connsiteX404" fmla="*/ 1216987 w 4246481"/>
                <a:gd name="connsiteY404" fmla="*/ 3006623 h 4248240"/>
                <a:gd name="connsiteX405" fmla="*/ 1065249 w 4246481"/>
                <a:gd name="connsiteY405" fmla="*/ 2956044 h 4248240"/>
                <a:gd name="connsiteX406" fmla="*/ 1048095 w 4246481"/>
                <a:gd name="connsiteY406" fmla="*/ 2941970 h 4248240"/>
                <a:gd name="connsiteX407" fmla="*/ 1053813 w 4246481"/>
                <a:gd name="connsiteY407" fmla="*/ 2914261 h 4248240"/>
                <a:gd name="connsiteX408" fmla="*/ 1078883 w 4246481"/>
                <a:gd name="connsiteY408" fmla="*/ 2905904 h 4248240"/>
                <a:gd name="connsiteX409" fmla="*/ 1098235 w 4246481"/>
                <a:gd name="connsiteY409" fmla="*/ 2895788 h 4248240"/>
                <a:gd name="connsiteX410" fmla="*/ 1024785 w 4246481"/>
                <a:gd name="connsiteY410" fmla="*/ 2877755 h 4248240"/>
                <a:gd name="connsiteX411" fmla="*/ 926705 w 4246481"/>
                <a:gd name="connsiteY411" fmla="*/ 2839051 h 4248240"/>
                <a:gd name="connsiteX412" fmla="*/ 924945 w 4246481"/>
                <a:gd name="connsiteY412" fmla="*/ 2797708 h 4248240"/>
                <a:gd name="connsiteX413" fmla="*/ 954853 w 4246481"/>
                <a:gd name="connsiteY413" fmla="*/ 2774837 h 4248240"/>
                <a:gd name="connsiteX414" fmla="*/ 961451 w 4246481"/>
                <a:gd name="connsiteY414" fmla="*/ 2767360 h 4248240"/>
                <a:gd name="connsiteX415" fmla="*/ 946057 w 4246481"/>
                <a:gd name="connsiteY415" fmla="*/ 2767360 h 4248240"/>
                <a:gd name="connsiteX416" fmla="*/ 797397 w 4246481"/>
                <a:gd name="connsiteY416" fmla="*/ 2733494 h 4248240"/>
                <a:gd name="connsiteX417" fmla="*/ 749017 w 4246481"/>
                <a:gd name="connsiteY417" fmla="*/ 2694350 h 4248240"/>
                <a:gd name="connsiteX418" fmla="*/ 755174 w 4246481"/>
                <a:gd name="connsiteY418" fmla="*/ 2671039 h 4248240"/>
                <a:gd name="connsiteX419" fmla="*/ 805314 w 4246481"/>
                <a:gd name="connsiteY419" fmla="*/ 2654326 h 4248240"/>
                <a:gd name="connsiteX420" fmla="*/ 822907 w 4246481"/>
                <a:gd name="connsiteY420" fmla="*/ 2642891 h 4248240"/>
                <a:gd name="connsiteX421" fmla="*/ 777605 w 4246481"/>
                <a:gd name="connsiteY421" fmla="*/ 2631895 h 4248240"/>
                <a:gd name="connsiteX422" fmla="*/ 608274 w 4246481"/>
                <a:gd name="connsiteY422" fmla="*/ 2550528 h 4248240"/>
                <a:gd name="connsiteX423" fmla="*/ 595959 w 4246481"/>
                <a:gd name="connsiteY423" fmla="*/ 2532055 h 4248240"/>
                <a:gd name="connsiteX424" fmla="*/ 613551 w 4246481"/>
                <a:gd name="connsiteY424" fmla="*/ 2517981 h 4248240"/>
                <a:gd name="connsiteX425" fmla="*/ 650936 w 4246481"/>
                <a:gd name="connsiteY425" fmla="*/ 2505226 h 4248240"/>
                <a:gd name="connsiteX426" fmla="*/ 676006 w 4246481"/>
                <a:gd name="connsiteY426" fmla="*/ 2492032 h 4248240"/>
                <a:gd name="connsiteX427" fmla="*/ 489082 w 4246481"/>
                <a:gd name="connsiteY427" fmla="*/ 2388233 h 4248240"/>
                <a:gd name="connsiteX428" fmla="*/ 496119 w 4246481"/>
                <a:gd name="connsiteY428" fmla="*/ 2359644 h 4248240"/>
                <a:gd name="connsiteX429" fmla="*/ 562532 w 4246481"/>
                <a:gd name="connsiteY429" fmla="*/ 2341612 h 4248240"/>
                <a:gd name="connsiteX430" fmla="*/ 573528 w 4246481"/>
                <a:gd name="connsiteY430" fmla="*/ 2336773 h 4248240"/>
                <a:gd name="connsiteX431" fmla="*/ 489522 w 4246481"/>
                <a:gd name="connsiteY431" fmla="*/ 2301148 h 4248240"/>
                <a:gd name="connsiteX432" fmla="*/ 376488 w 4246481"/>
                <a:gd name="connsiteY432" fmla="*/ 2211424 h 4248240"/>
                <a:gd name="connsiteX433" fmla="*/ 384844 w 4246481"/>
                <a:gd name="connsiteY433" fmla="*/ 2181516 h 4248240"/>
                <a:gd name="connsiteX434" fmla="*/ 444220 w 4246481"/>
                <a:gd name="connsiteY434" fmla="*/ 2167002 h 4248240"/>
                <a:gd name="connsiteX435" fmla="*/ 318871 w 4246481"/>
                <a:gd name="connsiteY435" fmla="*/ 2051769 h 4248240"/>
                <a:gd name="connsiteX436" fmla="*/ 282366 w 4246481"/>
                <a:gd name="connsiteY436" fmla="*/ 2004268 h 4248240"/>
                <a:gd name="connsiteX437" fmla="*/ 277088 w 4246481"/>
                <a:gd name="connsiteY437" fmla="*/ 1994152 h 4248240"/>
                <a:gd name="connsiteX438" fmla="*/ 323709 w 4246481"/>
                <a:gd name="connsiteY438" fmla="*/ 1981837 h 4248240"/>
                <a:gd name="connsiteX439" fmla="*/ 210675 w 4246481"/>
                <a:gd name="connsiteY439" fmla="*/ 1819103 h 4248240"/>
                <a:gd name="connsiteX440" fmla="*/ 255976 w 4246481"/>
                <a:gd name="connsiteY440" fmla="*/ 1819103 h 4248240"/>
                <a:gd name="connsiteX441" fmla="*/ 208036 w 4246481"/>
                <a:gd name="connsiteY441" fmla="*/ 1762366 h 4248240"/>
                <a:gd name="connsiteX442" fmla="*/ 29908 w 4246481"/>
                <a:gd name="connsiteY442" fmla="*/ 1512547 h 4248240"/>
                <a:gd name="connsiteX443" fmla="*/ 0 w 4246481"/>
                <a:gd name="connsiteY443" fmla="*/ 1453611 h 4248240"/>
                <a:gd name="connsiteX444" fmla="*/ 0 w 4246481"/>
                <a:gd name="connsiteY444" fmla="*/ 1449213 h 4248240"/>
                <a:gd name="connsiteX445" fmla="*/ 113034 w 4246481"/>
                <a:gd name="connsiteY445" fmla="*/ 1495834 h 4248240"/>
                <a:gd name="connsiteX446" fmla="*/ 377807 w 4246481"/>
                <a:gd name="connsiteY446" fmla="*/ 1655489 h 4248240"/>
                <a:gd name="connsiteX447" fmla="*/ 393641 w 4246481"/>
                <a:gd name="connsiteY447" fmla="*/ 1666925 h 4248240"/>
                <a:gd name="connsiteX448" fmla="*/ 389682 w 4246481"/>
                <a:gd name="connsiteY448" fmla="*/ 1622503 h 4248240"/>
                <a:gd name="connsiteX449" fmla="*/ 563412 w 4246481"/>
                <a:gd name="connsiteY449" fmla="*/ 1717504 h 4248240"/>
                <a:gd name="connsiteX450" fmla="*/ 571768 w 4246481"/>
                <a:gd name="connsiteY450" fmla="*/ 1668244 h 4248240"/>
                <a:gd name="connsiteX451" fmla="*/ 762211 w 4246481"/>
                <a:gd name="connsiteY451" fmla="*/ 1816904 h 4248240"/>
                <a:gd name="connsiteX452" fmla="*/ 763971 w 4246481"/>
                <a:gd name="connsiteY452" fmla="*/ 1805029 h 4248240"/>
                <a:gd name="connsiteX453" fmla="*/ 769688 w 4246481"/>
                <a:gd name="connsiteY453" fmla="*/ 1762366 h 4248240"/>
                <a:gd name="connsiteX454" fmla="*/ 803994 w 4246481"/>
                <a:gd name="connsiteY454" fmla="*/ 1749172 h 4248240"/>
                <a:gd name="connsiteX455" fmla="*/ 854134 w 4246481"/>
                <a:gd name="connsiteY455" fmla="*/ 1794473 h 4248240"/>
                <a:gd name="connsiteX456" fmla="*/ 933302 w 4246481"/>
                <a:gd name="connsiteY456" fmla="*/ 1903989 h 4248240"/>
                <a:gd name="connsiteX457" fmla="*/ 945617 w 4246481"/>
                <a:gd name="connsiteY457" fmla="*/ 1929059 h 4248240"/>
                <a:gd name="connsiteX458" fmla="*/ 950455 w 4246481"/>
                <a:gd name="connsiteY458" fmla="*/ 1902230 h 4248240"/>
                <a:gd name="connsiteX459" fmla="*/ 961451 w 4246481"/>
                <a:gd name="connsiteY459" fmla="*/ 1837576 h 4248240"/>
                <a:gd name="connsiteX460" fmla="*/ 974645 w 4246481"/>
                <a:gd name="connsiteY460" fmla="*/ 1831418 h 4248240"/>
                <a:gd name="connsiteX461" fmla="*/ 1103953 w 4246481"/>
                <a:gd name="connsiteY461" fmla="*/ 1996791 h 4248240"/>
                <a:gd name="connsiteX462" fmla="*/ 1109671 w 4246481"/>
                <a:gd name="connsiteY462" fmla="*/ 2012625 h 4248240"/>
                <a:gd name="connsiteX463" fmla="*/ 1119347 w 4246481"/>
                <a:gd name="connsiteY463" fmla="*/ 1987115 h 4248240"/>
                <a:gd name="connsiteX464" fmla="*/ 1128583 w 4246481"/>
                <a:gd name="connsiteY464" fmla="*/ 1947091 h 4248240"/>
                <a:gd name="connsiteX465" fmla="*/ 1133421 w 4246481"/>
                <a:gd name="connsiteY465" fmla="*/ 1934776 h 4248240"/>
                <a:gd name="connsiteX466" fmla="*/ 1149694 w 4246481"/>
                <a:gd name="connsiteY466" fmla="*/ 1931258 h 4248240"/>
                <a:gd name="connsiteX467" fmla="*/ 1176963 w 4246481"/>
                <a:gd name="connsiteY467" fmla="*/ 1958527 h 4248240"/>
                <a:gd name="connsiteX468" fmla="*/ 1271525 w 4246481"/>
                <a:gd name="connsiteY468" fmla="*/ 2138854 h 4248240"/>
                <a:gd name="connsiteX469" fmla="*/ 1274164 w 4246481"/>
                <a:gd name="connsiteY469" fmla="*/ 2147210 h 4248240"/>
                <a:gd name="connsiteX470" fmla="*/ 1281201 w 4246481"/>
                <a:gd name="connsiteY470" fmla="*/ 2131377 h 4248240"/>
                <a:gd name="connsiteX471" fmla="*/ 1294836 w 4246481"/>
                <a:gd name="connsiteY471" fmla="*/ 2072001 h 4248240"/>
                <a:gd name="connsiteX472" fmla="*/ 1313748 w 4246481"/>
                <a:gd name="connsiteY472" fmla="*/ 2063644 h 4248240"/>
                <a:gd name="connsiteX473" fmla="*/ 1358170 w 4246481"/>
                <a:gd name="connsiteY473" fmla="*/ 2105867 h 4248240"/>
                <a:gd name="connsiteX474" fmla="*/ 1409629 w 4246481"/>
                <a:gd name="connsiteY474" fmla="*/ 2254527 h 4248240"/>
                <a:gd name="connsiteX475" fmla="*/ 1412708 w 4246481"/>
                <a:gd name="connsiteY475" fmla="*/ 2268601 h 4248240"/>
                <a:gd name="connsiteX476" fmla="*/ 1424583 w 4246481"/>
                <a:gd name="connsiteY476" fmla="*/ 2252768 h 4248240"/>
                <a:gd name="connsiteX477" fmla="*/ 1444815 w 4246481"/>
                <a:gd name="connsiteY477" fmla="*/ 2218461 h 4248240"/>
                <a:gd name="connsiteX478" fmla="*/ 1465926 w 4246481"/>
                <a:gd name="connsiteY478" fmla="*/ 2215383 h 4248240"/>
                <a:gd name="connsiteX479" fmla="*/ 1490996 w 4246481"/>
                <a:gd name="connsiteY479" fmla="*/ 2247490 h 4248240"/>
                <a:gd name="connsiteX480" fmla="*/ 1546414 w 4246481"/>
                <a:gd name="connsiteY480" fmla="*/ 2376357 h 4248240"/>
                <a:gd name="connsiteX481" fmla="*/ 1550812 w 4246481"/>
                <a:gd name="connsiteY481" fmla="*/ 2389112 h 4248240"/>
                <a:gd name="connsiteX482" fmla="*/ 1553011 w 4246481"/>
                <a:gd name="connsiteY482" fmla="*/ 2391751 h 4248240"/>
                <a:gd name="connsiteX483" fmla="*/ 1559608 w 4246481"/>
                <a:gd name="connsiteY483" fmla="*/ 2377677 h 4248240"/>
                <a:gd name="connsiteX484" fmla="*/ 1564006 w 4246481"/>
                <a:gd name="connsiteY484" fmla="*/ 2358325 h 4248240"/>
                <a:gd name="connsiteX485" fmla="*/ 1575882 w 4246481"/>
                <a:gd name="connsiteY485" fmla="*/ 2335014 h 4248240"/>
                <a:gd name="connsiteX486" fmla="*/ 1600952 w 4246481"/>
                <a:gd name="connsiteY486" fmla="*/ 2347769 h 4248240"/>
                <a:gd name="connsiteX487" fmla="*/ 1755296 w 4246481"/>
                <a:gd name="connsiteY487" fmla="*/ 2522520 h 4248240"/>
                <a:gd name="connsiteX488" fmla="*/ 1698591 w 4246481"/>
                <a:gd name="connsiteY488" fmla="*/ 2332376 h 4248240"/>
                <a:gd name="connsiteX489" fmla="*/ 1730259 w 4246481"/>
                <a:gd name="connsiteY489" fmla="*/ 2328858 h 4248240"/>
                <a:gd name="connsiteX490" fmla="*/ 1748731 w 4246481"/>
                <a:gd name="connsiteY490" fmla="*/ 2326659 h 4248240"/>
                <a:gd name="connsiteX491" fmla="*/ 1739935 w 4246481"/>
                <a:gd name="connsiteY491" fmla="*/ 2316103 h 4248240"/>
                <a:gd name="connsiteX492" fmla="*/ 1648012 w 4246481"/>
                <a:gd name="connsiteY492" fmla="*/ 2131818 h 4248240"/>
                <a:gd name="connsiteX493" fmla="*/ 1644493 w 4246481"/>
                <a:gd name="connsiteY493" fmla="*/ 2092234 h 4248240"/>
                <a:gd name="connsiteX494" fmla="*/ 1671762 w 4246481"/>
                <a:gd name="connsiteY494" fmla="*/ 2076400 h 4248240"/>
                <a:gd name="connsiteX495" fmla="*/ 1698591 w 4246481"/>
                <a:gd name="connsiteY495" fmla="*/ 2092234 h 4248240"/>
                <a:gd name="connsiteX496" fmla="*/ 1720582 w 4246481"/>
                <a:gd name="connsiteY496" fmla="*/ 2100590 h 4248240"/>
                <a:gd name="connsiteX497" fmla="*/ 1722782 w 4246481"/>
                <a:gd name="connsiteY497" fmla="*/ 2097951 h 4248240"/>
                <a:gd name="connsiteX498" fmla="*/ 1713985 w 4246481"/>
                <a:gd name="connsiteY498" fmla="*/ 2083437 h 4248240"/>
                <a:gd name="connsiteX499" fmla="*/ 1640975 w 4246481"/>
                <a:gd name="connsiteY499" fmla="*/ 1921583 h 4248240"/>
                <a:gd name="connsiteX500" fmla="*/ 1635697 w 4246481"/>
                <a:gd name="connsiteY500" fmla="*/ 1885517 h 4248240"/>
                <a:gd name="connsiteX501" fmla="*/ 1655049 w 4246481"/>
                <a:gd name="connsiteY501" fmla="*/ 1869244 h 4248240"/>
                <a:gd name="connsiteX502" fmla="*/ 1700351 w 4246481"/>
                <a:gd name="connsiteY502" fmla="*/ 1878920 h 4248240"/>
                <a:gd name="connsiteX503" fmla="*/ 1725421 w 4246481"/>
                <a:gd name="connsiteY503" fmla="*/ 1878920 h 4248240"/>
                <a:gd name="connsiteX504" fmla="*/ 1717943 w 4246481"/>
                <a:gd name="connsiteY504" fmla="*/ 1870563 h 4248240"/>
                <a:gd name="connsiteX505" fmla="*/ 1623382 w 4246481"/>
                <a:gd name="connsiteY505" fmla="*/ 1693755 h 4248240"/>
                <a:gd name="connsiteX506" fmla="*/ 1622502 w 4246481"/>
                <a:gd name="connsiteY506" fmla="*/ 1636578 h 4248240"/>
                <a:gd name="connsiteX507" fmla="*/ 1648012 w 4246481"/>
                <a:gd name="connsiteY507" fmla="*/ 1623823 h 4248240"/>
                <a:gd name="connsiteX508" fmla="*/ 1706508 w 4246481"/>
                <a:gd name="connsiteY508" fmla="*/ 1657690 h 4248240"/>
                <a:gd name="connsiteX509" fmla="*/ 1727180 w 4246481"/>
                <a:gd name="connsiteY509" fmla="*/ 1664727 h 4248240"/>
                <a:gd name="connsiteX510" fmla="*/ 1724101 w 4246481"/>
                <a:gd name="connsiteY510" fmla="*/ 1656810 h 4248240"/>
                <a:gd name="connsiteX511" fmla="*/ 1638336 w 4246481"/>
                <a:gd name="connsiteY511" fmla="*/ 1420186 h 4248240"/>
                <a:gd name="connsiteX512" fmla="*/ 1637456 w 4246481"/>
                <a:gd name="connsiteY512" fmla="*/ 1386759 h 4248240"/>
                <a:gd name="connsiteX513" fmla="*/ 1656808 w 4246481"/>
                <a:gd name="connsiteY513" fmla="*/ 1373565 h 4248240"/>
                <a:gd name="connsiteX514" fmla="*/ 1683637 w 4246481"/>
                <a:gd name="connsiteY514" fmla="*/ 1386759 h 4248240"/>
                <a:gd name="connsiteX515" fmla="*/ 1732018 w 4246481"/>
                <a:gd name="connsiteY515" fmla="*/ 1410949 h 4248240"/>
                <a:gd name="connsiteX516" fmla="*/ 1742134 w 4246481"/>
                <a:gd name="connsiteY516" fmla="*/ 1412709 h 4248240"/>
                <a:gd name="connsiteX517" fmla="*/ 1737735 w 4246481"/>
                <a:gd name="connsiteY517" fmla="*/ 1405672 h 4248240"/>
                <a:gd name="connsiteX518" fmla="*/ 1696392 w 4246481"/>
                <a:gd name="connsiteY518" fmla="*/ 1304073 h 4248240"/>
                <a:gd name="connsiteX519" fmla="*/ 1688475 w 4246481"/>
                <a:gd name="connsiteY519" fmla="*/ 1154533 h 4248240"/>
                <a:gd name="connsiteX520" fmla="*/ 1704749 w 4246481"/>
                <a:gd name="connsiteY520" fmla="*/ 1145297 h 4248240"/>
                <a:gd name="connsiteX521" fmla="*/ 1782157 w 4246481"/>
                <a:gd name="connsiteY521" fmla="*/ 1194557 h 4248240"/>
                <a:gd name="connsiteX522" fmla="*/ 1796672 w 4246481"/>
                <a:gd name="connsiteY522" fmla="*/ 1203354 h 4248240"/>
                <a:gd name="connsiteX523" fmla="*/ 1770282 w 4246481"/>
                <a:gd name="connsiteY523" fmla="*/ 1131663 h 4248240"/>
                <a:gd name="connsiteX524" fmla="*/ 1750930 w 4246481"/>
                <a:gd name="connsiteY524" fmla="*/ 940780 h 4248240"/>
                <a:gd name="connsiteX525" fmla="*/ 1755328 w 4246481"/>
                <a:gd name="connsiteY525" fmla="*/ 914830 h 4248240"/>
                <a:gd name="connsiteX526" fmla="*/ 1772042 w 4246481"/>
                <a:gd name="connsiteY526" fmla="*/ 907354 h 4248240"/>
                <a:gd name="connsiteX527" fmla="*/ 1834936 w 4246481"/>
                <a:gd name="connsiteY527" fmla="*/ 948697 h 4248240"/>
                <a:gd name="connsiteX528" fmla="*/ 1844612 w 4246481"/>
                <a:gd name="connsiteY528" fmla="*/ 955294 h 4248240"/>
                <a:gd name="connsiteX529" fmla="*/ 1863525 w 4246481"/>
                <a:gd name="connsiteY529" fmla="*/ 670288 h 4248240"/>
                <a:gd name="connsiteX530" fmla="*/ 1913664 w 4246481"/>
                <a:gd name="connsiteY530" fmla="*/ 703715 h 4248240"/>
                <a:gd name="connsiteX531" fmla="*/ 1922900 w 4246481"/>
                <a:gd name="connsiteY531" fmla="*/ 586283 h 4248240"/>
                <a:gd name="connsiteX532" fmla="*/ 1967323 w 4246481"/>
                <a:gd name="connsiteY532" fmla="*/ 477207 h 4248240"/>
                <a:gd name="connsiteX533" fmla="*/ 2001189 w 4246481"/>
                <a:gd name="connsiteY533" fmla="*/ 514592 h 4248240"/>
                <a:gd name="connsiteX534" fmla="*/ 2013504 w 4246481"/>
                <a:gd name="connsiteY534" fmla="*/ 424428 h 4248240"/>
                <a:gd name="connsiteX535" fmla="*/ 2093551 w 4246481"/>
                <a:gd name="connsiteY535" fmla="*/ 65533 h 4248240"/>
                <a:gd name="connsiteX536" fmla="*/ 2118622 w 4246481"/>
                <a:gd name="connsiteY536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03712 w 4246481"/>
                <a:gd name="connsiteY51" fmla="*/ 2513290 h 4248240"/>
                <a:gd name="connsiteX52" fmla="*/ 2646408 w 4246481"/>
                <a:gd name="connsiteY52" fmla="*/ 2347769 h 4248240"/>
                <a:gd name="connsiteX53" fmla="*/ 2667960 w 4246481"/>
                <a:gd name="connsiteY53" fmla="*/ 2336334 h 4248240"/>
                <a:gd name="connsiteX54" fmla="*/ 2681595 w 4246481"/>
                <a:gd name="connsiteY54" fmla="*/ 2357005 h 4248240"/>
                <a:gd name="connsiteX55" fmla="*/ 2691711 w 4246481"/>
                <a:gd name="connsiteY55" fmla="*/ 2392191 h 4248240"/>
                <a:gd name="connsiteX56" fmla="*/ 2695229 w 4246481"/>
                <a:gd name="connsiteY56" fmla="*/ 2391751 h 4248240"/>
                <a:gd name="connsiteX57" fmla="*/ 2705785 w 4246481"/>
                <a:gd name="connsiteY57" fmla="*/ 2359644 h 4248240"/>
                <a:gd name="connsiteX58" fmla="*/ 2756804 w 4246481"/>
                <a:gd name="connsiteY58" fmla="*/ 2245730 h 4248240"/>
                <a:gd name="connsiteX59" fmla="*/ 2780995 w 4246481"/>
                <a:gd name="connsiteY59" fmla="*/ 2215822 h 4248240"/>
                <a:gd name="connsiteX60" fmla="*/ 2801666 w 4246481"/>
                <a:gd name="connsiteY60" fmla="*/ 2218461 h 4248240"/>
                <a:gd name="connsiteX61" fmla="*/ 2824977 w 4246481"/>
                <a:gd name="connsiteY61" fmla="*/ 2257166 h 4248240"/>
                <a:gd name="connsiteX62" fmla="*/ 2834653 w 4246481"/>
                <a:gd name="connsiteY62" fmla="*/ 2269041 h 4248240"/>
                <a:gd name="connsiteX63" fmla="*/ 2848287 w 4246481"/>
                <a:gd name="connsiteY63" fmla="*/ 2194711 h 4248240"/>
                <a:gd name="connsiteX64" fmla="*/ 2919539 w 4246481"/>
                <a:gd name="connsiteY64" fmla="*/ 2072880 h 4248240"/>
                <a:gd name="connsiteX65" fmla="*/ 2937131 w 4246481"/>
                <a:gd name="connsiteY65" fmla="*/ 2062325 h 4248240"/>
                <a:gd name="connsiteX66" fmla="*/ 2951206 w 4246481"/>
                <a:gd name="connsiteY66" fmla="*/ 2069802 h 4248240"/>
                <a:gd name="connsiteX67" fmla="*/ 2962641 w 4246481"/>
                <a:gd name="connsiteY67" fmla="*/ 2123020 h 4248240"/>
                <a:gd name="connsiteX68" fmla="*/ 2972757 w 4246481"/>
                <a:gd name="connsiteY68" fmla="*/ 2145011 h 4248240"/>
                <a:gd name="connsiteX69" fmla="*/ 2975396 w 4246481"/>
                <a:gd name="connsiteY69" fmla="*/ 2138854 h 4248240"/>
                <a:gd name="connsiteX70" fmla="*/ 3078314 w 4246481"/>
                <a:gd name="connsiteY70" fmla="*/ 1948411 h 4248240"/>
                <a:gd name="connsiteX71" fmla="*/ 3093268 w 4246481"/>
                <a:gd name="connsiteY71" fmla="*/ 1933897 h 4248240"/>
                <a:gd name="connsiteX72" fmla="*/ 3115259 w 4246481"/>
                <a:gd name="connsiteY72" fmla="*/ 1939614 h 4248240"/>
                <a:gd name="connsiteX73" fmla="*/ 3123176 w 4246481"/>
                <a:gd name="connsiteY73" fmla="*/ 1971721 h 4248240"/>
                <a:gd name="connsiteX74" fmla="*/ 3135051 w 4246481"/>
                <a:gd name="connsiteY74" fmla="*/ 2013065 h 4248240"/>
                <a:gd name="connsiteX75" fmla="*/ 3139449 w 4246481"/>
                <a:gd name="connsiteY75" fmla="*/ 2010866 h 4248240"/>
                <a:gd name="connsiteX76" fmla="*/ 3237530 w 4246481"/>
                <a:gd name="connsiteY76" fmla="*/ 1859127 h 4248240"/>
                <a:gd name="connsiteX77" fmla="*/ 3270956 w 4246481"/>
                <a:gd name="connsiteY77" fmla="*/ 1832298 h 4248240"/>
                <a:gd name="connsiteX78" fmla="*/ 3284591 w 4246481"/>
                <a:gd name="connsiteY78" fmla="*/ 1828779 h 4248240"/>
                <a:gd name="connsiteX79" fmla="*/ 3301304 w 4246481"/>
                <a:gd name="connsiteY79" fmla="*/ 1933457 h 4248240"/>
                <a:gd name="connsiteX80" fmla="*/ 3435889 w 4246481"/>
                <a:gd name="connsiteY80" fmla="*/ 1754449 h 4248240"/>
                <a:gd name="connsiteX81" fmla="*/ 3451283 w 4246481"/>
                <a:gd name="connsiteY81" fmla="*/ 1743454 h 4248240"/>
                <a:gd name="connsiteX82" fmla="*/ 3474154 w 4246481"/>
                <a:gd name="connsiteY82" fmla="*/ 1752250 h 4248240"/>
                <a:gd name="connsiteX83" fmla="*/ 3481631 w 4246481"/>
                <a:gd name="connsiteY83" fmla="*/ 1805029 h 4248240"/>
                <a:gd name="connsiteX84" fmla="*/ 3483390 w 4246481"/>
                <a:gd name="connsiteY84" fmla="*/ 1819983 h 4248240"/>
                <a:gd name="connsiteX85" fmla="*/ 3674273 w 4246481"/>
                <a:gd name="connsiteY85" fmla="*/ 1672203 h 4248240"/>
                <a:gd name="connsiteX86" fmla="*/ 3682190 w 4246481"/>
                <a:gd name="connsiteY86" fmla="*/ 1718384 h 4248240"/>
                <a:gd name="connsiteX87" fmla="*/ 3855919 w 4246481"/>
                <a:gd name="connsiteY87" fmla="*/ 1624262 h 4248240"/>
                <a:gd name="connsiteX88" fmla="*/ 3851521 w 4246481"/>
                <a:gd name="connsiteY88" fmla="*/ 1666485 h 4248240"/>
                <a:gd name="connsiteX89" fmla="*/ 3856799 w 4246481"/>
                <a:gd name="connsiteY89" fmla="*/ 1664286 h 4248240"/>
                <a:gd name="connsiteX90" fmla="*/ 4189304 w 4246481"/>
                <a:gd name="connsiteY90" fmla="*/ 1469445 h 4248240"/>
                <a:gd name="connsiteX91" fmla="*/ 4233726 w 4246481"/>
                <a:gd name="connsiteY91" fmla="*/ 1452732 h 4248240"/>
                <a:gd name="connsiteX92" fmla="*/ 4244282 w 4246481"/>
                <a:gd name="connsiteY92" fmla="*/ 1450972 h 4248240"/>
                <a:gd name="connsiteX93" fmla="*/ 4246481 w 4246481"/>
                <a:gd name="connsiteY93" fmla="*/ 1453171 h 4248240"/>
                <a:gd name="connsiteX94" fmla="*/ 4218332 w 4246481"/>
                <a:gd name="connsiteY94" fmla="*/ 1507709 h 4248240"/>
                <a:gd name="connsiteX95" fmla="*/ 3991824 w 4246481"/>
                <a:gd name="connsiteY95" fmla="*/ 1816024 h 4248240"/>
                <a:gd name="connsiteX96" fmla="*/ 3988306 w 4246481"/>
                <a:gd name="connsiteY96" fmla="*/ 1821302 h 4248240"/>
                <a:gd name="connsiteX97" fmla="*/ 4033167 w 4246481"/>
                <a:gd name="connsiteY97" fmla="*/ 1821302 h 4248240"/>
                <a:gd name="connsiteX98" fmla="*/ 3920133 w 4246481"/>
                <a:gd name="connsiteY98" fmla="*/ 1984476 h 4248240"/>
                <a:gd name="connsiteX99" fmla="*/ 3965435 w 4246481"/>
                <a:gd name="connsiteY99" fmla="*/ 1995472 h 4248240"/>
                <a:gd name="connsiteX100" fmla="*/ 3798303 w 4246481"/>
                <a:gd name="connsiteY100" fmla="*/ 2169201 h 4248240"/>
                <a:gd name="connsiteX101" fmla="*/ 3810617 w 4246481"/>
                <a:gd name="connsiteY101" fmla="*/ 2171840 h 4248240"/>
                <a:gd name="connsiteX102" fmla="*/ 3870433 w 4246481"/>
                <a:gd name="connsiteY102" fmla="*/ 2187674 h 4248240"/>
                <a:gd name="connsiteX103" fmla="*/ 3875271 w 4246481"/>
                <a:gd name="connsiteY103" fmla="*/ 2203507 h 4248240"/>
                <a:gd name="connsiteX104" fmla="*/ 3833049 w 4246481"/>
                <a:gd name="connsiteY104" fmla="*/ 2247050 h 4248240"/>
                <a:gd name="connsiteX105" fmla="*/ 3727931 w 4246481"/>
                <a:gd name="connsiteY105" fmla="*/ 2317861 h 4248240"/>
                <a:gd name="connsiteX106" fmla="*/ 3670754 w 4246481"/>
                <a:gd name="connsiteY106" fmla="*/ 2339852 h 4248240"/>
                <a:gd name="connsiteX107" fmla="*/ 3683949 w 4246481"/>
                <a:gd name="connsiteY107" fmla="*/ 2344250 h 4248240"/>
                <a:gd name="connsiteX108" fmla="*/ 3755200 w 4246481"/>
                <a:gd name="connsiteY108" fmla="*/ 2364042 h 4248240"/>
                <a:gd name="connsiteX109" fmla="*/ 3760918 w 4246481"/>
                <a:gd name="connsiteY109" fmla="*/ 2383395 h 4248240"/>
                <a:gd name="connsiteX110" fmla="*/ 3620175 w 4246481"/>
                <a:gd name="connsiteY110" fmla="*/ 2481036 h 4248240"/>
                <a:gd name="connsiteX111" fmla="*/ 3570475 w 4246481"/>
                <a:gd name="connsiteY111" fmla="*/ 2494231 h 4248240"/>
                <a:gd name="connsiteX112" fmla="*/ 3585869 w 4246481"/>
                <a:gd name="connsiteY112" fmla="*/ 2503907 h 4248240"/>
                <a:gd name="connsiteX113" fmla="*/ 3618416 w 4246481"/>
                <a:gd name="connsiteY113" fmla="*/ 2514902 h 4248240"/>
                <a:gd name="connsiteX114" fmla="*/ 3634249 w 4246481"/>
                <a:gd name="connsiteY114" fmla="*/ 2520180 h 4248240"/>
                <a:gd name="connsiteX115" fmla="*/ 3639527 w 4246481"/>
                <a:gd name="connsiteY115" fmla="*/ 2550088 h 4248240"/>
                <a:gd name="connsiteX116" fmla="*/ 3557280 w 4246481"/>
                <a:gd name="connsiteY116" fmla="*/ 2599788 h 4248240"/>
                <a:gd name="connsiteX117" fmla="*/ 3427972 w 4246481"/>
                <a:gd name="connsiteY117" fmla="*/ 2642891 h 4248240"/>
                <a:gd name="connsiteX118" fmla="*/ 3419616 w 4246481"/>
                <a:gd name="connsiteY118" fmla="*/ 2645090 h 4248240"/>
                <a:gd name="connsiteX119" fmla="*/ 3436769 w 4246481"/>
                <a:gd name="connsiteY119" fmla="*/ 2655206 h 4248240"/>
                <a:gd name="connsiteX120" fmla="*/ 3492187 w 4246481"/>
                <a:gd name="connsiteY120" fmla="*/ 2673678 h 4248240"/>
                <a:gd name="connsiteX121" fmla="*/ 3497904 w 4246481"/>
                <a:gd name="connsiteY121" fmla="*/ 2693470 h 4248240"/>
                <a:gd name="connsiteX122" fmla="*/ 3453042 w 4246481"/>
                <a:gd name="connsiteY122" fmla="*/ 2732174 h 4248240"/>
                <a:gd name="connsiteX123" fmla="*/ 3296026 w 4246481"/>
                <a:gd name="connsiteY123" fmla="*/ 2769119 h 4248240"/>
                <a:gd name="connsiteX124" fmla="*/ 3287229 w 4246481"/>
                <a:gd name="connsiteY124" fmla="*/ 2768680 h 4248240"/>
                <a:gd name="connsiteX125" fmla="*/ 3283271 w 4246481"/>
                <a:gd name="connsiteY125" fmla="*/ 2770439 h 4248240"/>
                <a:gd name="connsiteX126" fmla="*/ 3299545 w 4246481"/>
                <a:gd name="connsiteY126" fmla="*/ 2784953 h 4248240"/>
                <a:gd name="connsiteX127" fmla="*/ 3328133 w 4246481"/>
                <a:gd name="connsiteY127" fmla="*/ 2806064 h 4248240"/>
                <a:gd name="connsiteX128" fmla="*/ 3328133 w 4246481"/>
                <a:gd name="connsiteY128" fmla="*/ 2832893 h 4248240"/>
                <a:gd name="connsiteX129" fmla="*/ 3274915 w 4246481"/>
                <a:gd name="connsiteY129" fmla="*/ 2861042 h 4248240"/>
                <a:gd name="connsiteX130" fmla="*/ 3158362 w 4246481"/>
                <a:gd name="connsiteY130" fmla="*/ 2894909 h 4248240"/>
                <a:gd name="connsiteX131" fmla="*/ 3148686 w 4246481"/>
                <a:gd name="connsiteY131" fmla="*/ 2899746 h 4248240"/>
                <a:gd name="connsiteX132" fmla="*/ 3166278 w 4246481"/>
                <a:gd name="connsiteY132" fmla="*/ 2908983 h 4248240"/>
                <a:gd name="connsiteX133" fmla="*/ 3189149 w 4246481"/>
                <a:gd name="connsiteY133" fmla="*/ 2916460 h 4248240"/>
                <a:gd name="connsiteX134" fmla="*/ 3194867 w 4246481"/>
                <a:gd name="connsiteY134" fmla="*/ 2945488 h 4248240"/>
                <a:gd name="connsiteX135" fmla="*/ 3146047 w 4246481"/>
                <a:gd name="connsiteY135" fmla="*/ 2976715 h 4248240"/>
                <a:gd name="connsiteX136" fmla="*/ 2990790 w 4246481"/>
                <a:gd name="connsiteY136" fmla="*/ 3011021 h 4248240"/>
                <a:gd name="connsiteX137" fmla="*/ 2999586 w 4246481"/>
                <a:gd name="connsiteY137" fmla="*/ 3024656 h 4248240"/>
                <a:gd name="connsiteX138" fmla="*/ 3014540 w 4246481"/>
                <a:gd name="connsiteY138" fmla="*/ 3046647 h 4248240"/>
                <a:gd name="connsiteX139" fmla="*/ 3007503 w 4246481"/>
                <a:gd name="connsiteY139" fmla="*/ 3068198 h 4248240"/>
                <a:gd name="connsiteX140" fmla="*/ 2959122 w 4246481"/>
                <a:gd name="connsiteY140" fmla="*/ 3086231 h 4248240"/>
                <a:gd name="connsiteX141" fmla="*/ 2887871 w 4246481"/>
                <a:gd name="connsiteY141" fmla="*/ 3106903 h 4248240"/>
                <a:gd name="connsiteX142" fmla="*/ 2851366 w 4246481"/>
                <a:gd name="connsiteY142" fmla="*/ 3139010 h 4248240"/>
                <a:gd name="connsiteX143" fmla="*/ 2867200 w 4246481"/>
                <a:gd name="connsiteY143" fmla="*/ 3141209 h 4248240"/>
                <a:gd name="connsiteX144" fmla="*/ 2957363 w 4246481"/>
                <a:gd name="connsiteY144" fmla="*/ 3105583 h 4248240"/>
                <a:gd name="connsiteX145" fmla="*/ 2967039 w 4246481"/>
                <a:gd name="connsiteY145" fmla="*/ 3104704 h 4248240"/>
                <a:gd name="connsiteX146" fmla="*/ 2977155 w 4246481"/>
                <a:gd name="connsiteY146" fmla="*/ 3118338 h 4248240"/>
                <a:gd name="connsiteX147" fmla="*/ 2971437 w 4246481"/>
                <a:gd name="connsiteY147" fmla="*/ 3156163 h 4248240"/>
                <a:gd name="connsiteX148" fmla="*/ 2980234 w 4246481"/>
                <a:gd name="connsiteY148" fmla="*/ 3148686 h 4248240"/>
                <a:gd name="connsiteX149" fmla="*/ 3085791 w 4246481"/>
                <a:gd name="connsiteY149" fmla="*/ 3098986 h 4248240"/>
                <a:gd name="connsiteX150" fmla="*/ 3109981 w 4246481"/>
                <a:gd name="connsiteY150" fmla="*/ 3100305 h 4248240"/>
                <a:gd name="connsiteX151" fmla="*/ 3116579 w 4246481"/>
                <a:gd name="connsiteY151" fmla="*/ 3115259 h 4248240"/>
                <a:gd name="connsiteX152" fmla="*/ 3100305 w 4246481"/>
                <a:gd name="connsiteY152" fmla="*/ 3142968 h 4248240"/>
                <a:gd name="connsiteX153" fmla="*/ 3093268 w 4246481"/>
                <a:gd name="connsiteY153" fmla="*/ 3159681 h 4248240"/>
                <a:gd name="connsiteX154" fmla="*/ 3102944 w 4246481"/>
                <a:gd name="connsiteY154" fmla="*/ 3154843 h 4248240"/>
                <a:gd name="connsiteX155" fmla="*/ 3238849 w 4246481"/>
                <a:gd name="connsiteY155" fmla="*/ 3111301 h 4248240"/>
                <a:gd name="connsiteX156" fmla="*/ 3259081 w 4246481"/>
                <a:gd name="connsiteY156" fmla="*/ 3114379 h 4248240"/>
                <a:gd name="connsiteX157" fmla="*/ 3253363 w 4246481"/>
                <a:gd name="connsiteY157" fmla="*/ 3134611 h 4248240"/>
                <a:gd name="connsiteX158" fmla="*/ 3237090 w 4246481"/>
                <a:gd name="connsiteY158" fmla="*/ 3168478 h 4248240"/>
                <a:gd name="connsiteX159" fmla="*/ 3312299 w 4246481"/>
                <a:gd name="connsiteY159" fmla="*/ 3143848 h 4248240"/>
                <a:gd name="connsiteX160" fmla="*/ 3392787 w 4246481"/>
                <a:gd name="connsiteY160" fmla="*/ 3145167 h 4248240"/>
                <a:gd name="connsiteX161" fmla="*/ 3354082 w 4246481"/>
                <a:gd name="connsiteY161" fmla="*/ 3204543 h 4248240"/>
                <a:gd name="connsiteX162" fmla="*/ 3523854 w 4246481"/>
                <a:gd name="connsiteY162" fmla="*/ 3183872 h 4248240"/>
                <a:gd name="connsiteX163" fmla="*/ 3526053 w 4246481"/>
                <a:gd name="connsiteY163" fmla="*/ 3187830 h 4248240"/>
                <a:gd name="connsiteX164" fmla="*/ 3495705 w 4246481"/>
                <a:gd name="connsiteY164" fmla="*/ 3233131 h 4248240"/>
                <a:gd name="connsiteX165" fmla="*/ 3654921 w 4246481"/>
                <a:gd name="connsiteY165" fmla="*/ 3247206 h 4248240"/>
                <a:gd name="connsiteX166" fmla="*/ 3636888 w 4246481"/>
                <a:gd name="connsiteY166" fmla="*/ 3275354 h 4248240"/>
                <a:gd name="connsiteX167" fmla="*/ 3765316 w 4246481"/>
                <a:gd name="connsiteY167" fmla="*/ 3307901 h 4248240"/>
                <a:gd name="connsiteX168" fmla="*/ 3745524 w 4246481"/>
                <a:gd name="connsiteY168" fmla="*/ 3326374 h 4248240"/>
                <a:gd name="connsiteX169" fmla="*/ 3891985 w 4246481"/>
                <a:gd name="connsiteY169" fmla="*/ 3356281 h 4248240"/>
                <a:gd name="connsiteX170" fmla="*/ 4033607 w 4246481"/>
                <a:gd name="connsiteY170" fmla="*/ 3400264 h 4248240"/>
                <a:gd name="connsiteX171" fmla="*/ 4034047 w 4246481"/>
                <a:gd name="connsiteY171" fmla="*/ 3403782 h 4248240"/>
                <a:gd name="connsiteX172" fmla="*/ 3996222 w 4246481"/>
                <a:gd name="connsiteY172" fmla="*/ 3417857 h 4248240"/>
                <a:gd name="connsiteX173" fmla="*/ 3747723 w 4246481"/>
                <a:gd name="connsiteY173" fmla="*/ 3464478 h 4248240"/>
                <a:gd name="connsiteX174" fmla="*/ 3742005 w 4246481"/>
                <a:gd name="connsiteY174" fmla="*/ 3465357 h 4248240"/>
                <a:gd name="connsiteX175" fmla="*/ 3762677 w 4246481"/>
                <a:gd name="connsiteY175" fmla="*/ 3485149 h 4248240"/>
                <a:gd name="connsiteX176" fmla="*/ 3633369 w 4246481"/>
                <a:gd name="connsiteY176" fmla="*/ 3513738 h 4248240"/>
                <a:gd name="connsiteX177" fmla="*/ 3650522 w 4246481"/>
                <a:gd name="connsiteY177" fmla="*/ 3542326 h 4248240"/>
                <a:gd name="connsiteX178" fmla="*/ 3489988 w 4246481"/>
                <a:gd name="connsiteY178" fmla="*/ 3551123 h 4248240"/>
                <a:gd name="connsiteX179" fmla="*/ 3511099 w 4246481"/>
                <a:gd name="connsiteY179" fmla="*/ 3583230 h 4248240"/>
                <a:gd name="connsiteX180" fmla="*/ 3501423 w 4246481"/>
                <a:gd name="connsiteY180" fmla="*/ 3603461 h 4248240"/>
                <a:gd name="connsiteX181" fmla="*/ 3347485 w 4246481"/>
                <a:gd name="connsiteY181" fmla="*/ 3573993 h 4248240"/>
                <a:gd name="connsiteX182" fmla="*/ 3383551 w 4246481"/>
                <a:gd name="connsiteY182" fmla="*/ 3633369 h 4248240"/>
                <a:gd name="connsiteX183" fmla="*/ 3380912 w 4246481"/>
                <a:gd name="connsiteY183" fmla="*/ 3637328 h 4248240"/>
                <a:gd name="connsiteX184" fmla="*/ 3228733 w 4246481"/>
                <a:gd name="connsiteY184" fmla="*/ 3606540 h 4248240"/>
                <a:gd name="connsiteX185" fmla="*/ 3238409 w 4246481"/>
                <a:gd name="connsiteY185" fmla="*/ 3628531 h 4248240"/>
                <a:gd name="connsiteX186" fmla="*/ 3250724 w 4246481"/>
                <a:gd name="connsiteY186" fmla="*/ 3651842 h 4248240"/>
                <a:gd name="connsiteX187" fmla="*/ 3242368 w 4246481"/>
                <a:gd name="connsiteY187" fmla="*/ 3664157 h 4248240"/>
                <a:gd name="connsiteX188" fmla="*/ 3211580 w 4246481"/>
                <a:gd name="connsiteY188" fmla="*/ 3661078 h 4248240"/>
                <a:gd name="connsiteX189" fmla="*/ 3089310 w 4246481"/>
                <a:gd name="connsiteY189" fmla="*/ 3611378 h 4248240"/>
                <a:gd name="connsiteX190" fmla="*/ 3086231 w 4246481"/>
                <a:gd name="connsiteY190" fmla="*/ 3613138 h 4248240"/>
                <a:gd name="connsiteX191" fmla="*/ 3113940 w 4246481"/>
                <a:gd name="connsiteY191" fmla="*/ 3666796 h 4248240"/>
                <a:gd name="connsiteX192" fmla="*/ 3089750 w 4246481"/>
                <a:gd name="connsiteY192" fmla="*/ 3671194 h 4248240"/>
                <a:gd name="connsiteX193" fmla="*/ 2986391 w 4246481"/>
                <a:gd name="connsiteY193" fmla="*/ 3628971 h 4248240"/>
                <a:gd name="connsiteX194" fmla="*/ 2963081 w 4246481"/>
                <a:gd name="connsiteY194" fmla="*/ 3610938 h 4248240"/>
                <a:gd name="connsiteX195" fmla="*/ 2967479 w 4246481"/>
                <a:gd name="connsiteY195" fmla="*/ 3639087 h 4248240"/>
                <a:gd name="connsiteX196" fmla="*/ 2948127 w 4246481"/>
                <a:gd name="connsiteY196" fmla="*/ 3658879 h 4248240"/>
                <a:gd name="connsiteX197" fmla="*/ 2849607 w 4246481"/>
                <a:gd name="connsiteY197" fmla="*/ 3614897 h 4248240"/>
                <a:gd name="connsiteX198" fmla="*/ 2840810 w 4246481"/>
                <a:gd name="connsiteY198" fmla="*/ 3609619 h 4248240"/>
                <a:gd name="connsiteX199" fmla="*/ 2835972 w 4246481"/>
                <a:gd name="connsiteY199" fmla="*/ 3609619 h 4248240"/>
                <a:gd name="connsiteX200" fmla="*/ 2847848 w 4246481"/>
                <a:gd name="connsiteY200" fmla="*/ 3632490 h 4248240"/>
                <a:gd name="connsiteX201" fmla="*/ 2835533 w 4246481"/>
                <a:gd name="connsiteY201" fmla="*/ 3652722 h 4248240"/>
                <a:gd name="connsiteX202" fmla="*/ 2785393 w 4246481"/>
                <a:gd name="connsiteY202" fmla="*/ 3639967 h 4248240"/>
                <a:gd name="connsiteX203" fmla="*/ 2715901 w 4246481"/>
                <a:gd name="connsiteY203" fmla="*/ 3597744 h 4248240"/>
                <a:gd name="connsiteX204" fmla="*/ 2708864 w 4246481"/>
                <a:gd name="connsiteY204" fmla="*/ 3592466 h 4248240"/>
                <a:gd name="connsiteX205" fmla="*/ 2705345 w 4246481"/>
                <a:gd name="connsiteY205" fmla="*/ 3618416 h 4248240"/>
                <a:gd name="connsiteX206" fmla="*/ 2693030 w 4246481"/>
                <a:gd name="connsiteY206" fmla="*/ 3627212 h 4248240"/>
                <a:gd name="connsiteX207" fmla="*/ 2656525 w 4246481"/>
                <a:gd name="connsiteY207" fmla="*/ 3641726 h 4248240"/>
                <a:gd name="connsiteX208" fmla="*/ 2692151 w 4246481"/>
                <a:gd name="connsiteY208" fmla="*/ 3644805 h 4248240"/>
                <a:gd name="connsiteX209" fmla="*/ 2748888 w 4246481"/>
                <a:gd name="connsiteY209" fmla="*/ 3669875 h 4248240"/>
                <a:gd name="connsiteX210" fmla="*/ 2757244 w 4246481"/>
                <a:gd name="connsiteY210" fmla="*/ 3682629 h 4248240"/>
                <a:gd name="connsiteX211" fmla="*/ 2745369 w 4246481"/>
                <a:gd name="connsiteY211" fmla="*/ 3689227 h 4248240"/>
                <a:gd name="connsiteX212" fmla="*/ 2723378 w 4246481"/>
                <a:gd name="connsiteY212" fmla="*/ 3697143 h 4248240"/>
                <a:gd name="connsiteX213" fmla="*/ 2798148 w 4246481"/>
                <a:gd name="connsiteY213" fmla="*/ 3727491 h 4248240"/>
                <a:gd name="connsiteX214" fmla="*/ 2820139 w 4246481"/>
                <a:gd name="connsiteY214" fmla="*/ 3741566 h 4248240"/>
                <a:gd name="connsiteX215" fmla="*/ 2817500 w 4246481"/>
                <a:gd name="connsiteY215" fmla="*/ 3756519 h 4248240"/>
                <a:gd name="connsiteX216" fmla="*/ 2791110 w 4246481"/>
                <a:gd name="connsiteY216" fmla="*/ 3767075 h 4248240"/>
                <a:gd name="connsiteX217" fmla="*/ 2883033 w 4246481"/>
                <a:gd name="connsiteY217" fmla="*/ 3825571 h 4248240"/>
                <a:gd name="connsiteX218" fmla="*/ 2836412 w 4246481"/>
                <a:gd name="connsiteY218" fmla="*/ 3839646 h 4248240"/>
                <a:gd name="connsiteX219" fmla="*/ 2934493 w 4246481"/>
                <a:gd name="connsiteY219" fmla="*/ 3908258 h 4248240"/>
                <a:gd name="connsiteX220" fmla="*/ 2896228 w 4246481"/>
                <a:gd name="connsiteY220" fmla="*/ 3918374 h 4248240"/>
                <a:gd name="connsiteX221" fmla="*/ 2971877 w 4246481"/>
                <a:gd name="connsiteY221" fmla="*/ 3997542 h 4248240"/>
                <a:gd name="connsiteX222" fmla="*/ 2950766 w 4246481"/>
                <a:gd name="connsiteY222" fmla="*/ 4003699 h 4248240"/>
                <a:gd name="connsiteX223" fmla="*/ 3000906 w 4246481"/>
                <a:gd name="connsiteY223" fmla="*/ 4078029 h 4248240"/>
                <a:gd name="connsiteX224" fmla="*/ 2981993 w 4246481"/>
                <a:gd name="connsiteY224" fmla="*/ 4078909 h 4248240"/>
                <a:gd name="connsiteX225" fmla="*/ 3098106 w 4246481"/>
                <a:gd name="connsiteY225" fmla="*/ 4248240 h 4248240"/>
                <a:gd name="connsiteX226" fmla="*/ 2918219 w 4246481"/>
                <a:gd name="connsiteY226" fmla="*/ 4150600 h 4248240"/>
                <a:gd name="connsiteX227" fmla="*/ 2919978 w 4246481"/>
                <a:gd name="connsiteY227" fmla="*/ 4169952 h 4248240"/>
                <a:gd name="connsiteX228" fmla="*/ 2840810 w 4246481"/>
                <a:gd name="connsiteY228" fmla="*/ 4127289 h 4248240"/>
                <a:gd name="connsiteX229" fmla="*/ 2837292 w 4246481"/>
                <a:gd name="connsiteY229" fmla="*/ 4148841 h 4248240"/>
                <a:gd name="connsiteX230" fmla="*/ 2751087 w 4246481"/>
                <a:gd name="connsiteY230" fmla="*/ 4081988 h 4248240"/>
                <a:gd name="connsiteX231" fmla="*/ 2744489 w 4246481"/>
                <a:gd name="connsiteY231" fmla="*/ 4121572 h 4248240"/>
                <a:gd name="connsiteX232" fmla="*/ 2666201 w 4246481"/>
                <a:gd name="connsiteY232" fmla="*/ 4029649 h 4248240"/>
                <a:gd name="connsiteX233" fmla="*/ 2657845 w 4246481"/>
                <a:gd name="connsiteY233" fmla="*/ 4078469 h 4248240"/>
                <a:gd name="connsiteX234" fmla="*/ 2590552 w 4246481"/>
                <a:gd name="connsiteY234" fmla="*/ 3990065 h 4248240"/>
                <a:gd name="connsiteX235" fmla="*/ 2579116 w 4246481"/>
                <a:gd name="connsiteY235" fmla="*/ 4029649 h 4248240"/>
                <a:gd name="connsiteX236" fmla="*/ 2575158 w 4246481"/>
                <a:gd name="connsiteY236" fmla="*/ 4030968 h 4248240"/>
                <a:gd name="connsiteX237" fmla="*/ 2513142 w 4246481"/>
                <a:gd name="connsiteY237" fmla="*/ 3931129 h 4248240"/>
                <a:gd name="connsiteX238" fmla="*/ 2506986 w 4246481"/>
                <a:gd name="connsiteY238" fmla="*/ 3957518 h 4248240"/>
                <a:gd name="connsiteX239" fmla="*/ 2490712 w 4246481"/>
                <a:gd name="connsiteY239" fmla="*/ 3962796 h 4248240"/>
                <a:gd name="connsiteX240" fmla="*/ 2454646 w 4246481"/>
                <a:gd name="connsiteY240" fmla="*/ 3894624 h 4248240"/>
                <a:gd name="connsiteX241" fmla="*/ 2451568 w 4246481"/>
                <a:gd name="connsiteY241" fmla="*/ 3871753 h 4248240"/>
                <a:gd name="connsiteX242" fmla="*/ 2439692 w 4246481"/>
                <a:gd name="connsiteY242" fmla="*/ 3891105 h 4248240"/>
                <a:gd name="connsiteX243" fmla="*/ 2421660 w 4246481"/>
                <a:gd name="connsiteY243" fmla="*/ 3892424 h 4248240"/>
                <a:gd name="connsiteX244" fmla="*/ 2399228 w 4246481"/>
                <a:gd name="connsiteY244" fmla="*/ 3849322 h 4248240"/>
                <a:gd name="connsiteX245" fmla="*/ 2386914 w 4246481"/>
                <a:gd name="connsiteY245" fmla="*/ 3815895 h 4248240"/>
                <a:gd name="connsiteX246" fmla="*/ 2380756 w 4246481"/>
                <a:gd name="connsiteY246" fmla="*/ 3836127 h 4248240"/>
                <a:gd name="connsiteX247" fmla="*/ 2367122 w 4246481"/>
                <a:gd name="connsiteY247" fmla="*/ 3839206 h 4248240"/>
                <a:gd name="connsiteX248" fmla="*/ 2353928 w 4246481"/>
                <a:gd name="connsiteY248" fmla="*/ 3822933 h 4248240"/>
                <a:gd name="connsiteX249" fmla="*/ 2328418 w 4246481"/>
                <a:gd name="connsiteY249" fmla="*/ 3750362 h 4248240"/>
                <a:gd name="connsiteX250" fmla="*/ 2322260 w 4246481"/>
                <a:gd name="connsiteY250" fmla="*/ 3755200 h 4248240"/>
                <a:gd name="connsiteX251" fmla="*/ 2296750 w 4246481"/>
                <a:gd name="connsiteY251" fmla="*/ 3749482 h 4248240"/>
                <a:gd name="connsiteX252" fmla="*/ 2280916 w 4246481"/>
                <a:gd name="connsiteY252" fmla="*/ 3709019 h 4248240"/>
                <a:gd name="connsiteX253" fmla="*/ 2270362 w 4246481"/>
                <a:gd name="connsiteY253" fmla="*/ 3685268 h 4248240"/>
                <a:gd name="connsiteX254" fmla="*/ 2267282 w 4246481"/>
                <a:gd name="connsiteY254" fmla="*/ 3686588 h 4248240"/>
                <a:gd name="connsiteX255" fmla="*/ 2255846 w 4246481"/>
                <a:gd name="connsiteY255" fmla="*/ 3696704 h 4248240"/>
                <a:gd name="connsiteX256" fmla="*/ 2243972 w 4246481"/>
                <a:gd name="connsiteY256" fmla="*/ 3683949 h 4248240"/>
                <a:gd name="connsiteX257" fmla="*/ 2228138 w 4246481"/>
                <a:gd name="connsiteY257" fmla="*/ 3606980 h 4248240"/>
                <a:gd name="connsiteX258" fmla="*/ 2225938 w 4246481"/>
                <a:gd name="connsiteY258" fmla="*/ 3592906 h 4248240"/>
                <a:gd name="connsiteX259" fmla="*/ 2214944 w 4246481"/>
                <a:gd name="connsiteY259" fmla="*/ 3606540 h 4248240"/>
                <a:gd name="connsiteX260" fmla="*/ 2204388 w 4246481"/>
                <a:gd name="connsiteY260" fmla="*/ 3606101 h 4248240"/>
                <a:gd name="connsiteX261" fmla="*/ 2190754 w 4246481"/>
                <a:gd name="connsiteY261" fmla="*/ 3579711 h 4248240"/>
                <a:gd name="connsiteX262" fmla="*/ 2143252 w 4246481"/>
                <a:gd name="connsiteY262" fmla="*/ 3418297 h 4248240"/>
                <a:gd name="connsiteX263" fmla="*/ 2139734 w 4246481"/>
                <a:gd name="connsiteY263" fmla="*/ 3412139 h 4248240"/>
                <a:gd name="connsiteX264" fmla="*/ 2135776 w 4246481"/>
                <a:gd name="connsiteY264" fmla="*/ 3445126 h 4248240"/>
                <a:gd name="connsiteX265" fmla="*/ 2120822 w 4246481"/>
                <a:gd name="connsiteY265" fmla="*/ 3767075 h 4248240"/>
                <a:gd name="connsiteX266" fmla="*/ 2137974 w 4246481"/>
                <a:gd name="connsiteY266" fmla="*/ 3936846 h 4248240"/>
                <a:gd name="connsiteX267" fmla="*/ 2145452 w 4246481"/>
                <a:gd name="connsiteY267" fmla="*/ 4173471 h 4248240"/>
                <a:gd name="connsiteX268" fmla="*/ 2134016 w 4246481"/>
                <a:gd name="connsiteY268" fmla="*/ 4184466 h 4248240"/>
                <a:gd name="connsiteX269" fmla="*/ 2104108 w 4246481"/>
                <a:gd name="connsiteY269" fmla="*/ 4184466 h 4248240"/>
                <a:gd name="connsiteX270" fmla="*/ 2103228 w 4246481"/>
                <a:gd name="connsiteY270" fmla="*/ 4177869 h 4248240"/>
                <a:gd name="connsiteX271" fmla="*/ 2086076 w 4246481"/>
                <a:gd name="connsiteY271" fmla="*/ 3859438 h 4248240"/>
                <a:gd name="connsiteX272" fmla="*/ 2090034 w 4246481"/>
                <a:gd name="connsiteY272" fmla="*/ 3478112 h 4248240"/>
                <a:gd name="connsiteX273" fmla="*/ 2094872 w 4246481"/>
                <a:gd name="connsiteY273" fmla="*/ 3433690 h 4248240"/>
                <a:gd name="connsiteX274" fmla="*/ 2092234 w 4246481"/>
                <a:gd name="connsiteY274" fmla="*/ 3432811 h 4248240"/>
                <a:gd name="connsiteX275" fmla="*/ 2073760 w 4246481"/>
                <a:gd name="connsiteY275" fmla="*/ 3496145 h 4248240"/>
                <a:gd name="connsiteX276" fmla="*/ 2051770 w 4246481"/>
                <a:gd name="connsiteY276" fmla="*/ 3585429 h 4248240"/>
                <a:gd name="connsiteX277" fmla="*/ 2050010 w 4246481"/>
                <a:gd name="connsiteY277" fmla="*/ 3590707 h 4248240"/>
                <a:gd name="connsiteX278" fmla="*/ 2039894 w 4246481"/>
                <a:gd name="connsiteY278" fmla="*/ 3608300 h 4248240"/>
                <a:gd name="connsiteX279" fmla="*/ 2027140 w 4246481"/>
                <a:gd name="connsiteY279" fmla="*/ 3595545 h 4248240"/>
                <a:gd name="connsiteX280" fmla="*/ 2023182 w 4246481"/>
                <a:gd name="connsiteY280" fmla="*/ 3592906 h 4248240"/>
                <a:gd name="connsiteX281" fmla="*/ 2016584 w 4246481"/>
                <a:gd name="connsiteY281" fmla="*/ 3638207 h 4248240"/>
                <a:gd name="connsiteX282" fmla="*/ 2006468 w 4246481"/>
                <a:gd name="connsiteY282" fmla="*/ 3679991 h 4248240"/>
                <a:gd name="connsiteX283" fmla="*/ 1980078 w 4246481"/>
                <a:gd name="connsiteY283" fmla="*/ 3683069 h 4248240"/>
                <a:gd name="connsiteX284" fmla="*/ 1972162 w 4246481"/>
                <a:gd name="connsiteY284" fmla="*/ 3697143 h 4248240"/>
                <a:gd name="connsiteX285" fmla="*/ 1953250 w 4246481"/>
                <a:gd name="connsiteY285" fmla="*/ 3744204 h 4248240"/>
                <a:gd name="connsiteX286" fmla="*/ 1925540 w 4246481"/>
                <a:gd name="connsiteY286" fmla="*/ 3751242 h 4248240"/>
                <a:gd name="connsiteX287" fmla="*/ 1923342 w 4246481"/>
                <a:gd name="connsiteY287" fmla="*/ 3749922 h 4248240"/>
                <a:gd name="connsiteX288" fmla="*/ 1901790 w 4246481"/>
                <a:gd name="connsiteY288" fmla="*/ 3808858 h 4248240"/>
                <a:gd name="connsiteX289" fmla="*/ 1883318 w 4246481"/>
                <a:gd name="connsiteY289" fmla="*/ 3835687 h 4248240"/>
                <a:gd name="connsiteX290" fmla="*/ 1868364 w 4246481"/>
                <a:gd name="connsiteY290" fmla="*/ 3831289 h 4248240"/>
                <a:gd name="connsiteX291" fmla="*/ 1862646 w 4246481"/>
                <a:gd name="connsiteY291" fmla="*/ 3812377 h 4248240"/>
                <a:gd name="connsiteX292" fmla="*/ 1841974 w 4246481"/>
                <a:gd name="connsiteY292" fmla="*/ 3861197 h 4248240"/>
                <a:gd name="connsiteX293" fmla="*/ 1823501 w 4246481"/>
                <a:gd name="connsiteY293" fmla="*/ 3892424 h 4248240"/>
                <a:gd name="connsiteX294" fmla="*/ 1807228 w 4246481"/>
                <a:gd name="connsiteY294" fmla="*/ 3891105 h 4248240"/>
                <a:gd name="connsiteX295" fmla="*/ 1795353 w 4246481"/>
                <a:gd name="connsiteY295" fmla="*/ 3871753 h 4248240"/>
                <a:gd name="connsiteX296" fmla="*/ 1789635 w 4246481"/>
                <a:gd name="connsiteY296" fmla="*/ 3905179 h 4248240"/>
                <a:gd name="connsiteX297" fmla="*/ 1756649 w 4246481"/>
                <a:gd name="connsiteY297" fmla="*/ 3962796 h 4248240"/>
                <a:gd name="connsiteX298" fmla="*/ 1740375 w 4246481"/>
                <a:gd name="connsiteY298" fmla="*/ 3957078 h 4248240"/>
                <a:gd name="connsiteX299" fmla="*/ 1734218 w 4246481"/>
                <a:gd name="connsiteY299" fmla="*/ 3929370 h 4248240"/>
                <a:gd name="connsiteX300" fmla="*/ 1707829 w 4246481"/>
                <a:gd name="connsiteY300" fmla="*/ 3984787 h 4248240"/>
                <a:gd name="connsiteX301" fmla="*/ 1669125 w 4246481"/>
                <a:gd name="connsiteY301" fmla="*/ 4031848 h 4248240"/>
                <a:gd name="connsiteX302" fmla="*/ 1657250 w 4246481"/>
                <a:gd name="connsiteY302" fmla="*/ 3989625 h 4248240"/>
                <a:gd name="connsiteX303" fmla="*/ 1589956 w 4246481"/>
                <a:gd name="connsiteY303" fmla="*/ 4078909 h 4248240"/>
                <a:gd name="connsiteX304" fmla="*/ 1581160 w 4246481"/>
                <a:gd name="connsiteY304" fmla="*/ 4030968 h 4248240"/>
                <a:gd name="connsiteX305" fmla="*/ 1503311 w 4246481"/>
                <a:gd name="connsiteY305" fmla="*/ 4121132 h 4248240"/>
                <a:gd name="connsiteX306" fmla="*/ 1497154 w 4246481"/>
                <a:gd name="connsiteY306" fmla="*/ 4082428 h 4248240"/>
                <a:gd name="connsiteX307" fmla="*/ 1410509 w 4246481"/>
                <a:gd name="connsiteY307" fmla="*/ 4149281 h 4248240"/>
                <a:gd name="connsiteX308" fmla="*/ 1407430 w 4246481"/>
                <a:gd name="connsiteY308" fmla="*/ 4127289 h 4248240"/>
                <a:gd name="connsiteX309" fmla="*/ 1328262 w 4246481"/>
                <a:gd name="connsiteY309" fmla="*/ 4169952 h 4248240"/>
                <a:gd name="connsiteX310" fmla="*/ 1330021 w 4246481"/>
                <a:gd name="connsiteY310" fmla="*/ 4150160 h 4248240"/>
                <a:gd name="connsiteX311" fmla="*/ 1149255 w 4246481"/>
                <a:gd name="connsiteY311" fmla="*/ 4248240 h 4248240"/>
                <a:gd name="connsiteX312" fmla="*/ 1266687 w 4246481"/>
                <a:gd name="connsiteY312" fmla="*/ 4078909 h 4248240"/>
                <a:gd name="connsiteX313" fmla="*/ 1245575 w 4246481"/>
                <a:gd name="connsiteY313" fmla="*/ 4078909 h 4248240"/>
                <a:gd name="connsiteX314" fmla="*/ 1297475 w 4246481"/>
                <a:gd name="connsiteY314" fmla="*/ 4003260 h 4248240"/>
                <a:gd name="connsiteX315" fmla="*/ 1275923 w 4246481"/>
                <a:gd name="connsiteY315" fmla="*/ 3997542 h 4248240"/>
                <a:gd name="connsiteX316" fmla="*/ 1352452 w 4246481"/>
                <a:gd name="connsiteY316" fmla="*/ 3917934 h 4248240"/>
                <a:gd name="connsiteX317" fmla="*/ 1314188 w 4246481"/>
                <a:gd name="connsiteY317" fmla="*/ 3907818 h 4248240"/>
                <a:gd name="connsiteX318" fmla="*/ 1412708 w 4246481"/>
                <a:gd name="connsiteY318" fmla="*/ 3839646 h 4248240"/>
                <a:gd name="connsiteX319" fmla="*/ 1366087 w 4246481"/>
                <a:gd name="connsiteY319" fmla="*/ 3825571 h 4248240"/>
                <a:gd name="connsiteX320" fmla="*/ 1461088 w 4246481"/>
                <a:gd name="connsiteY320" fmla="*/ 3767515 h 4248240"/>
                <a:gd name="connsiteX321" fmla="*/ 1421944 w 4246481"/>
                <a:gd name="connsiteY321" fmla="*/ 3751681 h 4248240"/>
                <a:gd name="connsiteX322" fmla="*/ 1421064 w 4246481"/>
                <a:gd name="connsiteY322" fmla="*/ 3747283 h 4248240"/>
                <a:gd name="connsiteX323" fmla="*/ 1528821 w 4246481"/>
                <a:gd name="connsiteY323" fmla="*/ 3698023 h 4248240"/>
                <a:gd name="connsiteX324" fmla="*/ 1487478 w 4246481"/>
                <a:gd name="connsiteY324" fmla="*/ 3682190 h 4248240"/>
                <a:gd name="connsiteX325" fmla="*/ 1503311 w 4246481"/>
                <a:gd name="connsiteY325" fmla="*/ 3664597 h 4248240"/>
                <a:gd name="connsiteX326" fmla="*/ 1577201 w 4246481"/>
                <a:gd name="connsiteY326" fmla="*/ 3641726 h 4248240"/>
                <a:gd name="connsiteX327" fmla="*/ 1588197 w 4246481"/>
                <a:gd name="connsiteY327" fmla="*/ 3641286 h 4248240"/>
                <a:gd name="connsiteX328" fmla="*/ 1589956 w 4246481"/>
                <a:gd name="connsiteY328" fmla="*/ 3639087 h 4248240"/>
                <a:gd name="connsiteX329" fmla="*/ 1568845 w 4246481"/>
                <a:gd name="connsiteY329" fmla="*/ 3623253 h 4248240"/>
                <a:gd name="connsiteX330" fmla="*/ 1557409 w 4246481"/>
                <a:gd name="connsiteY330" fmla="*/ 3625453 h 4248240"/>
                <a:gd name="connsiteX331" fmla="*/ 1540696 w 4246481"/>
                <a:gd name="connsiteY331" fmla="*/ 3615337 h 4248240"/>
                <a:gd name="connsiteX332" fmla="*/ 1538937 w 4246481"/>
                <a:gd name="connsiteY332" fmla="*/ 3603461 h 4248240"/>
                <a:gd name="connsiteX333" fmla="*/ 1537617 w 4246481"/>
                <a:gd name="connsiteY333" fmla="*/ 3590707 h 4248240"/>
                <a:gd name="connsiteX334" fmla="*/ 1528821 w 4246481"/>
                <a:gd name="connsiteY334" fmla="*/ 3597304 h 4248240"/>
                <a:gd name="connsiteX335" fmla="*/ 1421064 w 4246481"/>
                <a:gd name="connsiteY335" fmla="*/ 3650962 h 4248240"/>
                <a:gd name="connsiteX336" fmla="*/ 1413587 w 4246481"/>
                <a:gd name="connsiteY336" fmla="*/ 3652282 h 4248240"/>
                <a:gd name="connsiteX337" fmla="*/ 1396434 w 4246481"/>
                <a:gd name="connsiteY337" fmla="*/ 3647444 h 4248240"/>
                <a:gd name="connsiteX338" fmla="*/ 1399073 w 4246481"/>
                <a:gd name="connsiteY338" fmla="*/ 3630291 h 4248240"/>
                <a:gd name="connsiteX339" fmla="*/ 1409189 w 4246481"/>
                <a:gd name="connsiteY339" fmla="*/ 3609179 h 4248240"/>
                <a:gd name="connsiteX340" fmla="*/ 1406990 w 4246481"/>
                <a:gd name="connsiteY340" fmla="*/ 3607420 h 4248240"/>
                <a:gd name="connsiteX341" fmla="*/ 1361688 w 4246481"/>
                <a:gd name="connsiteY341" fmla="*/ 3632490 h 4248240"/>
                <a:gd name="connsiteX342" fmla="*/ 1301433 w 4246481"/>
                <a:gd name="connsiteY342" fmla="*/ 3656680 h 4248240"/>
                <a:gd name="connsiteX343" fmla="*/ 1288238 w 4246481"/>
                <a:gd name="connsiteY343" fmla="*/ 3658879 h 4248240"/>
                <a:gd name="connsiteX344" fmla="*/ 1276803 w 4246481"/>
                <a:gd name="connsiteY344" fmla="*/ 3646124 h 4248240"/>
                <a:gd name="connsiteX345" fmla="*/ 1280321 w 4246481"/>
                <a:gd name="connsiteY345" fmla="*/ 3608300 h 4248240"/>
                <a:gd name="connsiteX346" fmla="*/ 1263608 w 4246481"/>
                <a:gd name="connsiteY346" fmla="*/ 3623693 h 4248240"/>
                <a:gd name="connsiteX347" fmla="*/ 1169047 w 4246481"/>
                <a:gd name="connsiteY347" fmla="*/ 3668995 h 4248240"/>
                <a:gd name="connsiteX348" fmla="*/ 1141778 w 4246481"/>
                <a:gd name="connsiteY348" fmla="*/ 3668115 h 4248240"/>
                <a:gd name="connsiteX349" fmla="*/ 1136060 w 4246481"/>
                <a:gd name="connsiteY349" fmla="*/ 3655360 h 4248240"/>
                <a:gd name="connsiteX350" fmla="*/ 1151893 w 4246481"/>
                <a:gd name="connsiteY350" fmla="*/ 3627212 h 4248240"/>
                <a:gd name="connsiteX351" fmla="*/ 1159810 w 4246481"/>
                <a:gd name="connsiteY351" fmla="*/ 3608739 h 4248240"/>
                <a:gd name="connsiteX352" fmla="*/ 1150134 w 4246481"/>
                <a:gd name="connsiteY352" fmla="*/ 3614017 h 4248240"/>
                <a:gd name="connsiteX353" fmla="*/ 1020387 w 4246481"/>
                <a:gd name="connsiteY353" fmla="*/ 3661958 h 4248240"/>
                <a:gd name="connsiteX354" fmla="*/ 995317 w 4246481"/>
                <a:gd name="connsiteY354" fmla="*/ 3659759 h 4248240"/>
                <a:gd name="connsiteX355" fmla="*/ 1002794 w 4246481"/>
                <a:gd name="connsiteY355" fmla="*/ 3636448 h 4248240"/>
                <a:gd name="connsiteX356" fmla="*/ 1016868 w 4246481"/>
                <a:gd name="connsiteY356" fmla="*/ 3605221 h 4248240"/>
                <a:gd name="connsiteX357" fmla="*/ 864690 w 4246481"/>
                <a:gd name="connsiteY357" fmla="*/ 3636008 h 4248240"/>
                <a:gd name="connsiteX358" fmla="*/ 861611 w 4246481"/>
                <a:gd name="connsiteY358" fmla="*/ 3632050 h 4248240"/>
                <a:gd name="connsiteX359" fmla="*/ 897237 w 4246481"/>
                <a:gd name="connsiteY359" fmla="*/ 3573114 h 4248240"/>
                <a:gd name="connsiteX360" fmla="*/ 889320 w 4246481"/>
                <a:gd name="connsiteY360" fmla="*/ 3576192 h 4248240"/>
                <a:gd name="connsiteX361" fmla="*/ 739780 w 4246481"/>
                <a:gd name="connsiteY361" fmla="*/ 3601262 h 4248240"/>
                <a:gd name="connsiteX362" fmla="*/ 731864 w 4246481"/>
                <a:gd name="connsiteY362" fmla="*/ 3586309 h 4248240"/>
                <a:gd name="connsiteX363" fmla="*/ 755614 w 4246481"/>
                <a:gd name="connsiteY363" fmla="*/ 3549803 h 4248240"/>
                <a:gd name="connsiteX364" fmla="*/ 595079 w 4246481"/>
                <a:gd name="connsiteY364" fmla="*/ 3541447 h 4248240"/>
                <a:gd name="connsiteX365" fmla="*/ 612232 w 4246481"/>
                <a:gd name="connsiteY365" fmla="*/ 3512418 h 4248240"/>
                <a:gd name="connsiteX366" fmla="*/ 482924 w 4246481"/>
                <a:gd name="connsiteY366" fmla="*/ 3483390 h 4248240"/>
                <a:gd name="connsiteX367" fmla="*/ 503156 w 4246481"/>
                <a:gd name="connsiteY367" fmla="*/ 3464478 h 4248240"/>
                <a:gd name="connsiteX368" fmla="*/ 211994 w 4246481"/>
                <a:gd name="connsiteY368" fmla="*/ 3403342 h 4248240"/>
                <a:gd name="connsiteX369" fmla="*/ 211554 w 4246481"/>
                <a:gd name="connsiteY369" fmla="*/ 3398505 h 4248240"/>
                <a:gd name="connsiteX370" fmla="*/ 241902 w 4246481"/>
                <a:gd name="connsiteY370" fmla="*/ 3385310 h 4248240"/>
                <a:gd name="connsiteX371" fmla="*/ 425748 w 4246481"/>
                <a:gd name="connsiteY371" fmla="*/ 3338689 h 4248240"/>
                <a:gd name="connsiteX372" fmla="*/ 500517 w 4246481"/>
                <a:gd name="connsiteY372" fmla="*/ 3325054 h 4248240"/>
                <a:gd name="connsiteX373" fmla="*/ 479846 w 4246481"/>
                <a:gd name="connsiteY373" fmla="*/ 3305262 h 4248240"/>
                <a:gd name="connsiteX374" fmla="*/ 607834 w 4246481"/>
                <a:gd name="connsiteY374" fmla="*/ 3272715 h 4248240"/>
                <a:gd name="connsiteX375" fmla="*/ 589801 w 4246481"/>
                <a:gd name="connsiteY375" fmla="*/ 3245007 h 4248240"/>
                <a:gd name="connsiteX376" fmla="*/ 748577 w 4246481"/>
                <a:gd name="connsiteY376" fmla="*/ 3230932 h 4248240"/>
                <a:gd name="connsiteX377" fmla="*/ 718669 w 4246481"/>
                <a:gd name="connsiteY377" fmla="*/ 3185631 h 4248240"/>
                <a:gd name="connsiteX378" fmla="*/ 720868 w 4246481"/>
                <a:gd name="connsiteY378" fmla="*/ 3181672 h 4248240"/>
                <a:gd name="connsiteX379" fmla="*/ 890639 w 4246481"/>
                <a:gd name="connsiteY379" fmla="*/ 3202784 h 4248240"/>
                <a:gd name="connsiteX380" fmla="*/ 852375 w 4246481"/>
                <a:gd name="connsiteY380" fmla="*/ 3143408 h 4248240"/>
                <a:gd name="connsiteX381" fmla="*/ 934182 w 4246481"/>
                <a:gd name="connsiteY381" fmla="*/ 3142088 h 4248240"/>
                <a:gd name="connsiteX382" fmla="*/ 1006752 w 4246481"/>
                <a:gd name="connsiteY382" fmla="*/ 3168038 h 4248240"/>
                <a:gd name="connsiteX383" fmla="*/ 1008951 w 4246481"/>
                <a:gd name="connsiteY383" fmla="*/ 3165839 h 4248240"/>
                <a:gd name="connsiteX384" fmla="*/ 998835 w 4246481"/>
                <a:gd name="connsiteY384" fmla="*/ 3144288 h 4248240"/>
                <a:gd name="connsiteX385" fmla="*/ 986960 w 4246481"/>
                <a:gd name="connsiteY385" fmla="*/ 3124056 h 4248240"/>
                <a:gd name="connsiteX386" fmla="*/ 996196 w 4246481"/>
                <a:gd name="connsiteY386" fmla="*/ 3109102 h 4248240"/>
                <a:gd name="connsiteX387" fmla="*/ 1061290 w 4246481"/>
                <a:gd name="connsiteY387" fmla="*/ 3120097 h 4248240"/>
                <a:gd name="connsiteX388" fmla="*/ 1149255 w 4246481"/>
                <a:gd name="connsiteY388" fmla="*/ 3153524 h 4248240"/>
                <a:gd name="connsiteX389" fmla="*/ 1145296 w 4246481"/>
                <a:gd name="connsiteY389" fmla="*/ 3142968 h 4248240"/>
                <a:gd name="connsiteX390" fmla="*/ 1128143 w 4246481"/>
                <a:gd name="connsiteY390" fmla="*/ 3114379 h 4248240"/>
                <a:gd name="connsiteX391" fmla="*/ 1135620 w 4246481"/>
                <a:gd name="connsiteY391" fmla="*/ 3098546 h 4248240"/>
                <a:gd name="connsiteX392" fmla="*/ 1182681 w 4246481"/>
                <a:gd name="connsiteY392" fmla="*/ 3102064 h 4248240"/>
                <a:gd name="connsiteX393" fmla="*/ 1261849 w 4246481"/>
                <a:gd name="connsiteY393" fmla="*/ 3144727 h 4248240"/>
                <a:gd name="connsiteX394" fmla="*/ 1275483 w 4246481"/>
                <a:gd name="connsiteY394" fmla="*/ 3152644 h 4248240"/>
                <a:gd name="connsiteX395" fmla="*/ 1269326 w 4246481"/>
                <a:gd name="connsiteY395" fmla="*/ 3123176 h 4248240"/>
                <a:gd name="connsiteX396" fmla="*/ 1288678 w 4246481"/>
                <a:gd name="connsiteY396" fmla="*/ 3103824 h 4248240"/>
                <a:gd name="connsiteX397" fmla="*/ 1376642 w 4246481"/>
                <a:gd name="connsiteY397" fmla="*/ 3138570 h 4248240"/>
                <a:gd name="connsiteX398" fmla="*/ 1393356 w 4246481"/>
                <a:gd name="connsiteY398" fmla="*/ 3135491 h 4248240"/>
                <a:gd name="connsiteX399" fmla="*/ 1361688 w 4246481"/>
                <a:gd name="connsiteY399" fmla="*/ 3105583 h 4248240"/>
                <a:gd name="connsiteX400" fmla="*/ 1255252 w 4246481"/>
                <a:gd name="connsiteY400" fmla="*/ 3073036 h 4248240"/>
                <a:gd name="connsiteX401" fmla="*/ 1238099 w 4246481"/>
                <a:gd name="connsiteY401" fmla="*/ 3065999 h 4248240"/>
                <a:gd name="connsiteX402" fmla="*/ 1231061 w 4246481"/>
                <a:gd name="connsiteY402" fmla="*/ 3041809 h 4248240"/>
                <a:gd name="connsiteX403" fmla="*/ 1253492 w 4246481"/>
                <a:gd name="connsiteY403" fmla="*/ 3009702 h 4248240"/>
                <a:gd name="connsiteX404" fmla="*/ 1216987 w 4246481"/>
                <a:gd name="connsiteY404" fmla="*/ 3006623 h 4248240"/>
                <a:gd name="connsiteX405" fmla="*/ 1065249 w 4246481"/>
                <a:gd name="connsiteY405" fmla="*/ 2956044 h 4248240"/>
                <a:gd name="connsiteX406" fmla="*/ 1048095 w 4246481"/>
                <a:gd name="connsiteY406" fmla="*/ 2941970 h 4248240"/>
                <a:gd name="connsiteX407" fmla="*/ 1053813 w 4246481"/>
                <a:gd name="connsiteY407" fmla="*/ 2914261 h 4248240"/>
                <a:gd name="connsiteX408" fmla="*/ 1078883 w 4246481"/>
                <a:gd name="connsiteY408" fmla="*/ 2905904 h 4248240"/>
                <a:gd name="connsiteX409" fmla="*/ 1098235 w 4246481"/>
                <a:gd name="connsiteY409" fmla="*/ 2895788 h 4248240"/>
                <a:gd name="connsiteX410" fmla="*/ 1024785 w 4246481"/>
                <a:gd name="connsiteY410" fmla="*/ 2877755 h 4248240"/>
                <a:gd name="connsiteX411" fmla="*/ 926705 w 4246481"/>
                <a:gd name="connsiteY411" fmla="*/ 2839051 h 4248240"/>
                <a:gd name="connsiteX412" fmla="*/ 924945 w 4246481"/>
                <a:gd name="connsiteY412" fmla="*/ 2797708 h 4248240"/>
                <a:gd name="connsiteX413" fmla="*/ 954853 w 4246481"/>
                <a:gd name="connsiteY413" fmla="*/ 2774837 h 4248240"/>
                <a:gd name="connsiteX414" fmla="*/ 961451 w 4246481"/>
                <a:gd name="connsiteY414" fmla="*/ 2767360 h 4248240"/>
                <a:gd name="connsiteX415" fmla="*/ 946057 w 4246481"/>
                <a:gd name="connsiteY415" fmla="*/ 2767360 h 4248240"/>
                <a:gd name="connsiteX416" fmla="*/ 797397 w 4246481"/>
                <a:gd name="connsiteY416" fmla="*/ 2733494 h 4248240"/>
                <a:gd name="connsiteX417" fmla="*/ 749017 w 4246481"/>
                <a:gd name="connsiteY417" fmla="*/ 2694350 h 4248240"/>
                <a:gd name="connsiteX418" fmla="*/ 755174 w 4246481"/>
                <a:gd name="connsiteY418" fmla="*/ 2671039 h 4248240"/>
                <a:gd name="connsiteX419" fmla="*/ 805314 w 4246481"/>
                <a:gd name="connsiteY419" fmla="*/ 2654326 h 4248240"/>
                <a:gd name="connsiteX420" fmla="*/ 822907 w 4246481"/>
                <a:gd name="connsiteY420" fmla="*/ 2642891 h 4248240"/>
                <a:gd name="connsiteX421" fmla="*/ 777605 w 4246481"/>
                <a:gd name="connsiteY421" fmla="*/ 2631895 h 4248240"/>
                <a:gd name="connsiteX422" fmla="*/ 608274 w 4246481"/>
                <a:gd name="connsiteY422" fmla="*/ 2550528 h 4248240"/>
                <a:gd name="connsiteX423" fmla="*/ 595959 w 4246481"/>
                <a:gd name="connsiteY423" fmla="*/ 2532055 h 4248240"/>
                <a:gd name="connsiteX424" fmla="*/ 613551 w 4246481"/>
                <a:gd name="connsiteY424" fmla="*/ 2517981 h 4248240"/>
                <a:gd name="connsiteX425" fmla="*/ 650936 w 4246481"/>
                <a:gd name="connsiteY425" fmla="*/ 2505226 h 4248240"/>
                <a:gd name="connsiteX426" fmla="*/ 676006 w 4246481"/>
                <a:gd name="connsiteY426" fmla="*/ 2492032 h 4248240"/>
                <a:gd name="connsiteX427" fmla="*/ 489082 w 4246481"/>
                <a:gd name="connsiteY427" fmla="*/ 2388233 h 4248240"/>
                <a:gd name="connsiteX428" fmla="*/ 496119 w 4246481"/>
                <a:gd name="connsiteY428" fmla="*/ 2359644 h 4248240"/>
                <a:gd name="connsiteX429" fmla="*/ 562532 w 4246481"/>
                <a:gd name="connsiteY429" fmla="*/ 2341612 h 4248240"/>
                <a:gd name="connsiteX430" fmla="*/ 573528 w 4246481"/>
                <a:gd name="connsiteY430" fmla="*/ 2336773 h 4248240"/>
                <a:gd name="connsiteX431" fmla="*/ 489522 w 4246481"/>
                <a:gd name="connsiteY431" fmla="*/ 2301148 h 4248240"/>
                <a:gd name="connsiteX432" fmla="*/ 376488 w 4246481"/>
                <a:gd name="connsiteY432" fmla="*/ 2211424 h 4248240"/>
                <a:gd name="connsiteX433" fmla="*/ 384844 w 4246481"/>
                <a:gd name="connsiteY433" fmla="*/ 2181516 h 4248240"/>
                <a:gd name="connsiteX434" fmla="*/ 444220 w 4246481"/>
                <a:gd name="connsiteY434" fmla="*/ 2167002 h 4248240"/>
                <a:gd name="connsiteX435" fmla="*/ 318871 w 4246481"/>
                <a:gd name="connsiteY435" fmla="*/ 2051769 h 4248240"/>
                <a:gd name="connsiteX436" fmla="*/ 282366 w 4246481"/>
                <a:gd name="connsiteY436" fmla="*/ 2004268 h 4248240"/>
                <a:gd name="connsiteX437" fmla="*/ 277088 w 4246481"/>
                <a:gd name="connsiteY437" fmla="*/ 1994152 h 4248240"/>
                <a:gd name="connsiteX438" fmla="*/ 323709 w 4246481"/>
                <a:gd name="connsiteY438" fmla="*/ 1981837 h 4248240"/>
                <a:gd name="connsiteX439" fmla="*/ 210675 w 4246481"/>
                <a:gd name="connsiteY439" fmla="*/ 1819103 h 4248240"/>
                <a:gd name="connsiteX440" fmla="*/ 255976 w 4246481"/>
                <a:gd name="connsiteY440" fmla="*/ 1819103 h 4248240"/>
                <a:gd name="connsiteX441" fmla="*/ 208036 w 4246481"/>
                <a:gd name="connsiteY441" fmla="*/ 1762366 h 4248240"/>
                <a:gd name="connsiteX442" fmla="*/ 29908 w 4246481"/>
                <a:gd name="connsiteY442" fmla="*/ 1512547 h 4248240"/>
                <a:gd name="connsiteX443" fmla="*/ 0 w 4246481"/>
                <a:gd name="connsiteY443" fmla="*/ 1453611 h 4248240"/>
                <a:gd name="connsiteX444" fmla="*/ 0 w 4246481"/>
                <a:gd name="connsiteY444" fmla="*/ 1449213 h 4248240"/>
                <a:gd name="connsiteX445" fmla="*/ 113034 w 4246481"/>
                <a:gd name="connsiteY445" fmla="*/ 1495834 h 4248240"/>
                <a:gd name="connsiteX446" fmla="*/ 377807 w 4246481"/>
                <a:gd name="connsiteY446" fmla="*/ 1655489 h 4248240"/>
                <a:gd name="connsiteX447" fmla="*/ 393641 w 4246481"/>
                <a:gd name="connsiteY447" fmla="*/ 1666925 h 4248240"/>
                <a:gd name="connsiteX448" fmla="*/ 389682 w 4246481"/>
                <a:gd name="connsiteY448" fmla="*/ 1622503 h 4248240"/>
                <a:gd name="connsiteX449" fmla="*/ 563412 w 4246481"/>
                <a:gd name="connsiteY449" fmla="*/ 1717504 h 4248240"/>
                <a:gd name="connsiteX450" fmla="*/ 571768 w 4246481"/>
                <a:gd name="connsiteY450" fmla="*/ 1668244 h 4248240"/>
                <a:gd name="connsiteX451" fmla="*/ 762211 w 4246481"/>
                <a:gd name="connsiteY451" fmla="*/ 1816904 h 4248240"/>
                <a:gd name="connsiteX452" fmla="*/ 763971 w 4246481"/>
                <a:gd name="connsiteY452" fmla="*/ 1805029 h 4248240"/>
                <a:gd name="connsiteX453" fmla="*/ 769688 w 4246481"/>
                <a:gd name="connsiteY453" fmla="*/ 1762366 h 4248240"/>
                <a:gd name="connsiteX454" fmla="*/ 803994 w 4246481"/>
                <a:gd name="connsiteY454" fmla="*/ 1749172 h 4248240"/>
                <a:gd name="connsiteX455" fmla="*/ 854134 w 4246481"/>
                <a:gd name="connsiteY455" fmla="*/ 1794473 h 4248240"/>
                <a:gd name="connsiteX456" fmla="*/ 933302 w 4246481"/>
                <a:gd name="connsiteY456" fmla="*/ 1903989 h 4248240"/>
                <a:gd name="connsiteX457" fmla="*/ 945617 w 4246481"/>
                <a:gd name="connsiteY457" fmla="*/ 1929059 h 4248240"/>
                <a:gd name="connsiteX458" fmla="*/ 950455 w 4246481"/>
                <a:gd name="connsiteY458" fmla="*/ 1902230 h 4248240"/>
                <a:gd name="connsiteX459" fmla="*/ 961451 w 4246481"/>
                <a:gd name="connsiteY459" fmla="*/ 1837576 h 4248240"/>
                <a:gd name="connsiteX460" fmla="*/ 974645 w 4246481"/>
                <a:gd name="connsiteY460" fmla="*/ 1831418 h 4248240"/>
                <a:gd name="connsiteX461" fmla="*/ 1103953 w 4246481"/>
                <a:gd name="connsiteY461" fmla="*/ 1996791 h 4248240"/>
                <a:gd name="connsiteX462" fmla="*/ 1109671 w 4246481"/>
                <a:gd name="connsiteY462" fmla="*/ 2012625 h 4248240"/>
                <a:gd name="connsiteX463" fmla="*/ 1119347 w 4246481"/>
                <a:gd name="connsiteY463" fmla="*/ 1987115 h 4248240"/>
                <a:gd name="connsiteX464" fmla="*/ 1128583 w 4246481"/>
                <a:gd name="connsiteY464" fmla="*/ 1947091 h 4248240"/>
                <a:gd name="connsiteX465" fmla="*/ 1133421 w 4246481"/>
                <a:gd name="connsiteY465" fmla="*/ 1934776 h 4248240"/>
                <a:gd name="connsiteX466" fmla="*/ 1149694 w 4246481"/>
                <a:gd name="connsiteY466" fmla="*/ 1931258 h 4248240"/>
                <a:gd name="connsiteX467" fmla="*/ 1176963 w 4246481"/>
                <a:gd name="connsiteY467" fmla="*/ 1958527 h 4248240"/>
                <a:gd name="connsiteX468" fmla="*/ 1271525 w 4246481"/>
                <a:gd name="connsiteY468" fmla="*/ 2138854 h 4248240"/>
                <a:gd name="connsiteX469" fmla="*/ 1274164 w 4246481"/>
                <a:gd name="connsiteY469" fmla="*/ 2147210 h 4248240"/>
                <a:gd name="connsiteX470" fmla="*/ 1281201 w 4246481"/>
                <a:gd name="connsiteY470" fmla="*/ 2131377 h 4248240"/>
                <a:gd name="connsiteX471" fmla="*/ 1294836 w 4246481"/>
                <a:gd name="connsiteY471" fmla="*/ 2072001 h 4248240"/>
                <a:gd name="connsiteX472" fmla="*/ 1313748 w 4246481"/>
                <a:gd name="connsiteY472" fmla="*/ 2063644 h 4248240"/>
                <a:gd name="connsiteX473" fmla="*/ 1358170 w 4246481"/>
                <a:gd name="connsiteY473" fmla="*/ 2105867 h 4248240"/>
                <a:gd name="connsiteX474" fmla="*/ 1409629 w 4246481"/>
                <a:gd name="connsiteY474" fmla="*/ 2254527 h 4248240"/>
                <a:gd name="connsiteX475" fmla="*/ 1412708 w 4246481"/>
                <a:gd name="connsiteY475" fmla="*/ 2268601 h 4248240"/>
                <a:gd name="connsiteX476" fmla="*/ 1424583 w 4246481"/>
                <a:gd name="connsiteY476" fmla="*/ 2252768 h 4248240"/>
                <a:gd name="connsiteX477" fmla="*/ 1444815 w 4246481"/>
                <a:gd name="connsiteY477" fmla="*/ 2218461 h 4248240"/>
                <a:gd name="connsiteX478" fmla="*/ 1465926 w 4246481"/>
                <a:gd name="connsiteY478" fmla="*/ 2215383 h 4248240"/>
                <a:gd name="connsiteX479" fmla="*/ 1490996 w 4246481"/>
                <a:gd name="connsiteY479" fmla="*/ 2247490 h 4248240"/>
                <a:gd name="connsiteX480" fmla="*/ 1546414 w 4246481"/>
                <a:gd name="connsiteY480" fmla="*/ 2376357 h 4248240"/>
                <a:gd name="connsiteX481" fmla="*/ 1550812 w 4246481"/>
                <a:gd name="connsiteY481" fmla="*/ 2389112 h 4248240"/>
                <a:gd name="connsiteX482" fmla="*/ 1553011 w 4246481"/>
                <a:gd name="connsiteY482" fmla="*/ 2391751 h 4248240"/>
                <a:gd name="connsiteX483" fmla="*/ 1559608 w 4246481"/>
                <a:gd name="connsiteY483" fmla="*/ 2377677 h 4248240"/>
                <a:gd name="connsiteX484" fmla="*/ 1564006 w 4246481"/>
                <a:gd name="connsiteY484" fmla="*/ 2358325 h 4248240"/>
                <a:gd name="connsiteX485" fmla="*/ 1575882 w 4246481"/>
                <a:gd name="connsiteY485" fmla="*/ 2335014 h 4248240"/>
                <a:gd name="connsiteX486" fmla="*/ 1600952 w 4246481"/>
                <a:gd name="connsiteY486" fmla="*/ 2347769 h 4248240"/>
                <a:gd name="connsiteX487" fmla="*/ 1755296 w 4246481"/>
                <a:gd name="connsiteY487" fmla="*/ 2522520 h 4248240"/>
                <a:gd name="connsiteX488" fmla="*/ 1698591 w 4246481"/>
                <a:gd name="connsiteY488" fmla="*/ 2332376 h 4248240"/>
                <a:gd name="connsiteX489" fmla="*/ 1730259 w 4246481"/>
                <a:gd name="connsiteY489" fmla="*/ 2328858 h 4248240"/>
                <a:gd name="connsiteX490" fmla="*/ 1748731 w 4246481"/>
                <a:gd name="connsiteY490" fmla="*/ 2326659 h 4248240"/>
                <a:gd name="connsiteX491" fmla="*/ 1739935 w 4246481"/>
                <a:gd name="connsiteY491" fmla="*/ 2316103 h 4248240"/>
                <a:gd name="connsiteX492" fmla="*/ 1648012 w 4246481"/>
                <a:gd name="connsiteY492" fmla="*/ 2131818 h 4248240"/>
                <a:gd name="connsiteX493" fmla="*/ 1644493 w 4246481"/>
                <a:gd name="connsiteY493" fmla="*/ 2092234 h 4248240"/>
                <a:gd name="connsiteX494" fmla="*/ 1671762 w 4246481"/>
                <a:gd name="connsiteY494" fmla="*/ 2076400 h 4248240"/>
                <a:gd name="connsiteX495" fmla="*/ 1698591 w 4246481"/>
                <a:gd name="connsiteY495" fmla="*/ 2092234 h 4248240"/>
                <a:gd name="connsiteX496" fmla="*/ 1720582 w 4246481"/>
                <a:gd name="connsiteY496" fmla="*/ 2100590 h 4248240"/>
                <a:gd name="connsiteX497" fmla="*/ 1722782 w 4246481"/>
                <a:gd name="connsiteY497" fmla="*/ 2097951 h 4248240"/>
                <a:gd name="connsiteX498" fmla="*/ 1713985 w 4246481"/>
                <a:gd name="connsiteY498" fmla="*/ 2083437 h 4248240"/>
                <a:gd name="connsiteX499" fmla="*/ 1640975 w 4246481"/>
                <a:gd name="connsiteY499" fmla="*/ 1921583 h 4248240"/>
                <a:gd name="connsiteX500" fmla="*/ 1635697 w 4246481"/>
                <a:gd name="connsiteY500" fmla="*/ 1885517 h 4248240"/>
                <a:gd name="connsiteX501" fmla="*/ 1655049 w 4246481"/>
                <a:gd name="connsiteY501" fmla="*/ 1869244 h 4248240"/>
                <a:gd name="connsiteX502" fmla="*/ 1700351 w 4246481"/>
                <a:gd name="connsiteY502" fmla="*/ 1878920 h 4248240"/>
                <a:gd name="connsiteX503" fmla="*/ 1725421 w 4246481"/>
                <a:gd name="connsiteY503" fmla="*/ 1878920 h 4248240"/>
                <a:gd name="connsiteX504" fmla="*/ 1717943 w 4246481"/>
                <a:gd name="connsiteY504" fmla="*/ 1870563 h 4248240"/>
                <a:gd name="connsiteX505" fmla="*/ 1623382 w 4246481"/>
                <a:gd name="connsiteY505" fmla="*/ 1693755 h 4248240"/>
                <a:gd name="connsiteX506" fmla="*/ 1622502 w 4246481"/>
                <a:gd name="connsiteY506" fmla="*/ 1636578 h 4248240"/>
                <a:gd name="connsiteX507" fmla="*/ 1648012 w 4246481"/>
                <a:gd name="connsiteY507" fmla="*/ 1623823 h 4248240"/>
                <a:gd name="connsiteX508" fmla="*/ 1706508 w 4246481"/>
                <a:gd name="connsiteY508" fmla="*/ 1657690 h 4248240"/>
                <a:gd name="connsiteX509" fmla="*/ 1727180 w 4246481"/>
                <a:gd name="connsiteY509" fmla="*/ 1664727 h 4248240"/>
                <a:gd name="connsiteX510" fmla="*/ 1724101 w 4246481"/>
                <a:gd name="connsiteY510" fmla="*/ 1656810 h 4248240"/>
                <a:gd name="connsiteX511" fmla="*/ 1638336 w 4246481"/>
                <a:gd name="connsiteY511" fmla="*/ 1420186 h 4248240"/>
                <a:gd name="connsiteX512" fmla="*/ 1637456 w 4246481"/>
                <a:gd name="connsiteY512" fmla="*/ 1386759 h 4248240"/>
                <a:gd name="connsiteX513" fmla="*/ 1656808 w 4246481"/>
                <a:gd name="connsiteY513" fmla="*/ 1373565 h 4248240"/>
                <a:gd name="connsiteX514" fmla="*/ 1683637 w 4246481"/>
                <a:gd name="connsiteY514" fmla="*/ 1386759 h 4248240"/>
                <a:gd name="connsiteX515" fmla="*/ 1732018 w 4246481"/>
                <a:gd name="connsiteY515" fmla="*/ 1410949 h 4248240"/>
                <a:gd name="connsiteX516" fmla="*/ 1742134 w 4246481"/>
                <a:gd name="connsiteY516" fmla="*/ 1412709 h 4248240"/>
                <a:gd name="connsiteX517" fmla="*/ 1737735 w 4246481"/>
                <a:gd name="connsiteY517" fmla="*/ 1405672 h 4248240"/>
                <a:gd name="connsiteX518" fmla="*/ 1696392 w 4246481"/>
                <a:gd name="connsiteY518" fmla="*/ 1304073 h 4248240"/>
                <a:gd name="connsiteX519" fmla="*/ 1688475 w 4246481"/>
                <a:gd name="connsiteY519" fmla="*/ 1154533 h 4248240"/>
                <a:gd name="connsiteX520" fmla="*/ 1704749 w 4246481"/>
                <a:gd name="connsiteY520" fmla="*/ 1145297 h 4248240"/>
                <a:gd name="connsiteX521" fmla="*/ 1782157 w 4246481"/>
                <a:gd name="connsiteY521" fmla="*/ 1194557 h 4248240"/>
                <a:gd name="connsiteX522" fmla="*/ 1796672 w 4246481"/>
                <a:gd name="connsiteY522" fmla="*/ 1203354 h 4248240"/>
                <a:gd name="connsiteX523" fmla="*/ 1770282 w 4246481"/>
                <a:gd name="connsiteY523" fmla="*/ 1131663 h 4248240"/>
                <a:gd name="connsiteX524" fmla="*/ 1750930 w 4246481"/>
                <a:gd name="connsiteY524" fmla="*/ 940780 h 4248240"/>
                <a:gd name="connsiteX525" fmla="*/ 1755328 w 4246481"/>
                <a:gd name="connsiteY525" fmla="*/ 914830 h 4248240"/>
                <a:gd name="connsiteX526" fmla="*/ 1772042 w 4246481"/>
                <a:gd name="connsiteY526" fmla="*/ 907354 h 4248240"/>
                <a:gd name="connsiteX527" fmla="*/ 1834936 w 4246481"/>
                <a:gd name="connsiteY527" fmla="*/ 948697 h 4248240"/>
                <a:gd name="connsiteX528" fmla="*/ 1844612 w 4246481"/>
                <a:gd name="connsiteY528" fmla="*/ 955294 h 4248240"/>
                <a:gd name="connsiteX529" fmla="*/ 1863525 w 4246481"/>
                <a:gd name="connsiteY529" fmla="*/ 670288 h 4248240"/>
                <a:gd name="connsiteX530" fmla="*/ 1913664 w 4246481"/>
                <a:gd name="connsiteY530" fmla="*/ 703715 h 4248240"/>
                <a:gd name="connsiteX531" fmla="*/ 1922900 w 4246481"/>
                <a:gd name="connsiteY531" fmla="*/ 586283 h 4248240"/>
                <a:gd name="connsiteX532" fmla="*/ 1967323 w 4246481"/>
                <a:gd name="connsiteY532" fmla="*/ 477207 h 4248240"/>
                <a:gd name="connsiteX533" fmla="*/ 2001189 w 4246481"/>
                <a:gd name="connsiteY533" fmla="*/ 514592 h 4248240"/>
                <a:gd name="connsiteX534" fmla="*/ 2013504 w 4246481"/>
                <a:gd name="connsiteY534" fmla="*/ 424428 h 4248240"/>
                <a:gd name="connsiteX535" fmla="*/ 2093551 w 4246481"/>
                <a:gd name="connsiteY535" fmla="*/ 65533 h 4248240"/>
                <a:gd name="connsiteX536" fmla="*/ 2118622 w 4246481"/>
                <a:gd name="connsiteY536" fmla="*/ 0 h 424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</a:cxnLst>
              <a:rect l="l" t="t" r="r" b="b"/>
              <a:pathLst>
                <a:path w="4246481" h="4248240">
                  <a:moveTo>
                    <a:pt x="2118622" y="0"/>
                  </a:moveTo>
                  <a:cubicBezTo>
                    <a:pt x="2120380" y="0"/>
                    <a:pt x="2121260" y="0"/>
                    <a:pt x="2123020" y="440"/>
                  </a:cubicBezTo>
                  <a:cubicBezTo>
                    <a:pt x="2126978" y="7477"/>
                    <a:pt x="2131816" y="14514"/>
                    <a:pt x="2134456" y="22431"/>
                  </a:cubicBezTo>
                  <a:cubicBezTo>
                    <a:pt x="2146330" y="57177"/>
                    <a:pt x="2159086" y="91923"/>
                    <a:pt x="2168322" y="127548"/>
                  </a:cubicBezTo>
                  <a:cubicBezTo>
                    <a:pt x="2199110" y="244541"/>
                    <a:pt x="2222860" y="362413"/>
                    <a:pt x="2238694" y="482045"/>
                  </a:cubicBezTo>
                  <a:cubicBezTo>
                    <a:pt x="2240453" y="492600"/>
                    <a:pt x="2240893" y="503596"/>
                    <a:pt x="2242212" y="515911"/>
                  </a:cubicBezTo>
                  <a:cubicBezTo>
                    <a:pt x="2254087" y="503156"/>
                    <a:pt x="2264643" y="491281"/>
                    <a:pt x="2276958" y="478086"/>
                  </a:cubicBezTo>
                  <a:cubicBezTo>
                    <a:pt x="2282236" y="485563"/>
                    <a:pt x="2287074" y="492161"/>
                    <a:pt x="2290593" y="498758"/>
                  </a:cubicBezTo>
                  <a:cubicBezTo>
                    <a:pt x="2321380" y="560773"/>
                    <a:pt x="2335014" y="626746"/>
                    <a:pt x="2331496" y="696238"/>
                  </a:cubicBezTo>
                  <a:cubicBezTo>
                    <a:pt x="2331496" y="698437"/>
                    <a:pt x="2331056" y="701516"/>
                    <a:pt x="2330616" y="704595"/>
                  </a:cubicBezTo>
                  <a:cubicBezTo>
                    <a:pt x="2346890" y="694039"/>
                    <a:pt x="2362284" y="683483"/>
                    <a:pt x="2377677" y="673367"/>
                  </a:cubicBezTo>
                  <a:cubicBezTo>
                    <a:pt x="2398789" y="705034"/>
                    <a:pt x="2411544" y="877885"/>
                    <a:pt x="2398789" y="957053"/>
                  </a:cubicBezTo>
                  <a:cubicBezTo>
                    <a:pt x="2410664" y="948257"/>
                    <a:pt x="2421220" y="940340"/>
                    <a:pt x="2432215" y="932863"/>
                  </a:cubicBezTo>
                  <a:cubicBezTo>
                    <a:pt x="2444970" y="924507"/>
                    <a:pt x="2457285" y="915710"/>
                    <a:pt x="2470480" y="908673"/>
                  </a:cubicBezTo>
                  <a:cubicBezTo>
                    <a:pt x="2484114" y="901196"/>
                    <a:pt x="2488073" y="902515"/>
                    <a:pt x="2490712" y="918789"/>
                  </a:cubicBezTo>
                  <a:cubicBezTo>
                    <a:pt x="2492911" y="934622"/>
                    <a:pt x="2494230" y="950456"/>
                    <a:pt x="2494670" y="966290"/>
                  </a:cubicBezTo>
                  <a:cubicBezTo>
                    <a:pt x="2495110" y="1037101"/>
                    <a:pt x="2487193" y="1106593"/>
                    <a:pt x="2460364" y="1172566"/>
                  </a:cubicBezTo>
                  <a:cubicBezTo>
                    <a:pt x="2455966" y="1183122"/>
                    <a:pt x="2450688" y="1193238"/>
                    <a:pt x="2444091" y="1206432"/>
                  </a:cubicBezTo>
                  <a:cubicBezTo>
                    <a:pt x="2456405" y="1198955"/>
                    <a:pt x="2466082" y="1192798"/>
                    <a:pt x="2475757" y="1186640"/>
                  </a:cubicBezTo>
                  <a:cubicBezTo>
                    <a:pt x="2495989" y="1173446"/>
                    <a:pt x="2515781" y="1160251"/>
                    <a:pt x="2536013" y="1147936"/>
                  </a:cubicBezTo>
                  <a:cubicBezTo>
                    <a:pt x="2550967" y="1139140"/>
                    <a:pt x="2554486" y="1141339"/>
                    <a:pt x="2556245" y="1158052"/>
                  </a:cubicBezTo>
                  <a:cubicBezTo>
                    <a:pt x="2562402" y="1231062"/>
                    <a:pt x="2555805" y="1301874"/>
                    <a:pt x="2527217" y="1370046"/>
                  </a:cubicBezTo>
                  <a:cubicBezTo>
                    <a:pt x="2524138" y="1377963"/>
                    <a:pt x="2519740" y="1385440"/>
                    <a:pt x="2515341" y="1392477"/>
                  </a:cubicBezTo>
                  <a:cubicBezTo>
                    <a:pt x="2511383" y="1399074"/>
                    <a:pt x="2506105" y="1406112"/>
                    <a:pt x="2503026" y="1414468"/>
                  </a:cubicBezTo>
                  <a:cubicBezTo>
                    <a:pt x="2512703" y="1410949"/>
                    <a:pt x="2522379" y="1408311"/>
                    <a:pt x="2531615" y="1404352"/>
                  </a:cubicBezTo>
                  <a:cubicBezTo>
                    <a:pt x="2545689" y="1397315"/>
                    <a:pt x="2558884" y="1388079"/>
                    <a:pt x="2572518" y="1380602"/>
                  </a:cubicBezTo>
                  <a:cubicBezTo>
                    <a:pt x="2598908" y="1366528"/>
                    <a:pt x="2607704" y="1370926"/>
                    <a:pt x="2606385" y="1401273"/>
                  </a:cubicBezTo>
                  <a:cubicBezTo>
                    <a:pt x="2604626" y="1447455"/>
                    <a:pt x="2591431" y="1491437"/>
                    <a:pt x="2576477" y="1534539"/>
                  </a:cubicBezTo>
                  <a:cubicBezTo>
                    <a:pt x="2561963" y="1578082"/>
                    <a:pt x="2543930" y="1619865"/>
                    <a:pt x="2518420" y="1658569"/>
                  </a:cubicBezTo>
                  <a:cubicBezTo>
                    <a:pt x="2517541" y="1659889"/>
                    <a:pt x="2517101" y="1661208"/>
                    <a:pt x="2517981" y="1665167"/>
                  </a:cubicBezTo>
                  <a:cubicBezTo>
                    <a:pt x="2527217" y="1661648"/>
                    <a:pt x="2536893" y="1658569"/>
                    <a:pt x="2545689" y="1653731"/>
                  </a:cubicBezTo>
                  <a:cubicBezTo>
                    <a:pt x="2563282" y="1644055"/>
                    <a:pt x="2580875" y="1633060"/>
                    <a:pt x="2598028" y="1623384"/>
                  </a:cubicBezTo>
                  <a:cubicBezTo>
                    <a:pt x="2610783" y="1616346"/>
                    <a:pt x="2615181" y="1617666"/>
                    <a:pt x="2619579" y="1632180"/>
                  </a:cubicBezTo>
                  <a:cubicBezTo>
                    <a:pt x="2625737" y="1652851"/>
                    <a:pt x="2623978" y="1673963"/>
                    <a:pt x="2620019" y="1694635"/>
                  </a:cubicBezTo>
                  <a:cubicBezTo>
                    <a:pt x="2606825" y="1764127"/>
                    <a:pt x="2572518" y="1821303"/>
                    <a:pt x="2525018" y="1871003"/>
                  </a:cubicBezTo>
                  <a:cubicBezTo>
                    <a:pt x="2522818" y="1873642"/>
                    <a:pt x="2520180" y="1876281"/>
                    <a:pt x="2518860" y="1881559"/>
                  </a:cubicBezTo>
                  <a:cubicBezTo>
                    <a:pt x="2529416" y="1879800"/>
                    <a:pt x="2539972" y="1879360"/>
                    <a:pt x="2550527" y="1877161"/>
                  </a:cubicBezTo>
                  <a:cubicBezTo>
                    <a:pt x="2561523" y="1875401"/>
                    <a:pt x="2572518" y="1871443"/>
                    <a:pt x="2583954" y="1869684"/>
                  </a:cubicBezTo>
                  <a:cubicBezTo>
                    <a:pt x="2602426" y="1866165"/>
                    <a:pt x="2610343" y="1871883"/>
                    <a:pt x="2607704" y="1891235"/>
                  </a:cubicBezTo>
                  <a:cubicBezTo>
                    <a:pt x="2605505" y="1909268"/>
                    <a:pt x="2601107" y="1927740"/>
                    <a:pt x="2595389" y="1944893"/>
                  </a:cubicBezTo>
                  <a:cubicBezTo>
                    <a:pt x="2579116" y="1994593"/>
                    <a:pt x="2554925" y="2040774"/>
                    <a:pt x="2528536" y="2085636"/>
                  </a:cubicBezTo>
                  <a:cubicBezTo>
                    <a:pt x="2526337" y="2089595"/>
                    <a:pt x="2523698" y="2093993"/>
                    <a:pt x="2521499" y="2097951"/>
                  </a:cubicBezTo>
                  <a:cubicBezTo>
                    <a:pt x="2521939" y="2098831"/>
                    <a:pt x="2522379" y="2100150"/>
                    <a:pt x="2523258" y="2100590"/>
                  </a:cubicBezTo>
                  <a:cubicBezTo>
                    <a:pt x="2529856" y="2098391"/>
                    <a:pt x="2536893" y="2096192"/>
                    <a:pt x="2543490" y="2093113"/>
                  </a:cubicBezTo>
                  <a:cubicBezTo>
                    <a:pt x="2553166" y="2088275"/>
                    <a:pt x="2561523" y="2082118"/>
                    <a:pt x="2571199" y="2077280"/>
                  </a:cubicBezTo>
                  <a:cubicBezTo>
                    <a:pt x="2587472" y="2068923"/>
                    <a:pt x="2598908" y="2075960"/>
                    <a:pt x="2599787" y="2094433"/>
                  </a:cubicBezTo>
                  <a:cubicBezTo>
                    <a:pt x="2601107" y="2124341"/>
                    <a:pt x="2592750" y="2152049"/>
                    <a:pt x="2582634" y="2179758"/>
                  </a:cubicBezTo>
                  <a:cubicBezTo>
                    <a:pt x="2564602" y="2230778"/>
                    <a:pt x="2537773" y="2277399"/>
                    <a:pt x="2502587" y="2319182"/>
                  </a:cubicBezTo>
                  <a:cubicBezTo>
                    <a:pt x="2500827" y="2321381"/>
                    <a:pt x="2499068" y="2324020"/>
                    <a:pt x="2495549" y="2328418"/>
                  </a:cubicBezTo>
                  <a:cubicBezTo>
                    <a:pt x="2504786" y="2329297"/>
                    <a:pt x="2511823" y="2329297"/>
                    <a:pt x="2518860" y="2330177"/>
                  </a:cubicBezTo>
                  <a:cubicBezTo>
                    <a:pt x="2528096" y="2331497"/>
                    <a:pt x="2537333" y="2331937"/>
                    <a:pt x="2546129" y="2334136"/>
                  </a:cubicBezTo>
                  <a:cubicBezTo>
                    <a:pt x="2558444" y="2337654"/>
                    <a:pt x="2508110" y="2501415"/>
                    <a:pt x="2503712" y="2513290"/>
                  </a:cubicBezTo>
                  <a:lnTo>
                    <a:pt x="2646408" y="2347769"/>
                  </a:lnTo>
                  <a:cubicBezTo>
                    <a:pt x="2652126" y="2341612"/>
                    <a:pt x="2662243" y="2335014"/>
                    <a:pt x="2667960" y="2336334"/>
                  </a:cubicBezTo>
                  <a:cubicBezTo>
                    <a:pt x="2673678" y="2337653"/>
                    <a:pt x="2678076" y="2349088"/>
                    <a:pt x="2681595" y="2357005"/>
                  </a:cubicBezTo>
                  <a:cubicBezTo>
                    <a:pt x="2685993" y="2368441"/>
                    <a:pt x="2688632" y="2380316"/>
                    <a:pt x="2691711" y="2392191"/>
                  </a:cubicBezTo>
                  <a:cubicBezTo>
                    <a:pt x="2693030" y="2392191"/>
                    <a:pt x="2693910" y="2391751"/>
                    <a:pt x="2695229" y="2391751"/>
                  </a:cubicBezTo>
                  <a:cubicBezTo>
                    <a:pt x="2698748" y="2381196"/>
                    <a:pt x="2701827" y="2370200"/>
                    <a:pt x="2705785" y="2359644"/>
                  </a:cubicBezTo>
                  <a:cubicBezTo>
                    <a:pt x="2719420" y="2320060"/>
                    <a:pt x="2734374" y="2281356"/>
                    <a:pt x="2756804" y="2245730"/>
                  </a:cubicBezTo>
                  <a:cubicBezTo>
                    <a:pt x="2763402" y="2235175"/>
                    <a:pt x="2771758" y="2224619"/>
                    <a:pt x="2780995" y="2215822"/>
                  </a:cubicBezTo>
                  <a:cubicBezTo>
                    <a:pt x="2789351" y="2207466"/>
                    <a:pt x="2795069" y="2208785"/>
                    <a:pt x="2801666" y="2218461"/>
                  </a:cubicBezTo>
                  <a:cubicBezTo>
                    <a:pt x="2810023" y="2231216"/>
                    <a:pt x="2817060" y="2244411"/>
                    <a:pt x="2824977" y="2257166"/>
                  </a:cubicBezTo>
                  <a:cubicBezTo>
                    <a:pt x="2827616" y="2261564"/>
                    <a:pt x="2831134" y="2265083"/>
                    <a:pt x="2834653" y="2269041"/>
                  </a:cubicBezTo>
                  <a:cubicBezTo>
                    <a:pt x="2839051" y="2243531"/>
                    <a:pt x="2842130" y="2218901"/>
                    <a:pt x="2848287" y="2194711"/>
                  </a:cubicBezTo>
                  <a:cubicBezTo>
                    <a:pt x="2860602" y="2147210"/>
                    <a:pt x="2881714" y="2104987"/>
                    <a:pt x="2919539" y="2072880"/>
                  </a:cubicBezTo>
                  <a:cubicBezTo>
                    <a:pt x="2924816" y="2068482"/>
                    <a:pt x="2930974" y="2064964"/>
                    <a:pt x="2937131" y="2062325"/>
                  </a:cubicBezTo>
                  <a:cubicBezTo>
                    <a:pt x="2944608" y="2058806"/>
                    <a:pt x="2949886" y="2061005"/>
                    <a:pt x="2951206" y="2069802"/>
                  </a:cubicBezTo>
                  <a:cubicBezTo>
                    <a:pt x="2954724" y="2087834"/>
                    <a:pt x="2958243" y="2105427"/>
                    <a:pt x="2962641" y="2123020"/>
                  </a:cubicBezTo>
                  <a:cubicBezTo>
                    <a:pt x="2964400" y="2130497"/>
                    <a:pt x="2967919" y="2137974"/>
                    <a:pt x="2972757" y="2145011"/>
                  </a:cubicBezTo>
                  <a:cubicBezTo>
                    <a:pt x="2973637" y="2143252"/>
                    <a:pt x="2974516" y="2141053"/>
                    <a:pt x="2975396" y="2138854"/>
                  </a:cubicBezTo>
                  <a:cubicBezTo>
                    <a:pt x="2996507" y="2068482"/>
                    <a:pt x="3031253" y="2004708"/>
                    <a:pt x="3078314" y="1948411"/>
                  </a:cubicBezTo>
                  <a:cubicBezTo>
                    <a:pt x="3082712" y="1943133"/>
                    <a:pt x="3087990" y="1938295"/>
                    <a:pt x="3093268" y="1933897"/>
                  </a:cubicBezTo>
                  <a:cubicBezTo>
                    <a:pt x="3103384" y="1925540"/>
                    <a:pt x="3110421" y="1926860"/>
                    <a:pt x="3115259" y="1939614"/>
                  </a:cubicBezTo>
                  <a:cubicBezTo>
                    <a:pt x="3119218" y="1949730"/>
                    <a:pt x="3120537" y="1961166"/>
                    <a:pt x="3123176" y="1971721"/>
                  </a:cubicBezTo>
                  <a:cubicBezTo>
                    <a:pt x="3126694" y="1985796"/>
                    <a:pt x="3131093" y="1998990"/>
                    <a:pt x="3135051" y="2013065"/>
                  </a:cubicBezTo>
                  <a:cubicBezTo>
                    <a:pt x="3138130" y="2011305"/>
                    <a:pt x="3139449" y="2010866"/>
                    <a:pt x="3139449" y="2010866"/>
                  </a:cubicBezTo>
                  <a:cubicBezTo>
                    <a:pt x="3153084" y="1947971"/>
                    <a:pt x="3193108" y="1901790"/>
                    <a:pt x="3237530" y="1859127"/>
                  </a:cubicBezTo>
                  <a:cubicBezTo>
                    <a:pt x="3247646" y="1849011"/>
                    <a:pt x="3259521" y="1840654"/>
                    <a:pt x="3270956" y="1832298"/>
                  </a:cubicBezTo>
                  <a:cubicBezTo>
                    <a:pt x="3274915" y="1829659"/>
                    <a:pt x="3280632" y="1829659"/>
                    <a:pt x="3284591" y="1828779"/>
                  </a:cubicBezTo>
                  <a:cubicBezTo>
                    <a:pt x="3290308" y="1864405"/>
                    <a:pt x="3295146" y="1897391"/>
                    <a:pt x="3301304" y="1933457"/>
                  </a:cubicBezTo>
                  <a:cubicBezTo>
                    <a:pt x="3329453" y="1858247"/>
                    <a:pt x="3378713" y="1803270"/>
                    <a:pt x="3435889" y="1754449"/>
                  </a:cubicBezTo>
                  <a:cubicBezTo>
                    <a:pt x="3440727" y="1750491"/>
                    <a:pt x="3445565" y="1746972"/>
                    <a:pt x="3451283" y="1743454"/>
                  </a:cubicBezTo>
                  <a:cubicBezTo>
                    <a:pt x="3466677" y="1733338"/>
                    <a:pt x="3470635" y="1734218"/>
                    <a:pt x="3474154" y="1752250"/>
                  </a:cubicBezTo>
                  <a:cubicBezTo>
                    <a:pt x="3477673" y="1769843"/>
                    <a:pt x="3479432" y="1787436"/>
                    <a:pt x="3481631" y="1805029"/>
                  </a:cubicBezTo>
                  <a:cubicBezTo>
                    <a:pt x="3482510" y="1809867"/>
                    <a:pt x="3482950" y="1814265"/>
                    <a:pt x="3483390" y="1819983"/>
                  </a:cubicBezTo>
                  <a:cubicBezTo>
                    <a:pt x="3531331" y="1763686"/>
                    <a:pt x="3636888" y="1681439"/>
                    <a:pt x="3674273" y="1672203"/>
                  </a:cubicBezTo>
                  <a:cubicBezTo>
                    <a:pt x="3676472" y="1687157"/>
                    <a:pt x="3679551" y="1702111"/>
                    <a:pt x="3682190" y="1718384"/>
                  </a:cubicBezTo>
                  <a:cubicBezTo>
                    <a:pt x="3731010" y="1671763"/>
                    <a:pt x="3786427" y="1637017"/>
                    <a:pt x="3855919" y="1624262"/>
                  </a:cubicBezTo>
                  <a:cubicBezTo>
                    <a:pt x="3854160" y="1640096"/>
                    <a:pt x="3853280" y="1652850"/>
                    <a:pt x="3851521" y="1666485"/>
                  </a:cubicBezTo>
                  <a:cubicBezTo>
                    <a:pt x="3853720" y="1665605"/>
                    <a:pt x="3855479" y="1664726"/>
                    <a:pt x="3856799" y="1664286"/>
                  </a:cubicBezTo>
                  <a:cubicBezTo>
                    <a:pt x="3961916" y="1589516"/>
                    <a:pt x="4072311" y="1524423"/>
                    <a:pt x="4189304" y="1469445"/>
                  </a:cubicBezTo>
                  <a:cubicBezTo>
                    <a:pt x="4203379" y="1462848"/>
                    <a:pt x="4218772" y="1458449"/>
                    <a:pt x="4233726" y="1452732"/>
                  </a:cubicBezTo>
                  <a:cubicBezTo>
                    <a:pt x="4236805" y="1451412"/>
                    <a:pt x="4240764" y="1451412"/>
                    <a:pt x="4244282" y="1450972"/>
                  </a:cubicBezTo>
                  <a:lnTo>
                    <a:pt x="4246481" y="1453171"/>
                  </a:lnTo>
                  <a:cubicBezTo>
                    <a:pt x="4237245" y="1471204"/>
                    <a:pt x="4229328" y="1490556"/>
                    <a:pt x="4218332" y="1507709"/>
                  </a:cubicBezTo>
                  <a:cubicBezTo>
                    <a:pt x="4151919" y="1617225"/>
                    <a:pt x="4076710" y="1720143"/>
                    <a:pt x="3991824" y="1816024"/>
                  </a:cubicBezTo>
                  <a:cubicBezTo>
                    <a:pt x="3990944" y="1817344"/>
                    <a:pt x="3990065" y="1818224"/>
                    <a:pt x="3988306" y="1821302"/>
                  </a:cubicBezTo>
                  <a:lnTo>
                    <a:pt x="4033167" y="1821302"/>
                  </a:lnTo>
                  <a:cubicBezTo>
                    <a:pt x="4012496" y="1889475"/>
                    <a:pt x="3973352" y="1940934"/>
                    <a:pt x="3920133" y="1984476"/>
                  </a:cubicBezTo>
                  <a:lnTo>
                    <a:pt x="3965435" y="1995472"/>
                  </a:lnTo>
                  <a:cubicBezTo>
                    <a:pt x="3959717" y="2024940"/>
                    <a:pt x="3850641" y="2138854"/>
                    <a:pt x="3798303" y="2169201"/>
                  </a:cubicBezTo>
                  <a:cubicBezTo>
                    <a:pt x="3803580" y="2170521"/>
                    <a:pt x="3807099" y="2171401"/>
                    <a:pt x="3810617" y="2171840"/>
                  </a:cubicBezTo>
                  <a:cubicBezTo>
                    <a:pt x="3830849" y="2177118"/>
                    <a:pt x="3850641" y="2181956"/>
                    <a:pt x="3870433" y="2187674"/>
                  </a:cubicBezTo>
                  <a:cubicBezTo>
                    <a:pt x="3881429" y="2191193"/>
                    <a:pt x="3882748" y="2194711"/>
                    <a:pt x="3875271" y="2203507"/>
                  </a:cubicBezTo>
                  <a:cubicBezTo>
                    <a:pt x="3861637" y="2218461"/>
                    <a:pt x="3848002" y="2233415"/>
                    <a:pt x="3833049" y="2247050"/>
                  </a:cubicBezTo>
                  <a:cubicBezTo>
                    <a:pt x="3801381" y="2275638"/>
                    <a:pt x="3766196" y="2299829"/>
                    <a:pt x="3727931" y="2317861"/>
                  </a:cubicBezTo>
                  <a:cubicBezTo>
                    <a:pt x="3709898" y="2326658"/>
                    <a:pt x="3690546" y="2332375"/>
                    <a:pt x="3670754" y="2339852"/>
                  </a:cubicBezTo>
                  <a:cubicBezTo>
                    <a:pt x="3674713" y="2341612"/>
                    <a:pt x="3679111" y="2342931"/>
                    <a:pt x="3683949" y="2344250"/>
                  </a:cubicBezTo>
                  <a:cubicBezTo>
                    <a:pt x="3707699" y="2350848"/>
                    <a:pt x="3731890" y="2357005"/>
                    <a:pt x="3755200" y="2364042"/>
                  </a:cubicBezTo>
                  <a:cubicBezTo>
                    <a:pt x="3770154" y="2368441"/>
                    <a:pt x="3771033" y="2372399"/>
                    <a:pt x="3760918" y="2383395"/>
                  </a:cubicBezTo>
                  <a:cubicBezTo>
                    <a:pt x="3720894" y="2425619"/>
                    <a:pt x="3674713" y="2459925"/>
                    <a:pt x="3620175" y="2481036"/>
                  </a:cubicBezTo>
                  <a:cubicBezTo>
                    <a:pt x="3604781" y="2487194"/>
                    <a:pt x="3588068" y="2489832"/>
                    <a:pt x="3570475" y="2494231"/>
                  </a:cubicBezTo>
                  <a:cubicBezTo>
                    <a:pt x="3576192" y="2497749"/>
                    <a:pt x="3580591" y="2501268"/>
                    <a:pt x="3585869" y="2503907"/>
                  </a:cubicBezTo>
                  <a:cubicBezTo>
                    <a:pt x="3596424" y="2508305"/>
                    <a:pt x="3606980" y="2511384"/>
                    <a:pt x="3618416" y="2514902"/>
                  </a:cubicBezTo>
                  <a:cubicBezTo>
                    <a:pt x="3623693" y="2516662"/>
                    <a:pt x="3628971" y="2517981"/>
                    <a:pt x="3634249" y="2520180"/>
                  </a:cubicBezTo>
                  <a:cubicBezTo>
                    <a:pt x="3653601" y="2528097"/>
                    <a:pt x="3656240" y="2538213"/>
                    <a:pt x="3639527" y="2550088"/>
                  </a:cubicBezTo>
                  <a:cubicBezTo>
                    <a:pt x="3613138" y="2568121"/>
                    <a:pt x="3585869" y="2584834"/>
                    <a:pt x="3557280" y="2599788"/>
                  </a:cubicBezTo>
                  <a:cubicBezTo>
                    <a:pt x="3516817" y="2620460"/>
                    <a:pt x="3473274" y="2635414"/>
                    <a:pt x="3427972" y="2642891"/>
                  </a:cubicBezTo>
                  <a:cubicBezTo>
                    <a:pt x="3426213" y="2643330"/>
                    <a:pt x="3424454" y="2644210"/>
                    <a:pt x="3419616" y="2645090"/>
                  </a:cubicBezTo>
                  <a:cubicBezTo>
                    <a:pt x="3426653" y="2649048"/>
                    <a:pt x="3431931" y="2653006"/>
                    <a:pt x="3436769" y="2655206"/>
                  </a:cubicBezTo>
                  <a:cubicBezTo>
                    <a:pt x="3454802" y="2661803"/>
                    <a:pt x="3473714" y="2667521"/>
                    <a:pt x="3492187" y="2673678"/>
                  </a:cubicBezTo>
                  <a:cubicBezTo>
                    <a:pt x="3504941" y="2678076"/>
                    <a:pt x="3507580" y="2683794"/>
                    <a:pt x="3497904" y="2693470"/>
                  </a:cubicBezTo>
                  <a:cubicBezTo>
                    <a:pt x="3484270" y="2707544"/>
                    <a:pt x="3469756" y="2722059"/>
                    <a:pt x="3453042" y="2732174"/>
                  </a:cubicBezTo>
                  <a:cubicBezTo>
                    <a:pt x="3404662" y="2761643"/>
                    <a:pt x="3351444" y="2770439"/>
                    <a:pt x="3296026" y="2769119"/>
                  </a:cubicBezTo>
                  <a:cubicBezTo>
                    <a:pt x="3293387" y="2769119"/>
                    <a:pt x="3290308" y="2768680"/>
                    <a:pt x="3287229" y="2768680"/>
                  </a:cubicBezTo>
                  <a:cubicBezTo>
                    <a:pt x="3286350" y="2768680"/>
                    <a:pt x="3285910" y="2769119"/>
                    <a:pt x="3283271" y="2770439"/>
                  </a:cubicBezTo>
                  <a:cubicBezTo>
                    <a:pt x="3288989" y="2776157"/>
                    <a:pt x="3293827" y="2780555"/>
                    <a:pt x="3299545" y="2784953"/>
                  </a:cubicBezTo>
                  <a:cubicBezTo>
                    <a:pt x="3309221" y="2791990"/>
                    <a:pt x="3318457" y="2799027"/>
                    <a:pt x="3328133" y="2806064"/>
                  </a:cubicBezTo>
                  <a:cubicBezTo>
                    <a:pt x="3341328" y="2816180"/>
                    <a:pt x="3341767" y="2824097"/>
                    <a:pt x="3328133" y="2832893"/>
                  </a:cubicBezTo>
                  <a:cubicBezTo>
                    <a:pt x="3310980" y="2843889"/>
                    <a:pt x="3293827" y="2854885"/>
                    <a:pt x="3274915" y="2861042"/>
                  </a:cubicBezTo>
                  <a:cubicBezTo>
                    <a:pt x="3236650" y="2873797"/>
                    <a:pt x="3197066" y="2883473"/>
                    <a:pt x="3158362" y="2894909"/>
                  </a:cubicBezTo>
                  <a:cubicBezTo>
                    <a:pt x="3155723" y="2895788"/>
                    <a:pt x="3152644" y="2896668"/>
                    <a:pt x="3148686" y="2899746"/>
                  </a:cubicBezTo>
                  <a:cubicBezTo>
                    <a:pt x="3154403" y="2902825"/>
                    <a:pt x="3160121" y="2905904"/>
                    <a:pt x="3166278" y="2908983"/>
                  </a:cubicBezTo>
                  <a:cubicBezTo>
                    <a:pt x="3173755" y="2912061"/>
                    <a:pt x="3181672" y="2913821"/>
                    <a:pt x="3189149" y="2916460"/>
                  </a:cubicBezTo>
                  <a:cubicBezTo>
                    <a:pt x="3205423" y="2922617"/>
                    <a:pt x="3208502" y="2934492"/>
                    <a:pt x="3194867" y="2945488"/>
                  </a:cubicBezTo>
                  <a:cubicBezTo>
                    <a:pt x="3179913" y="2957363"/>
                    <a:pt x="3163200" y="2968359"/>
                    <a:pt x="3146047" y="2976715"/>
                  </a:cubicBezTo>
                  <a:cubicBezTo>
                    <a:pt x="3097666" y="2999586"/>
                    <a:pt x="3047087" y="3011021"/>
                    <a:pt x="2990790" y="3011021"/>
                  </a:cubicBezTo>
                  <a:cubicBezTo>
                    <a:pt x="2993869" y="3016299"/>
                    <a:pt x="2996507" y="3020697"/>
                    <a:pt x="2999586" y="3024656"/>
                  </a:cubicBezTo>
                  <a:cubicBezTo>
                    <a:pt x="3004864" y="3031693"/>
                    <a:pt x="3010582" y="3038730"/>
                    <a:pt x="3014540" y="3046647"/>
                  </a:cubicBezTo>
                  <a:cubicBezTo>
                    <a:pt x="3020258" y="3057203"/>
                    <a:pt x="3018938" y="3063360"/>
                    <a:pt x="3007503" y="3068198"/>
                  </a:cubicBezTo>
                  <a:cubicBezTo>
                    <a:pt x="2991669" y="3074795"/>
                    <a:pt x="2975396" y="3080953"/>
                    <a:pt x="2959122" y="3086231"/>
                  </a:cubicBezTo>
                  <a:cubicBezTo>
                    <a:pt x="2935372" y="3093708"/>
                    <a:pt x="2912061" y="3100745"/>
                    <a:pt x="2887871" y="3106903"/>
                  </a:cubicBezTo>
                  <a:cubicBezTo>
                    <a:pt x="2870278" y="3111301"/>
                    <a:pt x="2856204" y="3119218"/>
                    <a:pt x="2851366" y="3139010"/>
                  </a:cubicBezTo>
                  <a:cubicBezTo>
                    <a:pt x="2854885" y="3145167"/>
                    <a:pt x="2860163" y="3145167"/>
                    <a:pt x="2867200" y="3141209"/>
                  </a:cubicBezTo>
                  <a:cubicBezTo>
                    <a:pt x="2895788" y="3125815"/>
                    <a:pt x="2924816" y="3111301"/>
                    <a:pt x="2957363" y="3105583"/>
                  </a:cubicBezTo>
                  <a:cubicBezTo>
                    <a:pt x="2960442" y="3105143"/>
                    <a:pt x="2963960" y="3104264"/>
                    <a:pt x="2967039" y="3104704"/>
                  </a:cubicBezTo>
                  <a:cubicBezTo>
                    <a:pt x="2975836" y="3105143"/>
                    <a:pt x="2979794" y="3109102"/>
                    <a:pt x="2977155" y="3118338"/>
                  </a:cubicBezTo>
                  <a:cubicBezTo>
                    <a:pt x="2974077" y="3130213"/>
                    <a:pt x="2971437" y="3142528"/>
                    <a:pt x="2971437" y="3156163"/>
                  </a:cubicBezTo>
                  <a:cubicBezTo>
                    <a:pt x="2974077" y="3153963"/>
                    <a:pt x="2977155" y="3150885"/>
                    <a:pt x="2980234" y="3148686"/>
                  </a:cubicBezTo>
                  <a:cubicBezTo>
                    <a:pt x="3010582" y="3122296"/>
                    <a:pt x="3044448" y="3102944"/>
                    <a:pt x="3085791" y="3098986"/>
                  </a:cubicBezTo>
                  <a:cubicBezTo>
                    <a:pt x="3093708" y="3098106"/>
                    <a:pt x="3102065" y="3098546"/>
                    <a:pt x="3109981" y="3100305"/>
                  </a:cubicBezTo>
                  <a:cubicBezTo>
                    <a:pt x="3120977" y="3102064"/>
                    <a:pt x="3122296" y="3106023"/>
                    <a:pt x="3116579" y="3115259"/>
                  </a:cubicBezTo>
                  <a:cubicBezTo>
                    <a:pt x="3110861" y="3124496"/>
                    <a:pt x="3105583" y="3133292"/>
                    <a:pt x="3100305" y="3142968"/>
                  </a:cubicBezTo>
                  <a:cubicBezTo>
                    <a:pt x="3098106" y="3147366"/>
                    <a:pt x="3096347" y="3152204"/>
                    <a:pt x="3093268" y="3159681"/>
                  </a:cubicBezTo>
                  <a:cubicBezTo>
                    <a:pt x="3098546" y="3157482"/>
                    <a:pt x="3101185" y="3156163"/>
                    <a:pt x="3102944" y="3154843"/>
                  </a:cubicBezTo>
                  <a:cubicBezTo>
                    <a:pt x="3145167" y="3131093"/>
                    <a:pt x="3190029" y="3115699"/>
                    <a:pt x="3238849" y="3111301"/>
                  </a:cubicBezTo>
                  <a:cubicBezTo>
                    <a:pt x="3245007" y="3110421"/>
                    <a:pt x="3252484" y="3113060"/>
                    <a:pt x="3259081" y="3114379"/>
                  </a:cubicBezTo>
                  <a:cubicBezTo>
                    <a:pt x="3257322" y="3120977"/>
                    <a:pt x="3256442" y="3128454"/>
                    <a:pt x="3253363" y="3134611"/>
                  </a:cubicBezTo>
                  <a:cubicBezTo>
                    <a:pt x="3248085" y="3145607"/>
                    <a:pt x="3241488" y="3156163"/>
                    <a:pt x="3237090" y="3168478"/>
                  </a:cubicBezTo>
                  <a:cubicBezTo>
                    <a:pt x="3261280" y="3154403"/>
                    <a:pt x="3285910" y="3146926"/>
                    <a:pt x="3312299" y="3143848"/>
                  </a:cubicBezTo>
                  <a:cubicBezTo>
                    <a:pt x="3337809" y="3140769"/>
                    <a:pt x="3364198" y="3138130"/>
                    <a:pt x="3392787" y="3145167"/>
                  </a:cubicBezTo>
                  <a:cubicBezTo>
                    <a:pt x="3379152" y="3165839"/>
                    <a:pt x="3367717" y="3184311"/>
                    <a:pt x="3354082" y="3204543"/>
                  </a:cubicBezTo>
                  <a:cubicBezTo>
                    <a:pt x="3410380" y="3179913"/>
                    <a:pt x="3466677" y="3174195"/>
                    <a:pt x="3523854" y="3183872"/>
                  </a:cubicBezTo>
                  <a:cubicBezTo>
                    <a:pt x="3524733" y="3185191"/>
                    <a:pt x="3525613" y="3186510"/>
                    <a:pt x="3526053" y="3187830"/>
                  </a:cubicBezTo>
                  <a:cubicBezTo>
                    <a:pt x="3516377" y="3202344"/>
                    <a:pt x="3505821" y="3217738"/>
                    <a:pt x="3495705" y="3233131"/>
                  </a:cubicBezTo>
                  <a:cubicBezTo>
                    <a:pt x="3548923" y="3229173"/>
                    <a:pt x="3601262" y="3234011"/>
                    <a:pt x="3654921" y="3247206"/>
                  </a:cubicBezTo>
                  <a:cubicBezTo>
                    <a:pt x="3648323" y="3257322"/>
                    <a:pt x="3643045" y="3265678"/>
                    <a:pt x="3636888" y="3275354"/>
                  </a:cubicBezTo>
                  <a:cubicBezTo>
                    <a:pt x="3682190" y="3274475"/>
                    <a:pt x="3724852" y="3282391"/>
                    <a:pt x="3765316" y="3307901"/>
                  </a:cubicBezTo>
                  <a:cubicBezTo>
                    <a:pt x="3757839" y="3314938"/>
                    <a:pt x="3751681" y="3321096"/>
                    <a:pt x="3745524" y="3326374"/>
                  </a:cubicBezTo>
                  <a:cubicBezTo>
                    <a:pt x="3793904" y="3336489"/>
                    <a:pt x="3843604" y="3345286"/>
                    <a:pt x="3891985" y="3356281"/>
                  </a:cubicBezTo>
                  <a:cubicBezTo>
                    <a:pt x="3940365" y="3367277"/>
                    <a:pt x="3988745" y="3378273"/>
                    <a:pt x="4033607" y="3400264"/>
                  </a:cubicBezTo>
                  <a:cubicBezTo>
                    <a:pt x="4033607" y="3401583"/>
                    <a:pt x="4034047" y="3402463"/>
                    <a:pt x="4034047" y="3403782"/>
                  </a:cubicBezTo>
                  <a:cubicBezTo>
                    <a:pt x="4021292" y="3408620"/>
                    <a:pt x="4008977" y="3413898"/>
                    <a:pt x="3996222" y="3417857"/>
                  </a:cubicBezTo>
                  <a:cubicBezTo>
                    <a:pt x="3914855" y="3440727"/>
                    <a:pt x="3831729" y="3455681"/>
                    <a:pt x="3747723" y="3464478"/>
                  </a:cubicBezTo>
                  <a:cubicBezTo>
                    <a:pt x="3746404" y="3464478"/>
                    <a:pt x="3745084" y="3464918"/>
                    <a:pt x="3742005" y="3465357"/>
                  </a:cubicBezTo>
                  <a:cubicBezTo>
                    <a:pt x="3749042" y="3471955"/>
                    <a:pt x="3755200" y="3477672"/>
                    <a:pt x="3762677" y="3485149"/>
                  </a:cubicBezTo>
                  <a:cubicBezTo>
                    <a:pt x="3721774" y="3508900"/>
                    <a:pt x="3679111" y="3515497"/>
                    <a:pt x="3633369" y="3513738"/>
                  </a:cubicBezTo>
                  <a:cubicBezTo>
                    <a:pt x="3639087" y="3523414"/>
                    <a:pt x="3643925" y="3531770"/>
                    <a:pt x="3650522" y="3542326"/>
                  </a:cubicBezTo>
                  <a:cubicBezTo>
                    <a:pt x="3596864" y="3554641"/>
                    <a:pt x="3544525" y="3557280"/>
                    <a:pt x="3489988" y="3551123"/>
                  </a:cubicBezTo>
                  <a:cubicBezTo>
                    <a:pt x="3497025" y="3562118"/>
                    <a:pt x="3504502" y="3572674"/>
                    <a:pt x="3511099" y="3583230"/>
                  </a:cubicBezTo>
                  <a:cubicBezTo>
                    <a:pt x="3520775" y="3599063"/>
                    <a:pt x="3519456" y="3601262"/>
                    <a:pt x="3501423" y="3603461"/>
                  </a:cubicBezTo>
                  <a:cubicBezTo>
                    <a:pt x="3455241" y="3608300"/>
                    <a:pt x="3397625" y="3597304"/>
                    <a:pt x="3347485" y="3573993"/>
                  </a:cubicBezTo>
                  <a:lnTo>
                    <a:pt x="3383551" y="3633369"/>
                  </a:lnTo>
                  <a:lnTo>
                    <a:pt x="3380912" y="3637328"/>
                  </a:lnTo>
                  <a:cubicBezTo>
                    <a:pt x="3328133" y="3641286"/>
                    <a:pt x="3276674" y="3636448"/>
                    <a:pt x="3228733" y="3606540"/>
                  </a:cubicBezTo>
                  <a:cubicBezTo>
                    <a:pt x="3231812" y="3614017"/>
                    <a:pt x="3234451" y="3621054"/>
                    <a:pt x="3238409" y="3628531"/>
                  </a:cubicBezTo>
                  <a:cubicBezTo>
                    <a:pt x="3242368" y="3636448"/>
                    <a:pt x="3247206" y="3643925"/>
                    <a:pt x="3250724" y="3651842"/>
                  </a:cubicBezTo>
                  <a:cubicBezTo>
                    <a:pt x="3253803" y="3659319"/>
                    <a:pt x="3251164" y="3664597"/>
                    <a:pt x="3242368" y="3664157"/>
                  </a:cubicBezTo>
                  <a:cubicBezTo>
                    <a:pt x="3232252" y="3663717"/>
                    <a:pt x="3221696" y="3662837"/>
                    <a:pt x="3211580" y="3661078"/>
                  </a:cubicBezTo>
                  <a:cubicBezTo>
                    <a:pt x="3168038" y="3651842"/>
                    <a:pt x="3127134" y="3636008"/>
                    <a:pt x="3089310" y="3611378"/>
                  </a:cubicBezTo>
                  <a:cubicBezTo>
                    <a:pt x="3087990" y="3612258"/>
                    <a:pt x="3087551" y="3612698"/>
                    <a:pt x="3086231" y="3613138"/>
                  </a:cubicBezTo>
                  <a:cubicBezTo>
                    <a:pt x="3095028" y="3630291"/>
                    <a:pt x="3103384" y="3647004"/>
                    <a:pt x="3113940" y="3666796"/>
                  </a:cubicBezTo>
                  <a:cubicBezTo>
                    <a:pt x="3104703" y="3668555"/>
                    <a:pt x="3097227" y="3671194"/>
                    <a:pt x="3089750" y="3671194"/>
                  </a:cubicBezTo>
                  <a:cubicBezTo>
                    <a:pt x="3049726" y="3670314"/>
                    <a:pt x="3016739" y="3653161"/>
                    <a:pt x="2986391" y="3628971"/>
                  </a:cubicBezTo>
                  <a:cubicBezTo>
                    <a:pt x="2979354" y="3623253"/>
                    <a:pt x="2972757" y="3616656"/>
                    <a:pt x="2963081" y="3610938"/>
                  </a:cubicBezTo>
                  <a:cubicBezTo>
                    <a:pt x="2964840" y="3620615"/>
                    <a:pt x="2965280" y="3629851"/>
                    <a:pt x="2967479" y="3639087"/>
                  </a:cubicBezTo>
                  <a:cubicBezTo>
                    <a:pt x="2971437" y="3658879"/>
                    <a:pt x="2967479" y="3663277"/>
                    <a:pt x="2948127" y="3658879"/>
                  </a:cubicBezTo>
                  <a:cubicBezTo>
                    <a:pt x="2912061" y="3650962"/>
                    <a:pt x="2880834" y="3632930"/>
                    <a:pt x="2849607" y="3614897"/>
                  </a:cubicBezTo>
                  <a:cubicBezTo>
                    <a:pt x="2846968" y="3613138"/>
                    <a:pt x="2843889" y="3611378"/>
                    <a:pt x="2840810" y="3609619"/>
                  </a:cubicBezTo>
                  <a:cubicBezTo>
                    <a:pt x="2840371" y="3609179"/>
                    <a:pt x="2839491" y="3609619"/>
                    <a:pt x="2835972" y="3609619"/>
                  </a:cubicBezTo>
                  <a:cubicBezTo>
                    <a:pt x="2840371" y="3617976"/>
                    <a:pt x="2843889" y="3625453"/>
                    <a:pt x="2847848" y="3632490"/>
                  </a:cubicBezTo>
                  <a:cubicBezTo>
                    <a:pt x="2855325" y="3646564"/>
                    <a:pt x="2851366" y="3654481"/>
                    <a:pt x="2835533" y="3652722"/>
                  </a:cubicBezTo>
                  <a:cubicBezTo>
                    <a:pt x="2818379" y="3650522"/>
                    <a:pt x="2801666" y="3646124"/>
                    <a:pt x="2785393" y="3639967"/>
                  </a:cubicBezTo>
                  <a:cubicBezTo>
                    <a:pt x="2759883" y="3630291"/>
                    <a:pt x="2736573" y="3615776"/>
                    <a:pt x="2715901" y="3597744"/>
                  </a:cubicBezTo>
                  <a:cubicBezTo>
                    <a:pt x="2714142" y="3595984"/>
                    <a:pt x="2711943" y="3595105"/>
                    <a:pt x="2708864" y="3592466"/>
                  </a:cubicBezTo>
                  <a:cubicBezTo>
                    <a:pt x="2707544" y="3602142"/>
                    <a:pt x="2707105" y="3610499"/>
                    <a:pt x="2705345" y="3618416"/>
                  </a:cubicBezTo>
                  <a:cubicBezTo>
                    <a:pt x="2704026" y="3625013"/>
                    <a:pt x="2699628" y="3630291"/>
                    <a:pt x="2693030" y="3627212"/>
                  </a:cubicBezTo>
                  <a:cubicBezTo>
                    <a:pt x="2675877" y="3619735"/>
                    <a:pt x="2669280" y="3633809"/>
                    <a:pt x="2656525" y="3641726"/>
                  </a:cubicBezTo>
                  <a:cubicBezTo>
                    <a:pt x="2670159" y="3643045"/>
                    <a:pt x="2681595" y="3643485"/>
                    <a:pt x="2692151" y="3644805"/>
                  </a:cubicBezTo>
                  <a:cubicBezTo>
                    <a:pt x="2713262" y="3647884"/>
                    <a:pt x="2732614" y="3654921"/>
                    <a:pt x="2748888" y="3669875"/>
                  </a:cubicBezTo>
                  <a:cubicBezTo>
                    <a:pt x="2752406" y="3672953"/>
                    <a:pt x="2754605" y="3678231"/>
                    <a:pt x="2757244" y="3682629"/>
                  </a:cubicBezTo>
                  <a:cubicBezTo>
                    <a:pt x="2753286" y="3684828"/>
                    <a:pt x="2749767" y="3687907"/>
                    <a:pt x="2745369" y="3689227"/>
                  </a:cubicBezTo>
                  <a:cubicBezTo>
                    <a:pt x="2737892" y="3692306"/>
                    <a:pt x="2729975" y="3694944"/>
                    <a:pt x="2723378" y="3697143"/>
                  </a:cubicBezTo>
                  <a:cubicBezTo>
                    <a:pt x="2748448" y="3707260"/>
                    <a:pt x="2773518" y="3716935"/>
                    <a:pt x="2798148" y="3727491"/>
                  </a:cubicBezTo>
                  <a:cubicBezTo>
                    <a:pt x="2806065" y="3731010"/>
                    <a:pt x="2813542" y="3736727"/>
                    <a:pt x="2820139" y="3741566"/>
                  </a:cubicBezTo>
                  <a:cubicBezTo>
                    <a:pt x="2828935" y="3748163"/>
                    <a:pt x="2828056" y="3752561"/>
                    <a:pt x="2817500" y="3756519"/>
                  </a:cubicBezTo>
                  <a:cubicBezTo>
                    <a:pt x="2808703" y="3759598"/>
                    <a:pt x="2799907" y="3762677"/>
                    <a:pt x="2791110" y="3767075"/>
                  </a:cubicBezTo>
                  <a:cubicBezTo>
                    <a:pt x="2828495" y="3775432"/>
                    <a:pt x="2856204" y="3796983"/>
                    <a:pt x="2883033" y="3825571"/>
                  </a:cubicBezTo>
                  <a:cubicBezTo>
                    <a:pt x="2866320" y="3830410"/>
                    <a:pt x="2852686" y="3834808"/>
                    <a:pt x="2836412" y="3839646"/>
                  </a:cubicBezTo>
                  <a:cubicBezTo>
                    <a:pt x="2875996" y="3853280"/>
                    <a:pt x="2907663" y="3874392"/>
                    <a:pt x="2934493" y="3908258"/>
                  </a:cubicBezTo>
                  <a:lnTo>
                    <a:pt x="2896228" y="3918374"/>
                  </a:lnTo>
                  <a:cubicBezTo>
                    <a:pt x="2925256" y="3940805"/>
                    <a:pt x="2951206" y="3966314"/>
                    <a:pt x="2971877" y="3997542"/>
                  </a:cubicBezTo>
                  <a:cubicBezTo>
                    <a:pt x="2964400" y="3999741"/>
                    <a:pt x="2958243" y="4001940"/>
                    <a:pt x="2950766" y="4003699"/>
                  </a:cubicBezTo>
                  <a:cubicBezTo>
                    <a:pt x="2974077" y="4024371"/>
                    <a:pt x="2992549" y="4047242"/>
                    <a:pt x="3000906" y="4078029"/>
                  </a:cubicBezTo>
                  <a:cubicBezTo>
                    <a:pt x="2994308" y="4078469"/>
                    <a:pt x="2988591" y="4078469"/>
                    <a:pt x="2981993" y="4078909"/>
                  </a:cubicBezTo>
                  <a:cubicBezTo>
                    <a:pt x="3025096" y="4132567"/>
                    <a:pt x="3068638" y="4185346"/>
                    <a:pt x="3098106" y="4248240"/>
                  </a:cubicBezTo>
                  <a:cubicBezTo>
                    <a:pt x="3032573" y="4225809"/>
                    <a:pt x="2975836" y="4187545"/>
                    <a:pt x="2918219" y="4150600"/>
                  </a:cubicBezTo>
                  <a:cubicBezTo>
                    <a:pt x="2918659" y="4156757"/>
                    <a:pt x="2919539" y="4162915"/>
                    <a:pt x="2919978" y="4169952"/>
                  </a:cubicBezTo>
                  <a:cubicBezTo>
                    <a:pt x="2888311" y="4164234"/>
                    <a:pt x="2864121" y="4148401"/>
                    <a:pt x="2840810" y="4127289"/>
                  </a:cubicBezTo>
                  <a:cubicBezTo>
                    <a:pt x="2839491" y="4134766"/>
                    <a:pt x="2838611" y="4141364"/>
                    <a:pt x="2837292" y="4148841"/>
                  </a:cubicBezTo>
                  <a:cubicBezTo>
                    <a:pt x="2804745" y="4129928"/>
                    <a:pt x="2775717" y="4110136"/>
                    <a:pt x="2751087" y="4081988"/>
                  </a:cubicBezTo>
                  <a:cubicBezTo>
                    <a:pt x="2749327" y="4094743"/>
                    <a:pt x="2747128" y="4106618"/>
                    <a:pt x="2744489" y="4121572"/>
                  </a:cubicBezTo>
                  <a:cubicBezTo>
                    <a:pt x="2708864" y="4097381"/>
                    <a:pt x="2683794" y="4068353"/>
                    <a:pt x="2666201" y="4029649"/>
                  </a:cubicBezTo>
                  <a:cubicBezTo>
                    <a:pt x="2663562" y="4046802"/>
                    <a:pt x="2660483" y="4061316"/>
                    <a:pt x="2657845" y="4078469"/>
                  </a:cubicBezTo>
                  <a:cubicBezTo>
                    <a:pt x="2625738" y="4055598"/>
                    <a:pt x="2602426" y="4028769"/>
                    <a:pt x="2590552" y="3990065"/>
                  </a:cubicBezTo>
                  <a:cubicBezTo>
                    <a:pt x="2586154" y="4005019"/>
                    <a:pt x="2582634" y="4017334"/>
                    <a:pt x="2579116" y="4029649"/>
                  </a:cubicBezTo>
                  <a:lnTo>
                    <a:pt x="2575158" y="4030968"/>
                  </a:lnTo>
                  <a:cubicBezTo>
                    <a:pt x="2546130" y="4003699"/>
                    <a:pt x="2528976" y="3968954"/>
                    <a:pt x="2513142" y="3931129"/>
                  </a:cubicBezTo>
                  <a:cubicBezTo>
                    <a:pt x="2511384" y="3939925"/>
                    <a:pt x="2508744" y="3949162"/>
                    <a:pt x="2506986" y="3957518"/>
                  </a:cubicBezTo>
                  <a:cubicBezTo>
                    <a:pt x="2504346" y="3970273"/>
                    <a:pt x="2501268" y="3971592"/>
                    <a:pt x="2490712" y="3962796"/>
                  </a:cubicBezTo>
                  <a:cubicBezTo>
                    <a:pt x="2470040" y="3944763"/>
                    <a:pt x="2459924" y="3921013"/>
                    <a:pt x="2454646" y="3894624"/>
                  </a:cubicBezTo>
                  <a:cubicBezTo>
                    <a:pt x="2453326" y="3888466"/>
                    <a:pt x="2452888" y="3881429"/>
                    <a:pt x="2451568" y="3871753"/>
                  </a:cubicBezTo>
                  <a:lnTo>
                    <a:pt x="2439692" y="3891105"/>
                  </a:lnTo>
                  <a:cubicBezTo>
                    <a:pt x="2433534" y="3902101"/>
                    <a:pt x="2428256" y="3902980"/>
                    <a:pt x="2421660" y="3892424"/>
                  </a:cubicBezTo>
                  <a:cubicBezTo>
                    <a:pt x="2412864" y="3878350"/>
                    <a:pt x="2405826" y="3863836"/>
                    <a:pt x="2399228" y="3849322"/>
                  </a:cubicBezTo>
                  <a:cubicBezTo>
                    <a:pt x="2394390" y="3839206"/>
                    <a:pt x="2391752" y="3828650"/>
                    <a:pt x="2386914" y="3815895"/>
                  </a:cubicBezTo>
                  <a:cubicBezTo>
                    <a:pt x="2384274" y="3824252"/>
                    <a:pt x="2382516" y="3829970"/>
                    <a:pt x="2380756" y="3836127"/>
                  </a:cubicBezTo>
                  <a:cubicBezTo>
                    <a:pt x="2378118" y="3844484"/>
                    <a:pt x="2372840" y="3845803"/>
                    <a:pt x="2367122" y="3839206"/>
                  </a:cubicBezTo>
                  <a:cubicBezTo>
                    <a:pt x="2362284" y="3833928"/>
                    <a:pt x="2357446" y="3829090"/>
                    <a:pt x="2353928" y="3822933"/>
                  </a:cubicBezTo>
                  <a:cubicBezTo>
                    <a:pt x="2340732" y="3800942"/>
                    <a:pt x="2331496" y="3777191"/>
                    <a:pt x="2328418" y="3750362"/>
                  </a:cubicBezTo>
                  <a:cubicBezTo>
                    <a:pt x="2325778" y="3752561"/>
                    <a:pt x="2323580" y="3753441"/>
                    <a:pt x="2322260" y="3755200"/>
                  </a:cubicBezTo>
                  <a:cubicBezTo>
                    <a:pt x="2309506" y="3766636"/>
                    <a:pt x="2303788" y="3765756"/>
                    <a:pt x="2296750" y="3749482"/>
                  </a:cubicBezTo>
                  <a:cubicBezTo>
                    <a:pt x="2291032" y="3736288"/>
                    <a:pt x="2286634" y="3722653"/>
                    <a:pt x="2280916" y="3709019"/>
                  </a:cubicBezTo>
                  <a:cubicBezTo>
                    <a:pt x="2277838" y="3701102"/>
                    <a:pt x="2273880" y="3693185"/>
                    <a:pt x="2270362" y="3685268"/>
                  </a:cubicBezTo>
                  <a:cubicBezTo>
                    <a:pt x="2268602" y="3686148"/>
                    <a:pt x="2267722" y="3686148"/>
                    <a:pt x="2267282" y="3686588"/>
                  </a:cubicBezTo>
                  <a:cubicBezTo>
                    <a:pt x="2263324" y="3690106"/>
                    <a:pt x="2257606" y="3697143"/>
                    <a:pt x="2255846" y="3696704"/>
                  </a:cubicBezTo>
                  <a:cubicBezTo>
                    <a:pt x="2250568" y="3694505"/>
                    <a:pt x="2245292" y="3689227"/>
                    <a:pt x="2243972" y="3683949"/>
                  </a:cubicBezTo>
                  <a:cubicBezTo>
                    <a:pt x="2238254" y="3658439"/>
                    <a:pt x="2233416" y="3632930"/>
                    <a:pt x="2228138" y="3606980"/>
                  </a:cubicBezTo>
                  <a:cubicBezTo>
                    <a:pt x="2227258" y="3603022"/>
                    <a:pt x="2226818" y="3599063"/>
                    <a:pt x="2225938" y="3592906"/>
                  </a:cubicBezTo>
                  <a:cubicBezTo>
                    <a:pt x="2221100" y="3598624"/>
                    <a:pt x="2218022" y="3602582"/>
                    <a:pt x="2214944" y="3606540"/>
                  </a:cubicBezTo>
                  <a:cubicBezTo>
                    <a:pt x="2211424" y="3610938"/>
                    <a:pt x="2207026" y="3611378"/>
                    <a:pt x="2204388" y="3606101"/>
                  </a:cubicBezTo>
                  <a:cubicBezTo>
                    <a:pt x="2199550" y="3597304"/>
                    <a:pt x="2194272" y="3588947"/>
                    <a:pt x="2190754" y="3579711"/>
                  </a:cubicBezTo>
                  <a:cubicBezTo>
                    <a:pt x="2174480" y="3526053"/>
                    <a:pt x="2159086" y="3471955"/>
                    <a:pt x="2143252" y="3418297"/>
                  </a:cubicBezTo>
                  <a:cubicBezTo>
                    <a:pt x="2142812" y="3416977"/>
                    <a:pt x="2141934" y="3416097"/>
                    <a:pt x="2139734" y="3412139"/>
                  </a:cubicBezTo>
                  <a:cubicBezTo>
                    <a:pt x="2137974" y="3425334"/>
                    <a:pt x="2137094" y="3435010"/>
                    <a:pt x="2135776" y="3445126"/>
                  </a:cubicBezTo>
                  <a:cubicBezTo>
                    <a:pt x="2123900" y="3552002"/>
                    <a:pt x="2114224" y="3659319"/>
                    <a:pt x="2120822" y="3767075"/>
                  </a:cubicBezTo>
                  <a:cubicBezTo>
                    <a:pt x="2124340" y="3823812"/>
                    <a:pt x="2131378" y="3880110"/>
                    <a:pt x="2137974" y="3936846"/>
                  </a:cubicBezTo>
                  <a:cubicBezTo>
                    <a:pt x="2147210" y="4015575"/>
                    <a:pt x="2149410" y="4094303"/>
                    <a:pt x="2145452" y="4173471"/>
                  </a:cubicBezTo>
                  <a:cubicBezTo>
                    <a:pt x="2145012" y="4181827"/>
                    <a:pt x="2143252" y="4185346"/>
                    <a:pt x="2134016" y="4184466"/>
                  </a:cubicBezTo>
                  <a:cubicBezTo>
                    <a:pt x="2124340" y="4183587"/>
                    <a:pt x="2114224" y="4184466"/>
                    <a:pt x="2104108" y="4184466"/>
                  </a:cubicBezTo>
                  <a:cubicBezTo>
                    <a:pt x="2103668" y="4181387"/>
                    <a:pt x="2103228" y="4179628"/>
                    <a:pt x="2103228" y="4177869"/>
                  </a:cubicBezTo>
                  <a:cubicBezTo>
                    <a:pt x="2108946" y="4070992"/>
                    <a:pt x="2101470" y="3964995"/>
                    <a:pt x="2086076" y="3859438"/>
                  </a:cubicBezTo>
                  <a:cubicBezTo>
                    <a:pt x="2068042" y="3731450"/>
                    <a:pt x="2075520" y="3604781"/>
                    <a:pt x="2090034" y="3478112"/>
                  </a:cubicBezTo>
                  <a:cubicBezTo>
                    <a:pt x="2091794" y="3463598"/>
                    <a:pt x="2093112" y="3448204"/>
                    <a:pt x="2094872" y="3433690"/>
                  </a:cubicBezTo>
                  <a:cubicBezTo>
                    <a:pt x="2093992" y="3433250"/>
                    <a:pt x="2093112" y="3433250"/>
                    <a:pt x="2092234" y="3432811"/>
                  </a:cubicBezTo>
                  <a:cubicBezTo>
                    <a:pt x="2086076" y="3453922"/>
                    <a:pt x="2079038" y="3474594"/>
                    <a:pt x="2073760" y="3496145"/>
                  </a:cubicBezTo>
                  <a:cubicBezTo>
                    <a:pt x="2065844" y="3526053"/>
                    <a:pt x="2058806" y="3555521"/>
                    <a:pt x="2051770" y="3585429"/>
                  </a:cubicBezTo>
                  <a:cubicBezTo>
                    <a:pt x="2051330" y="3587628"/>
                    <a:pt x="2050890" y="3588947"/>
                    <a:pt x="2050010" y="3590707"/>
                  </a:cubicBezTo>
                  <a:cubicBezTo>
                    <a:pt x="2046492" y="3596864"/>
                    <a:pt x="2042974" y="3602582"/>
                    <a:pt x="2039894" y="3608300"/>
                  </a:cubicBezTo>
                  <a:lnTo>
                    <a:pt x="2027140" y="3595545"/>
                  </a:lnTo>
                  <a:cubicBezTo>
                    <a:pt x="2026260" y="3594665"/>
                    <a:pt x="2025380" y="3594225"/>
                    <a:pt x="2023182" y="3592906"/>
                  </a:cubicBezTo>
                  <a:cubicBezTo>
                    <a:pt x="2020982" y="3608739"/>
                    <a:pt x="2019222" y="3623253"/>
                    <a:pt x="2016584" y="3638207"/>
                  </a:cubicBezTo>
                  <a:cubicBezTo>
                    <a:pt x="2013944" y="3652282"/>
                    <a:pt x="2010866" y="3666796"/>
                    <a:pt x="2006468" y="3679991"/>
                  </a:cubicBezTo>
                  <a:cubicBezTo>
                    <a:pt x="2000310" y="3698903"/>
                    <a:pt x="1992834" y="3699783"/>
                    <a:pt x="1980078" y="3683069"/>
                  </a:cubicBezTo>
                  <a:cubicBezTo>
                    <a:pt x="1977440" y="3688347"/>
                    <a:pt x="1974360" y="3692745"/>
                    <a:pt x="1972162" y="3697143"/>
                  </a:cubicBezTo>
                  <a:cubicBezTo>
                    <a:pt x="1966004" y="3712977"/>
                    <a:pt x="1959846" y="3728811"/>
                    <a:pt x="1953250" y="3744204"/>
                  </a:cubicBezTo>
                  <a:cubicBezTo>
                    <a:pt x="1944892" y="3763557"/>
                    <a:pt x="1940934" y="3764436"/>
                    <a:pt x="1925540" y="3751242"/>
                  </a:cubicBezTo>
                  <a:cubicBezTo>
                    <a:pt x="1924222" y="3750362"/>
                    <a:pt x="1923342" y="3749922"/>
                    <a:pt x="1923342" y="3749922"/>
                  </a:cubicBezTo>
                  <a:cubicBezTo>
                    <a:pt x="1916304" y="3769714"/>
                    <a:pt x="1909706" y="3789946"/>
                    <a:pt x="1901790" y="3808858"/>
                  </a:cubicBezTo>
                  <a:cubicBezTo>
                    <a:pt x="1897392" y="3818974"/>
                    <a:pt x="1890354" y="3827771"/>
                    <a:pt x="1883318" y="3835687"/>
                  </a:cubicBezTo>
                  <a:cubicBezTo>
                    <a:pt x="1876280" y="3843604"/>
                    <a:pt x="1871002" y="3841845"/>
                    <a:pt x="1868364" y="3831289"/>
                  </a:cubicBezTo>
                  <a:cubicBezTo>
                    <a:pt x="1866604" y="3825571"/>
                    <a:pt x="1865284" y="3820734"/>
                    <a:pt x="1862646" y="3812377"/>
                  </a:cubicBezTo>
                  <a:cubicBezTo>
                    <a:pt x="1854729" y="3830849"/>
                    <a:pt x="1849011" y="3846243"/>
                    <a:pt x="1841974" y="3861197"/>
                  </a:cubicBezTo>
                  <a:cubicBezTo>
                    <a:pt x="1836696" y="3872193"/>
                    <a:pt x="1830539" y="3882748"/>
                    <a:pt x="1823501" y="3892424"/>
                  </a:cubicBezTo>
                  <a:cubicBezTo>
                    <a:pt x="1816904" y="3901661"/>
                    <a:pt x="1812946" y="3900781"/>
                    <a:pt x="1807228" y="3891105"/>
                  </a:cubicBezTo>
                  <a:cubicBezTo>
                    <a:pt x="1803709" y="3884947"/>
                    <a:pt x="1800191" y="3879230"/>
                    <a:pt x="1795353" y="3871753"/>
                  </a:cubicBezTo>
                  <a:cubicBezTo>
                    <a:pt x="1793154" y="3884508"/>
                    <a:pt x="1791834" y="3894624"/>
                    <a:pt x="1789635" y="3905179"/>
                  </a:cubicBezTo>
                  <a:cubicBezTo>
                    <a:pt x="1783917" y="3927170"/>
                    <a:pt x="1774681" y="3947402"/>
                    <a:pt x="1756649" y="3962796"/>
                  </a:cubicBezTo>
                  <a:cubicBezTo>
                    <a:pt x="1746533" y="3971153"/>
                    <a:pt x="1743014" y="3969833"/>
                    <a:pt x="1740375" y="3957078"/>
                  </a:cubicBezTo>
                  <a:cubicBezTo>
                    <a:pt x="1738616" y="3948282"/>
                    <a:pt x="1736417" y="3939485"/>
                    <a:pt x="1734218" y="3929370"/>
                  </a:cubicBezTo>
                  <a:cubicBezTo>
                    <a:pt x="1724542" y="3949162"/>
                    <a:pt x="1717066" y="3967194"/>
                    <a:pt x="1707829" y="3984787"/>
                  </a:cubicBezTo>
                  <a:cubicBezTo>
                    <a:pt x="1698153" y="4001940"/>
                    <a:pt x="1688917" y="4018653"/>
                    <a:pt x="1669125" y="4031848"/>
                  </a:cubicBezTo>
                  <a:cubicBezTo>
                    <a:pt x="1665167" y="4017774"/>
                    <a:pt x="1661648" y="4005019"/>
                    <a:pt x="1657250" y="3989625"/>
                  </a:cubicBezTo>
                  <a:cubicBezTo>
                    <a:pt x="1645814" y="4028330"/>
                    <a:pt x="1621624" y="4054279"/>
                    <a:pt x="1589956" y="4078909"/>
                  </a:cubicBezTo>
                  <a:cubicBezTo>
                    <a:pt x="1586877" y="4061756"/>
                    <a:pt x="1584238" y="4047242"/>
                    <a:pt x="1581160" y="4030968"/>
                  </a:cubicBezTo>
                  <a:cubicBezTo>
                    <a:pt x="1564006" y="4068353"/>
                    <a:pt x="1539377" y="4097381"/>
                    <a:pt x="1503311" y="4121132"/>
                  </a:cubicBezTo>
                  <a:cubicBezTo>
                    <a:pt x="1501112" y="4106618"/>
                    <a:pt x="1498913" y="4095182"/>
                    <a:pt x="1497154" y="4082428"/>
                  </a:cubicBezTo>
                  <a:cubicBezTo>
                    <a:pt x="1472084" y="4108817"/>
                    <a:pt x="1443935" y="4131248"/>
                    <a:pt x="1410509" y="4149281"/>
                  </a:cubicBezTo>
                  <a:cubicBezTo>
                    <a:pt x="1409189" y="4140924"/>
                    <a:pt x="1408749" y="4134766"/>
                    <a:pt x="1407430" y="4127289"/>
                  </a:cubicBezTo>
                  <a:cubicBezTo>
                    <a:pt x="1384559" y="4147961"/>
                    <a:pt x="1359929" y="4164234"/>
                    <a:pt x="1328262" y="4169952"/>
                  </a:cubicBezTo>
                  <a:cubicBezTo>
                    <a:pt x="1329142" y="4162915"/>
                    <a:pt x="1329581" y="4156757"/>
                    <a:pt x="1330021" y="4150160"/>
                  </a:cubicBezTo>
                  <a:cubicBezTo>
                    <a:pt x="1271965" y="4187545"/>
                    <a:pt x="1215228" y="4225370"/>
                    <a:pt x="1149255" y="4248240"/>
                  </a:cubicBezTo>
                  <a:cubicBezTo>
                    <a:pt x="1183121" y="4188425"/>
                    <a:pt x="1218746" y="4130808"/>
                    <a:pt x="1266687" y="4078909"/>
                  </a:cubicBezTo>
                  <a:lnTo>
                    <a:pt x="1245575" y="4078909"/>
                  </a:lnTo>
                  <a:cubicBezTo>
                    <a:pt x="1255691" y="4048122"/>
                    <a:pt x="1273724" y="4024811"/>
                    <a:pt x="1297475" y="4003260"/>
                  </a:cubicBezTo>
                  <a:cubicBezTo>
                    <a:pt x="1289998" y="4001061"/>
                    <a:pt x="1283840" y="3999741"/>
                    <a:pt x="1275923" y="3997542"/>
                  </a:cubicBezTo>
                  <a:cubicBezTo>
                    <a:pt x="1297035" y="3966754"/>
                    <a:pt x="1322544" y="3940805"/>
                    <a:pt x="1352452" y="3917934"/>
                  </a:cubicBezTo>
                  <a:cubicBezTo>
                    <a:pt x="1340137" y="3914855"/>
                    <a:pt x="1328702" y="3911777"/>
                    <a:pt x="1314188" y="3907818"/>
                  </a:cubicBezTo>
                  <a:cubicBezTo>
                    <a:pt x="1341896" y="3874832"/>
                    <a:pt x="1373124" y="3852840"/>
                    <a:pt x="1412708" y="3839646"/>
                  </a:cubicBezTo>
                  <a:lnTo>
                    <a:pt x="1366087" y="3825571"/>
                  </a:lnTo>
                  <a:cubicBezTo>
                    <a:pt x="1392476" y="3796543"/>
                    <a:pt x="1421064" y="3775872"/>
                    <a:pt x="1461088" y="3767515"/>
                  </a:cubicBezTo>
                  <a:cubicBezTo>
                    <a:pt x="1446134" y="3761358"/>
                    <a:pt x="1433819" y="3756959"/>
                    <a:pt x="1421944" y="3751681"/>
                  </a:cubicBezTo>
                  <a:cubicBezTo>
                    <a:pt x="1421504" y="3749922"/>
                    <a:pt x="1421504" y="3749043"/>
                    <a:pt x="1421064" y="3747283"/>
                  </a:cubicBezTo>
                  <a:cubicBezTo>
                    <a:pt x="1450532" y="3720894"/>
                    <a:pt x="1487038" y="3708139"/>
                    <a:pt x="1528821" y="3698023"/>
                  </a:cubicBezTo>
                  <a:lnTo>
                    <a:pt x="1487478" y="3682190"/>
                  </a:lnTo>
                  <a:cubicBezTo>
                    <a:pt x="1493195" y="3675592"/>
                    <a:pt x="1497154" y="3668995"/>
                    <a:pt x="1503311" y="3664597"/>
                  </a:cubicBezTo>
                  <a:cubicBezTo>
                    <a:pt x="1524862" y="3647884"/>
                    <a:pt x="1550372" y="3642166"/>
                    <a:pt x="1577201" y="3641726"/>
                  </a:cubicBezTo>
                  <a:cubicBezTo>
                    <a:pt x="1580720" y="3641726"/>
                    <a:pt x="1584678" y="3641286"/>
                    <a:pt x="1588197" y="3641286"/>
                  </a:cubicBezTo>
                  <a:cubicBezTo>
                    <a:pt x="1588637" y="3641286"/>
                    <a:pt x="1588637" y="3640846"/>
                    <a:pt x="1589956" y="3639087"/>
                  </a:cubicBezTo>
                  <a:cubicBezTo>
                    <a:pt x="1582919" y="3633809"/>
                    <a:pt x="1576322" y="3627652"/>
                    <a:pt x="1568845" y="3623253"/>
                  </a:cubicBezTo>
                  <a:cubicBezTo>
                    <a:pt x="1566645" y="3621494"/>
                    <a:pt x="1561368" y="3624573"/>
                    <a:pt x="1557409" y="3625453"/>
                  </a:cubicBezTo>
                  <a:cubicBezTo>
                    <a:pt x="1547293" y="3628092"/>
                    <a:pt x="1543335" y="3626332"/>
                    <a:pt x="1540696" y="3615337"/>
                  </a:cubicBezTo>
                  <a:cubicBezTo>
                    <a:pt x="1539816" y="3611378"/>
                    <a:pt x="1539377" y="3607420"/>
                    <a:pt x="1538937" y="3603461"/>
                  </a:cubicBezTo>
                  <a:cubicBezTo>
                    <a:pt x="1538497" y="3599943"/>
                    <a:pt x="1538057" y="3596424"/>
                    <a:pt x="1537617" y="3590707"/>
                  </a:cubicBezTo>
                  <a:cubicBezTo>
                    <a:pt x="1533659" y="3593785"/>
                    <a:pt x="1531460" y="3595545"/>
                    <a:pt x="1528821" y="3597304"/>
                  </a:cubicBezTo>
                  <a:cubicBezTo>
                    <a:pt x="1497154" y="3623693"/>
                    <a:pt x="1461528" y="3642606"/>
                    <a:pt x="1421064" y="3650962"/>
                  </a:cubicBezTo>
                  <a:cubicBezTo>
                    <a:pt x="1418865" y="3651402"/>
                    <a:pt x="1415787" y="3652722"/>
                    <a:pt x="1413587" y="3652282"/>
                  </a:cubicBezTo>
                  <a:cubicBezTo>
                    <a:pt x="1407870" y="3650962"/>
                    <a:pt x="1399513" y="3650962"/>
                    <a:pt x="1396434" y="3647444"/>
                  </a:cubicBezTo>
                  <a:cubicBezTo>
                    <a:pt x="1394235" y="3644365"/>
                    <a:pt x="1397314" y="3636008"/>
                    <a:pt x="1399073" y="3630291"/>
                  </a:cubicBezTo>
                  <a:cubicBezTo>
                    <a:pt x="1401712" y="3623253"/>
                    <a:pt x="1405671" y="3616216"/>
                    <a:pt x="1409189" y="3609179"/>
                  </a:cubicBezTo>
                  <a:cubicBezTo>
                    <a:pt x="1408310" y="3608739"/>
                    <a:pt x="1407430" y="3607860"/>
                    <a:pt x="1406990" y="3607420"/>
                  </a:cubicBezTo>
                  <a:cubicBezTo>
                    <a:pt x="1392036" y="3615776"/>
                    <a:pt x="1377522" y="3625453"/>
                    <a:pt x="1361688" y="3632490"/>
                  </a:cubicBezTo>
                  <a:cubicBezTo>
                    <a:pt x="1341896" y="3641726"/>
                    <a:pt x="1321225" y="3649203"/>
                    <a:pt x="1301433" y="3656680"/>
                  </a:cubicBezTo>
                  <a:cubicBezTo>
                    <a:pt x="1297475" y="3658439"/>
                    <a:pt x="1292636" y="3658439"/>
                    <a:pt x="1288238" y="3658879"/>
                  </a:cubicBezTo>
                  <a:cubicBezTo>
                    <a:pt x="1279442" y="3659319"/>
                    <a:pt x="1275044" y="3655800"/>
                    <a:pt x="1276803" y="3646124"/>
                  </a:cubicBezTo>
                  <a:cubicBezTo>
                    <a:pt x="1279002" y="3633809"/>
                    <a:pt x="1280761" y="3621934"/>
                    <a:pt x="1280321" y="3608300"/>
                  </a:cubicBezTo>
                  <a:lnTo>
                    <a:pt x="1263608" y="3623693"/>
                  </a:lnTo>
                  <a:cubicBezTo>
                    <a:pt x="1236339" y="3647444"/>
                    <a:pt x="1205552" y="3664157"/>
                    <a:pt x="1169047" y="3668995"/>
                  </a:cubicBezTo>
                  <a:cubicBezTo>
                    <a:pt x="1159810" y="3670314"/>
                    <a:pt x="1151014" y="3669435"/>
                    <a:pt x="1141778" y="3668115"/>
                  </a:cubicBezTo>
                  <a:cubicBezTo>
                    <a:pt x="1134301" y="3667236"/>
                    <a:pt x="1132102" y="3662837"/>
                    <a:pt x="1136060" y="3655360"/>
                  </a:cubicBezTo>
                  <a:cubicBezTo>
                    <a:pt x="1141778" y="3646124"/>
                    <a:pt x="1146616" y="3636888"/>
                    <a:pt x="1151893" y="3627212"/>
                  </a:cubicBezTo>
                  <a:cubicBezTo>
                    <a:pt x="1154532" y="3621934"/>
                    <a:pt x="1156292" y="3616656"/>
                    <a:pt x="1159810" y="3608739"/>
                  </a:cubicBezTo>
                  <a:cubicBezTo>
                    <a:pt x="1154532" y="3611378"/>
                    <a:pt x="1152333" y="3612258"/>
                    <a:pt x="1150134" y="3614017"/>
                  </a:cubicBezTo>
                  <a:cubicBezTo>
                    <a:pt x="1110110" y="3639087"/>
                    <a:pt x="1067008" y="3654921"/>
                    <a:pt x="1020387" y="3661958"/>
                  </a:cubicBezTo>
                  <a:cubicBezTo>
                    <a:pt x="1012470" y="3663277"/>
                    <a:pt x="1003234" y="3660199"/>
                    <a:pt x="995317" y="3659759"/>
                  </a:cubicBezTo>
                  <a:cubicBezTo>
                    <a:pt x="997516" y="3651842"/>
                    <a:pt x="999715" y="3643925"/>
                    <a:pt x="1002794" y="3636448"/>
                  </a:cubicBezTo>
                  <a:cubicBezTo>
                    <a:pt x="1007192" y="3626332"/>
                    <a:pt x="1012910" y="3616216"/>
                    <a:pt x="1016868" y="3605221"/>
                  </a:cubicBezTo>
                  <a:cubicBezTo>
                    <a:pt x="968928" y="3635129"/>
                    <a:pt x="918348" y="3639967"/>
                    <a:pt x="864690" y="3636008"/>
                  </a:cubicBezTo>
                  <a:cubicBezTo>
                    <a:pt x="863370" y="3634689"/>
                    <a:pt x="862930" y="3633369"/>
                    <a:pt x="861611" y="3632050"/>
                  </a:cubicBezTo>
                  <a:lnTo>
                    <a:pt x="897237" y="3573114"/>
                  </a:lnTo>
                  <a:cubicBezTo>
                    <a:pt x="893278" y="3574873"/>
                    <a:pt x="891519" y="3575313"/>
                    <a:pt x="889320" y="3576192"/>
                  </a:cubicBezTo>
                  <a:cubicBezTo>
                    <a:pt x="841819" y="3599063"/>
                    <a:pt x="791240" y="3605221"/>
                    <a:pt x="739780" y="3601262"/>
                  </a:cubicBezTo>
                  <a:cubicBezTo>
                    <a:pt x="726586" y="3600383"/>
                    <a:pt x="725266" y="3596864"/>
                    <a:pt x="731864" y="3586309"/>
                  </a:cubicBezTo>
                  <a:cubicBezTo>
                    <a:pt x="738901" y="3573993"/>
                    <a:pt x="747257" y="3562118"/>
                    <a:pt x="755614" y="3549803"/>
                  </a:cubicBezTo>
                  <a:cubicBezTo>
                    <a:pt x="701956" y="3556400"/>
                    <a:pt x="649617" y="3553322"/>
                    <a:pt x="595079" y="3541447"/>
                  </a:cubicBezTo>
                  <a:cubicBezTo>
                    <a:pt x="601236" y="3531331"/>
                    <a:pt x="606514" y="3522534"/>
                    <a:pt x="612232" y="3512418"/>
                  </a:cubicBezTo>
                  <a:cubicBezTo>
                    <a:pt x="566930" y="3514178"/>
                    <a:pt x="524268" y="3507141"/>
                    <a:pt x="482924" y="3483390"/>
                  </a:cubicBezTo>
                  <a:lnTo>
                    <a:pt x="503156" y="3464478"/>
                  </a:lnTo>
                  <a:cubicBezTo>
                    <a:pt x="404196" y="3450843"/>
                    <a:pt x="305676" y="3437649"/>
                    <a:pt x="211994" y="3403342"/>
                  </a:cubicBezTo>
                  <a:cubicBezTo>
                    <a:pt x="211994" y="3401583"/>
                    <a:pt x="211554" y="3400264"/>
                    <a:pt x="211554" y="3398505"/>
                  </a:cubicBezTo>
                  <a:cubicBezTo>
                    <a:pt x="221670" y="3394106"/>
                    <a:pt x="231346" y="3388389"/>
                    <a:pt x="241902" y="3385310"/>
                  </a:cubicBezTo>
                  <a:lnTo>
                    <a:pt x="425748" y="3338689"/>
                  </a:lnTo>
                  <a:cubicBezTo>
                    <a:pt x="449938" y="3332531"/>
                    <a:pt x="474568" y="3329892"/>
                    <a:pt x="500517" y="3325054"/>
                  </a:cubicBezTo>
                  <a:cubicBezTo>
                    <a:pt x="493920" y="3318897"/>
                    <a:pt x="487323" y="3312739"/>
                    <a:pt x="479846" y="3305262"/>
                  </a:cubicBezTo>
                  <a:cubicBezTo>
                    <a:pt x="519430" y="3279313"/>
                    <a:pt x="562092" y="3271836"/>
                    <a:pt x="607834" y="3272715"/>
                  </a:cubicBezTo>
                  <a:cubicBezTo>
                    <a:pt x="601676" y="3263039"/>
                    <a:pt x="596398" y="3255122"/>
                    <a:pt x="589801" y="3245007"/>
                  </a:cubicBezTo>
                  <a:cubicBezTo>
                    <a:pt x="643020" y="3230932"/>
                    <a:pt x="695358" y="3226974"/>
                    <a:pt x="748577" y="3230932"/>
                  </a:cubicBezTo>
                  <a:cubicBezTo>
                    <a:pt x="738901" y="3215978"/>
                    <a:pt x="728345" y="3201024"/>
                    <a:pt x="718669" y="3185631"/>
                  </a:cubicBezTo>
                  <a:cubicBezTo>
                    <a:pt x="719549" y="3184311"/>
                    <a:pt x="720428" y="3182992"/>
                    <a:pt x="720868" y="3181672"/>
                  </a:cubicBezTo>
                  <a:cubicBezTo>
                    <a:pt x="778045" y="3171996"/>
                    <a:pt x="834342" y="3178154"/>
                    <a:pt x="890639" y="3202784"/>
                  </a:cubicBezTo>
                  <a:cubicBezTo>
                    <a:pt x="877445" y="3182552"/>
                    <a:pt x="865569" y="3164080"/>
                    <a:pt x="852375" y="3143408"/>
                  </a:cubicBezTo>
                  <a:cubicBezTo>
                    <a:pt x="881843" y="3136371"/>
                    <a:pt x="908232" y="3138570"/>
                    <a:pt x="934182" y="3142088"/>
                  </a:cubicBezTo>
                  <a:cubicBezTo>
                    <a:pt x="960131" y="3145607"/>
                    <a:pt x="985201" y="3152644"/>
                    <a:pt x="1006752" y="3168038"/>
                  </a:cubicBezTo>
                  <a:cubicBezTo>
                    <a:pt x="1007632" y="3167158"/>
                    <a:pt x="1008512" y="3166718"/>
                    <a:pt x="1008951" y="3165839"/>
                  </a:cubicBezTo>
                  <a:cubicBezTo>
                    <a:pt x="1005433" y="3158802"/>
                    <a:pt x="1002354" y="3151764"/>
                    <a:pt x="998835" y="3144288"/>
                  </a:cubicBezTo>
                  <a:cubicBezTo>
                    <a:pt x="995317" y="3137690"/>
                    <a:pt x="990479" y="3131093"/>
                    <a:pt x="986960" y="3124056"/>
                  </a:cubicBezTo>
                  <a:cubicBezTo>
                    <a:pt x="981682" y="3113500"/>
                    <a:pt x="984761" y="3107342"/>
                    <a:pt x="996196" y="3109102"/>
                  </a:cubicBezTo>
                  <a:cubicBezTo>
                    <a:pt x="1017748" y="3111301"/>
                    <a:pt x="1040619" y="3113940"/>
                    <a:pt x="1061290" y="3120097"/>
                  </a:cubicBezTo>
                  <a:cubicBezTo>
                    <a:pt x="1091198" y="3129334"/>
                    <a:pt x="1120226" y="3142088"/>
                    <a:pt x="1149255" y="3153524"/>
                  </a:cubicBezTo>
                  <a:cubicBezTo>
                    <a:pt x="1148375" y="3151325"/>
                    <a:pt x="1147495" y="3146926"/>
                    <a:pt x="1145296" y="3142968"/>
                  </a:cubicBezTo>
                  <a:cubicBezTo>
                    <a:pt x="1139578" y="3133292"/>
                    <a:pt x="1133861" y="3124056"/>
                    <a:pt x="1128143" y="3114379"/>
                  </a:cubicBezTo>
                  <a:cubicBezTo>
                    <a:pt x="1121986" y="3104264"/>
                    <a:pt x="1123305" y="3098986"/>
                    <a:pt x="1135620" y="3098546"/>
                  </a:cubicBezTo>
                  <a:cubicBezTo>
                    <a:pt x="1151014" y="3098106"/>
                    <a:pt x="1167287" y="3098546"/>
                    <a:pt x="1182681" y="3102064"/>
                  </a:cubicBezTo>
                  <a:cubicBezTo>
                    <a:pt x="1212589" y="3108662"/>
                    <a:pt x="1238538" y="3124935"/>
                    <a:pt x="1261849" y="3144727"/>
                  </a:cubicBezTo>
                  <a:cubicBezTo>
                    <a:pt x="1265367" y="3147806"/>
                    <a:pt x="1268886" y="3150885"/>
                    <a:pt x="1275483" y="3152644"/>
                  </a:cubicBezTo>
                  <a:cubicBezTo>
                    <a:pt x="1273724" y="3142528"/>
                    <a:pt x="1271525" y="3132852"/>
                    <a:pt x="1269326" y="3123176"/>
                  </a:cubicBezTo>
                  <a:cubicBezTo>
                    <a:pt x="1264928" y="3104264"/>
                    <a:pt x="1270206" y="3097666"/>
                    <a:pt x="1288678" y="3103824"/>
                  </a:cubicBezTo>
                  <a:cubicBezTo>
                    <a:pt x="1318586" y="3113940"/>
                    <a:pt x="1347614" y="3126255"/>
                    <a:pt x="1376642" y="3138570"/>
                  </a:cubicBezTo>
                  <a:cubicBezTo>
                    <a:pt x="1384119" y="3141648"/>
                    <a:pt x="1388957" y="3142088"/>
                    <a:pt x="1393356" y="3135491"/>
                  </a:cubicBezTo>
                  <a:cubicBezTo>
                    <a:pt x="1388078" y="3119657"/>
                    <a:pt x="1379281" y="3109981"/>
                    <a:pt x="1361688" y="3105583"/>
                  </a:cubicBezTo>
                  <a:cubicBezTo>
                    <a:pt x="1325623" y="3095907"/>
                    <a:pt x="1290437" y="3084032"/>
                    <a:pt x="1255252" y="3073036"/>
                  </a:cubicBezTo>
                  <a:cubicBezTo>
                    <a:pt x="1249534" y="3070837"/>
                    <a:pt x="1243376" y="3068638"/>
                    <a:pt x="1238099" y="3065999"/>
                  </a:cubicBezTo>
                  <a:cubicBezTo>
                    <a:pt x="1226223" y="3059842"/>
                    <a:pt x="1224024" y="3053244"/>
                    <a:pt x="1231061" y="3041809"/>
                  </a:cubicBezTo>
                  <a:cubicBezTo>
                    <a:pt x="1237219" y="3031253"/>
                    <a:pt x="1245136" y="3021137"/>
                    <a:pt x="1253492" y="3009702"/>
                  </a:cubicBezTo>
                  <a:cubicBezTo>
                    <a:pt x="1240298" y="3008382"/>
                    <a:pt x="1228422" y="3007943"/>
                    <a:pt x="1216987" y="3006623"/>
                  </a:cubicBezTo>
                  <a:cubicBezTo>
                    <a:pt x="1162889" y="3000466"/>
                    <a:pt x="1111430" y="2985512"/>
                    <a:pt x="1065249" y="2956044"/>
                  </a:cubicBezTo>
                  <a:cubicBezTo>
                    <a:pt x="1059091" y="2952085"/>
                    <a:pt x="1052934" y="2947247"/>
                    <a:pt x="1048095" y="2941970"/>
                  </a:cubicBezTo>
                  <a:cubicBezTo>
                    <a:pt x="1037100" y="2930974"/>
                    <a:pt x="1039299" y="2919978"/>
                    <a:pt x="1053813" y="2914261"/>
                  </a:cubicBezTo>
                  <a:cubicBezTo>
                    <a:pt x="1062170" y="2911182"/>
                    <a:pt x="1070966" y="2908983"/>
                    <a:pt x="1078883" y="2905904"/>
                  </a:cubicBezTo>
                  <a:cubicBezTo>
                    <a:pt x="1084601" y="2903705"/>
                    <a:pt x="1089879" y="2899746"/>
                    <a:pt x="1098235" y="2895788"/>
                  </a:cubicBezTo>
                  <a:cubicBezTo>
                    <a:pt x="1071846" y="2889631"/>
                    <a:pt x="1048095" y="2883913"/>
                    <a:pt x="1024785" y="2877755"/>
                  </a:cubicBezTo>
                  <a:cubicBezTo>
                    <a:pt x="990479" y="2868519"/>
                    <a:pt x="957052" y="2857524"/>
                    <a:pt x="926705" y="2839051"/>
                  </a:cubicBezTo>
                  <a:cubicBezTo>
                    <a:pt x="900315" y="2822778"/>
                    <a:pt x="899876" y="2815741"/>
                    <a:pt x="924945" y="2797708"/>
                  </a:cubicBezTo>
                  <a:cubicBezTo>
                    <a:pt x="935061" y="2790231"/>
                    <a:pt x="945177" y="2782754"/>
                    <a:pt x="954853" y="2774837"/>
                  </a:cubicBezTo>
                  <a:cubicBezTo>
                    <a:pt x="956613" y="2773078"/>
                    <a:pt x="957932" y="2770879"/>
                    <a:pt x="961451" y="2767360"/>
                  </a:cubicBezTo>
                  <a:lnTo>
                    <a:pt x="946057" y="2767360"/>
                  </a:lnTo>
                  <a:cubicBezTo>
                    <a:pt x="893718" y="2768680"/>
                    <a:pt x="843138" y="2760323"/>
                    <a:pt x="797397" y="2733494"/>
                  </a:cubicBezTo>
                  <a:cubicBezTo>
                    <a:pt x="779804" y="2723378"/>
                    <a:pt x="763531" y="2708864"/>
                    <a:pt x="749017" y="2694350"/>
                  </a:cubicBezTo>
                  <a:cubicBezTo>
                    <a:pt x="737141" y="2682475"/>
                    <a:pt x="739780" y="2676317"/>
                    <a:pt x="755174" y="2671039"/>
                  </a:cubicBezTo>
                  <a:cubicBezTo>
                    <a:pt x="771887" y="2665321"/>
                    <a:pt x="788601" y="2660484"/>
                    <a:pt x="805314" y="2654326"/>
                  </a:cubicBezTo>
                  <a:cubicBezTo>
                    <a:pt x="811471" y="2652127"/>
                    <a:pt x="817629" y="2648168"/>
                    <a:pt x="822907" y="2642891"/>
                  </a:cubicBezTo>
                  <a:cubicBezTo>
                    <a:pt x="807953" y="2639372"/>
                    <a:pt x="792559" y="2636293"/>
                    <a:pt x="777605" y="2631895"/>
                  </a:cubicBezTo>
                  <a:cubicBezTo>
                    <a:pt x="716910" y="2613862"/>
                    <a:pt x="659293" y="2589672"/>
                    <a:pt x="608274" y="2550528"/>
                  </a:cubicBezTo>
                  <a:cubicBezTo>
                    <a:pt x="602556" y="2546130"/>
                    <a:pt x="594639" y="2536893"/>
                    <a:pt x="595959" y="2532055"/>
                  </a:cubicBezTo>
                  <a:cubicBezTo>
                    <a:pt x="597278" y="2526338"/>
                    <a:pt x="606954" y="2521060"/>
                    <a:pt x="613551" y="2517981"/>
                  </a:cubicBezTo>
                  <a:cubicBezTo>
                    <a:pt x="625867" y="2512703"/>
                    <a:pt x="638621" y="2510064"/>
                    <a:pt x="650936" y="2505226"/>
                  </a:cubicBezTo>
                  <a:cubicBezTo>
                    <a:pt x="658853" y="2502148"/>
                    <a:pt x="665890" y="2497309"/>
                    <a:pt x="676006" y="2492032"/>
                  </a:cubicBezTo>
                  <a:cubicBezTo>
                    <a:pt x="597718" y="2481036"/>
                    <a:pt x="541421" y="2438373"/>
                    <a:pt x="489082" y="2388233"/>
                  </a:cubicBezTo>
                  <a:cubicBezTo>
                    <a:pt x="470609" y="2370200"/>
                    <a:pt x="471929" y="2366681"/>
                    <a:pt x="496119" y="2359644"/>
                  </a:cubicBezTo>
                  <a:lnTo>
                    <a:pt x="562532" y="2341612"/>
                  </a:lnTo>
                  <a:cubicBezTo>
                    <a:pt x="566051" y="2340292"/>
                    <a:pt x="569569" y="2339413"/>
                    <a:pt x="573528" y="2336773"/>
                  </a:cubicBezTo>
                  <a:cubicBezTo>
                    <a:pt x="543180" y="2329736"/>
                    <a:pt x="515911" y="2316542"/>
                    <a:pt x="489522" y="2301148"/>
                  </a:cubicBezTo>
                  <a:cubicBezTo>
                    <a:pt x="447739" y="2276078"/>
                    <a:pt x="409474" y="2247490"/>
                    <a:pt x="376488" y="2211424"/>
                  </a:cubicBezTo>
                  <a:cubicBezTo>
                    <a:pt x="359334" y="2192952"/>
                    <a:pt x="360654" y="2188554"/>
                    <a:pt x="384844" y="2181516"/>
                  </a:cubicBezTo>
                  <a:cubicBezTo>
                    <a:pt x="404196" y="2175799"/>
                    <a:pt x="423988" y="2171840"/>
                    <a:pt x="444220" y="2167002"/>
                  </a:cubicBezTo>
                  <a:cubicBezTo>
                    <a:pt x="394960" y="2136215"/>
                    <a:pt x="356696" y="2093992"/>
                    <a:pt x="318871" y="2051769"/>
                  </a:cubicBezTo>
                  <a:cubicBezTo>
                    <a:pt x="305676" y="2036815"/>
                    <a:pt x="294241" y="2020102"/>
                    <a:pt x="282366" y="2004268"/>
                  </a:cubicBezTo>
                  <a:cubicBezTo>
                    <a:pt x="280606" y="2002069"/>
                    <a:pt x="279727" y="1998550"/>
                    <a:pt x="277088" y="1994152"/>
                  </a:cubicBezTo>
                  <a:cubicBezTo>
                    <a:pt x="292921" y="1989754"/>
                    <a:pt x="307435" y="1985796"/>
                    <a:pt x="323709" y="1981837"/>
                  </a:cubicBezTo>
                  <a:cubicBezTo>
                    <a:pt x="271810" y="1938735"/>
                    <a:pt x="232226" y="1886836"/>
                    <a:pt x="210675" y="1819103"/>
                  </a:cubicBezTo>
                  <a:lnTo>
                    <a:pt x="255976" y="1819103"/>
                  </a:lnTo>
                  <a:cubicBezTo>
                    <a:pt x="238823" y="1798871"/>
                    <a:pt x="223430" y="1781279"/>
                    <a:pt x="208036" y="1762366"/>
                  </a:cubicBezTo>
                  <a:cubicBezTo>
                    <a:pt x="144262" y="1683638"/>
                    <a:pt x="82687" y="1601391"/>
                    <a:pt x="29908" y="1512547"/>
                  </a:cubicBezTo>
                  <a:cubicBezTo>
                    <a:pt x="18473" y="1493635"/>
                    <a:pt x="9676" y="1473403"/>
                    <a:pt x="0" y="1453611"/>
                  </a:cubicBezTo>
                  <a:lnTo>
                    <a:pt x="0" y="1449213"/>
                  </a:lnTo>
                  <a:cubicBezTo>
                    <a:pt x="40464" y="1458009"/>
                    <a:pt x="76969" y="1476922"/>
                    <a:pt x="113034" y="1495834"/>
                  </a:cubicBezTo>
                  <a:cubicBezTo>
                    <a:pt x="204517" y="1543775"/>
                    <a:pt x="293361" y="1596113"/>
                    <a:pt x="377807" y="1655489"/>
                  </a:cubicBezTo>
                  <a:cubicBezTo>
                    <a:pt x="382645" y="1658568"/>
                    <a:pt x="387483" y="1662087"/>
                    <a:pt x="393641" y="1666925"/>
                  </a:cubicBezTo>
                  <a:cubicBezTo>
                    <a:pt x="392321" y="1652411"/>
                    <a:pt x="391002" y="1638776"/>
                    <a:pt x="389682" y="1622503"/>
                  </a:cubicBezTo>
                  <a:cubicBezTo>
                    <a:pt x="458734" y="1636137"/>
                    <a:pt x="514152" y="1670004"/>
                    <a:pt x="563412" y="1717504"/>
                  </a:cubicBezTo>
                  <a:cubicBezTo>
                    <a:pt x="566051" y="1701671"/>
                    <a:pt x="568690" y="1686717"/>
                    <a:pt x="571768" y="1668244"/>
                  </a:cubicBezTo>
                  <a:cubicBezTo>
                    <a:pt x="644779" y="1707828"/>
                    <a:pt x="707234" y="1756209"/>
                    <a:pt x="762211" y="1816904"/>
                  </a:cubicBezTo>
                  <a:cubicBezTo>
                    <a:pt x="762651" y="1813385"/>
                    <a:pt x="763091" y="1809427"/>
                    <a:pt x="763971" y="1805029"/>
                  </a:cubicBezTo>
                  <a:cubicBezTo>
                    <a:pt x="765730" y="1790955"/>
                    <a:pt x="767049" y="1776440"/>
                    <a:pt x="769688" y="1762366"/>
                  </a:cubicBezTo>
                  <a:cubicBezTo>
                    <a:pt x="774966" y="1731139"/>
                    <a:pt x="778925" y="1728940"/>
                    <a:pt x="803994" y="1749172"/>
                  </a:cubicBezTo>
                  <a:cubicBezTo>
                    <a:pt x="821587" y="1763246"/>
                    <a:pt x="838300" y="1778640"/>
                    <a:pt x="854134" y="1794473"/>
                  </a:cubicBezTo>
                  <a:cubicBezTo>
                    <a:pt x="885801" y="1827460"/>
                    <a:pt x="913950" y="1862646"/>
                    <a:pt x="933302" y="1903989"/>
                  </a:cubicBezTo>
                  <a:cubicBezTo>
                    <a:pt x="936821" y="1911906"/>
                    <a:pt x="939899" y="1920262"/>
                    <a:pt x="945617" y="1929059"/>
                  </a:cubicBezTo>
                  <a:cubicBezTo>
                    <a:pt x="947376" y="1919822"/>
                    <a:pt x="948696" y="1911026"/>
                    <a:pt x="950455" y="1902230"/>
                  </a:cubicBezTo>
                  <a:cubicBezTo>
                    <a:pt x="953974" y="1880678"/>
                    <a:pt x="957492" y="1859567"/>
                    <a:pt x="961451" y="1837576"/>
                  </a:cubicBezTo>
                  <a:cubicBezTo>
                    <a:pt x="962770" y="1830539"/>
                    <a:pt x="966728" y="1825261"/>
                    <a:pt x="974645" y="1831418"/>
                  </a:cubicBezTo>
                  <a:cubicBezTo>
                    <a:pt x="1032702" y="1874961"/>
                    <a:pt x="1080642" y="1926420"/>
                    <a:pt x="1103953" y="1996791"/>
                  </a:cubicBezTo>
                  <a:cubicBezTo>
                    <a:pt x="1105712" y="2001629"/>
                    <a:pt x="1106152" y="2006907"/>
                    <a:pt x="1109671" y="2012625"/>
                  </a:cubicBezTo>
                  <a:cubicBezTo>
                    <a:pt x="1113189" y="2004268"/>
                    <a:pt x="1117148" y="1995912"/>
                    <a:pt x="1119347" y="1987115"/>
                  </a:cubicBezTo>
                  <a:cubicBezTo>
                    <a:pt x="1122865" y="1973920"/>
                    <a:pt x="1125064" y="1960726"/>
                    <a:pt x="1128583" y="1947091"/>
                  </a:cubicBezTo>
                  <a:cubicBezTo>
                    <a:pt x="1129902" y="1942693"/>
                    <a:pt x="1131222" y="1938735"/>
                    <a:pt x="1133421" y="1934776"/>
                  </a:cubicBezTo>
                  <a:cubicBezTo>
                    <a:pt x="1137379" y="1927739"/>
                    <a:pt x="1143097" y="1925540"/>
                    <a:pt x="1149694" y="1931258"/>
                  </a:cubicBezTo>
                  <a:cubicBezTo>
                    <a:pt x="1159370" y="1940054"/>
                    <a:pt x="1169047" y="1948851"/>
                    <a:pt x="1176963" y="1958527"/>
                  </a:cubicBezTo>
                  <a:cubicBezTo>
                    <a:pt x="1219186" y="2012625"/>
                    <a:pt x="1252173" y="2072001"/>
                    <a:pt x="1271525" y="2138854"/>
                  </a:cubicBezTo>
                  <a:cubicBezTo>
                    <a:pt x="1271965" y="2140613"/>
                    <a:pt x="1272845" y="2142372"/>
                    <a:pt x="1274164" y="2147210"/>
                  </a:cubicBezTo>
                  <a:cubicBezTo>
                    <a:pt x="1277243" y="2140613"/>
                    <a:pt x="1279882" y="2136215"/>
                    <a:pt x="1281201" y="2131377"/>
                  </a:cubicBezTo>
                  <a:cubicBezTo>
                    <a:pt x="1286039" y="2111585"/>
                    <a:pt x="1289998" y="2091793"/>
                    <a:pt x="1294836" y="2072001"/>
                  </a:cubicBezTo>
                  <a:cubicBezTo>
                    <a:pt x="1297914" y="2058806"/>
                    <a:pt x="1303632" y="2055287"/>
                    <a:pt x="1313748" y="2063644"/>
                  </a:cubicBezTo>
                  <a:cubicBezTo>
                    <a:pt x="1330021" y="2076399"/>
                    <a:pt x="1346295" y="2089594"/>
                    <a:pt x="1358170" y="2105867"/>
                  </a:cubicBezTo>
                  <a:cubicBezTo>
                    <a:pt x="1390717" y="2149409"/>
                    <a:pt x="1405231" y="2200429"/>
                    <a:pt x="1409629" y="2254527"/>
                  </a:cubicBezTo>
                  <a:cubicBezTo>
                    <a:pt x="1410069" y="2258925"/>
                    <a:pt x="1410509" y="2263323"/>
                    <a:pt x="1412708" y="2268601"/>
                  </a:cubicBezTo>
                  <a:cubicBezTo>
                    <a:pt x="1416666" y="2263323"/>
                    <a:pt x="1421064" y="2258485"/>
                    <a:pt x="1424583" y="2252768"/>
                  </a:cubicBezTo>
                  <a:cubicBezTo>
                    <a:pt x="1431620" y="2241332"/>
                    <a:pt x="1437778" y="2229457"/>
                    <a:pt x="1444815" y="2218461"/>
                  </a:cubicBezTo>
                  <a:cubicBezTo>
                    <a:pt x="1451412" y="2207906"/>
                    <a:pt x="1457570" y="2206586"/>
                    <a:pt x="1465926" y="2215383"/>
                  </a:cubicBezTo>
                  <a:cubicBezTo>
                    <a:pt x="1475602" y="2225059"/>
                    <a:pt x="1483959" y="2236054"/>
                    <a:pt x="1490996" y="2247490"/>
                  </a:cubicBezTo>
                  <a:cubicBezTo>
                    <a:pt x="1516066" y="2287513"/>
                    <a:pt x="1531460" y="2331936"/>
                    <a:pt x="1546414" y="2376357"/>
                  </a:cubicBezTo>
                  <a:cubicBezTo>
                    <a:pt x="1547733" y="2380756"/>
                    <a:pt x="1549053" y="2384714"/>
                    <a:pt x="1550812" y="2389112"/>
                  </a:cubicBezTo>
                  <a:cubicBezTo>
                    <a:pt x="1551252" y="2389552"/>
                    <a:pt x="1551692" y="2390432"/>
                    <a:pt x="1553011" y="2391751"/>
                  </a:cubicBezTo>
                  <a:cubicBezTo>
                    <a:pt x="1555210" y="2386473"/>
                    <a:pt x="1558289" y="2382075"/>
                    <a:pt x="1559608" y="2377677"/>
                  </a:cubicBezTo>
                  <a:cubicBezTo>
                    <a:pt x="1561368" y="2371519"/>
                    <a:pt x="1562247" y="2364482"/>
                    <a:pt x="1564006" y="2358325"/>
                  </a:cubicBezTo>
                  <a:cubicBezTo>
                    <a:pt x="1566206" y="2349528"/>
                    <a:pt x="1565766" y="2338533"/>
                    <a:pt x="1575882" y="2335014"/>
                  </a:cubicBezTo>
                  <a:cubicBezTo>
                    <a:pt x="1587317" y="2331496"/>
                    <a:pt x="1594354" y="2340732"/>
                    <a:pt x="1600952" y="2347769"/>
                  </a:cubicBezTo>
                  <a:lnTo>
                    <a:pt x="1755296" y="2522520"/>
                  </a:lnTo>
                  <a:cubicBezTo>
                    <a:pt x="1742765" y="2461627"/>
                    <a:pt x="1686276" y="2335895"/>
                    <a:pt x="1698591" y="2332376"/>
                  </a:cubicBezTo>
                  <a:cubicBezTo>
                    <a:pt x="1708707" y="2330177"/>
                    <a:pt x="1719703" y="2330177"/>
                    <a:pt x="1730259" y="2328858"/>
                  </a:cubicBezTo>
                  <a:cubicBezTo>
                    <a:pt x="1735976" y="2328418"/>
                    <a:pt x="1740814" y="2327538"/>
                    <a:pt x="1748731" y="2326659"/>
                  </a:cubicBezTo>
                  <a:cubicBezTo>
                    <a:pt x="1744773" y="2321821"/>
                    <a:pt x="1742574" y="2319182"/>
                    <a:pt x="1739935" y="2316103"/>
                  </a:cubicBezTo>
                  <a:cubicBezTo>
                    <a:pt x="1695073" y="2262005"/>
                    <a:pt x="1663406" y="2200870"/>
                    <a:pt x="1648012" y="2131818"/>
                  </a:cubicBezTo>
                  <a:cubicBezTo>
                    <a:pt x="1645373" y="2119063"/>
                    <a:pt x="1644493" y="2105428"/>
                    <a:pt x="1644493" y="2092234"/>
                  </a:cubicBezTo>
                  <a:cubicBezTo>
                    <a:pt x="1644933" y="2075080"/>
                    <a:pt x="1656808" y="2068483"/>
                    <a:pt x="1671762" y="2076400"/>
                  </a:cubicBezTo>
                  <a:cubicBezTo>
                    <a:pt x="1680998" y="2081238"/>
                    <a:pt x="1688915" y="2087396"/>
                    <a:pt x="1698591" y="2092234"/>
                  </a:cubicBezTo>
                  <a:cubicBezTo>
                    <a:pt x="1705629" y="2095752"/>
                    <a:pt x="1713106" y="2097951"/>
                    <a:pt x="1720582" y="2100590"/>
                  </a:cubicBezTo>
                  <a:cubicBezTo>
                    <a:pt x="1721462" y="2099711"/>
                    <a:pt x="1722342" y="2098391"/>
                    <a:pt x="1722782" y="2097951"/>
                  </a:cubicBezTo>
                  <a:cubicBezTo>
                    <a:pt x="1720143" y="2093113"/>
                    <a:pt x="1717064" y="2087835"/>
                    <a:pt x="1713985" y="2083437"/>
                  </a:cubicBezTo>
                  <a:cubicBezTo>
                    <a:pt x="1684077" y="2031978"/>
                    <a:pt x="1656808" y="1979199"/>
                    <a:pt x="1640975" y="1921583"/>
                  </a:cubicBezTo>
                  <a:cubicBezTo>
                    <a:pt x="1637896" y="1910147"/>
                    <a:pt x="1636137" y="1897392"/>
                    <a:pt x="1635697" y="1885517"/>
                  </a:cubicBezTo>
                  <a:cubicBezTo>
                    <a:pt x="1635257" y="1871443"/>
                    <a:pt x="1640975" y="1867045"/>
                    <a:pt x="1655049" y="1869244"/>
                  </a:cubicBezTo>
                  <a:cubicBezTo>
                    <a:pt x="1670443" y="1871883"/>
                    <a:pt x="1685397" y="1875841"/>
                    <a:pt x="1700351" y="1878920"/>
                  </a:cubicBezTo>
                  <a:cubicBezTo>
                    <a:pt x="1708267" y="1880679"/>
                    <a:pt x="1716184" y="1880679"/>
                    <a:pt x="1725421" y="1878920"/>
                  </a:cubicBezTo>
                  <a:cubicBezTo>
                    <a:pt x="1723221" y="1876281"/>
                    <a:pt x="1720143" y="1873202"/>
                    <a:pt x="1717943" y="1870563"/>
                  </a:cubicBezTo>
                  <a:cubicBezTo>
                    <a:pt x="1670003" y="1820424"/>
                    <a:pt x="1635257" y="1762807"/>
                    <a:pt x="1623382" y="1693755"/>
                  </a:cubicBezTo>
                  <a:cubicBezTo>
                    <a:pt x="1620303" y="1675282"/>
                    <a:pt x="1620743" y="1655490"/>
                    <a:pt x="1622502" y="1636578"/>
                  </a:cubicBezTo>
                  <a:cubicBezTo>
                    <a:pt x="1624261" y="1617666"/>
                    <a:pt x="1632178" y="1614587"/>
                    <a:pt x="1648012" y="1623823"/>
                  </a:cubicBezTo>
                  <a:cubicBezTo>
                    <a:pt x="1667364" y="1634819"/>
                    <a:pt x="1686716" y="1646254"/>
                    <a:pt x="1706508" y="1657690"/>
                  </a:cubicBezTo>
                  <a:cubicBezTo>
                    <a:pt x="1712226" y="1660768"/>
                    <a:pt x="1718823" y="1662088"/>
                    <a:pt x="1727180" y="1664727"/>
                  </a:cubicBezTo>
                  <a:cubicBezTo>
                    <a:pt x="1725421" y="1660329"/>
                    <a:pt x="1724981" y="1658569"/>
                    <a:pt x="1724101" y="1656810"/>
                  </a:cubicBezTo>
                  <a:cubicBezTo>
                    <a:pt x="1679239" y="1583800"/>
                    <a:pt x="1651970" y="1504192"/>
                    <a:pt x="1638336" y="1420186"/>
                  </a:cubicBezTo>
                  <a:cubicBezTo>
                    <a:pt x="1636576" y="1409630"/>
                    <a:pt x="1636576" y="1398195"/>
                    <a:pt x="1637456" y="1386759"/>
                  </a:cubicBezTo>
                  <a:cubicBezTo>
                    <a:pt x="1638336" y="1373565"/>
                    <a:pt x="1644493" y="1369166"/>
                    <a:pt x="1656808" y="1373565"/>
                  </a:cubicBezTo>
                  <a:cubicBezTo>
                    <a:pt x="1666484" y="1376643"/>
                    <a:pt x="1674401" y="1382361"/>
                    <a:pt x="1683637" y="1386759"/>
                  </a:cubicBezTo>
                  <a:cubicBezTo>
                    <a:pt x="1699911" y="1394676"/>
                    <a:pt x="1715744" y="1403033"/>
                    <a:pt x="1732018" y="1410949"/>
                  </a:cubicBezTo>
                  <a:cubicBezTo>
                    <a:pt x="1734217" y="1412269"/>
                    <a:pt x="1737735" y="1412269"/>
                    <a:pt x="1742134" y="1412709"/>
                  </a:cubicBezTo>
                  <a:cubicBezTo>
                    <a:pt x="1740374" y="1409190"/>
                    <a:pt x="1739055" y="1406991"/>
                    <a:pt x="1737735" y="1405672"/>
                  </a:cubicBezTo>
                  <a:cubicBezTo>
                    <a:pt x="1715305" y="1375324"/>
                    <a:pt x="1703869" y="1340138"/>
                    <a:pt x="1696392" y="1304073"/>
                  </a:cubicBezTo>
                  <a:cubicBezTo>
                    <a:pt x="1686276" y="1254373"/>
                    <a:pt x="1682758" y="1204673"/>
                    <a:pt x="1688475" y="1154533"/>
                  </a:cubicBezTo>
                  <a:cubicBezTo>
                    <a:pt x="1690235" y="1140899"/>
                    <a:pt x="1693753" y="1138700"/>
                    <a:pt x="1704749" y="1145297"/>
                  </a:cubicBezTo>
                  <a:cubicBezTo>
                    <a:pt x="1730698" y="1161131"/>
                    <a:pt x="1756648" y="1178284"/>
                    <a:pt x="1782157" y="1194557"/>
                  </a:cubicBezTo>
                  <a:cubicBezTo>
                    <a:pt x="1787435" y="1197636"/>
                    <a:pt x="1792273" y="1200715"/>
                    <a:pt x="1796672" y="1203354"/>
                  </a:cubicBezTo>
                  <a:cubicBezTo>
                    <a:pt x="1787435" y="1179603"/>
                    <a:pt x="1776880" y="1156293"/>
                    <a:pt x="1770282" y="1131663"/>
                  </a:cubicBezTo>
                  <a:cubicBezTo>
                    <a:pt x="1752690" y="1069648"/>
                    <a:pt x="1746532" y="1005434"/>
                    <a:pt x="1750930" y="940780"/>
                  </a:cubicBezTo>
                  <a:cubicBezTo>
                    <a:pt x="1751370" y="931983"/>
                    <a:pt x="1753129" y="923187"/>
                    <a:pt x="1755328" y="914830"/>
                  </a:cubicBezTo>
                  <a:cubicBezTo>
                    <a:pt x="1757967" y="903835"/>
                    <a:pt x="1762366" y="901196"/>
                    <a:pt x="1772042" y="907354"/>
                  </a:cubicBezTo>
                  <a:cubicBezTo>
                    <a:pt x="1793153" y="920548"/>
                    <a:pt x="1813825" y="934622"/>
                    <a:pt x="1834936" y="948697"/>
                  </a:cubicBezTo>
                  <a:cubicBezTo>
                    <a:pt x="1838015" y="950896"/>
                    <a:pt x="1841094" y="953535"/>
                    <a:pt x="1844612" y="955294"/>
                  </a:cubicBezTo>
                  <a:cubicBezTo>
                    <a:pt x="1833177" y="859853"/>
                    <a:pt x="1841533" y="766610"/>
                    <a:pt x="1863525" y="670288"/>
                  </a:cubicBezTo>
                  <a:cubicBezTo>
                    <a:pt x="1881997" y="682604"/>
                    <a:pt x="1897391" y="692280"/>
                    <a:pt x="1913664" y="703715"/>
                  </a:cubicBezTo>
                  <a:cubicBezTo>
                    <a:pt x="1910586" y="663691"/>
                    <a:pt x="1913664" y="624547"/>
                    <a:pt x="1922900" y="586283"/>
                  </a:cubicBezTo>
                  <a:cubicBezTo>
                    <a:pt x="1932137" y="548458"/>
                    <a:pt x="1943132" y="511073"/>
                    <a:pt x="1967323" y="477207"/>
                  </a:cubicBezTo>
                  <a:cubicBezTo>
                    <a:pt x="1979637" y="490401"/>
                    <a:pt x="1990193" y="502277"/>
                    <a:pt x="2001189" y="514592"/>
                  </a:cubicBezTo>
                  <a:cubicBezTo>
                    <a:pt x="2005147" y="483804"/>
                    <a:pt x="2008666" y="453896"/>
                    <a:pt x="2013504" y="424428"/>
                  </a:cubicBezTo>
                  <a:cubicBezTo>
                    <a:pt x="2033296" y="303477"/>
                    <a:pt x="2057046" y="182966"/>
                    <a:pt x="2093551" y="65533"/>
                  </a:cubicBezTo>
                  <a:cubicBezTo>
                    <a:pt x="2100588" y="43542"/>
                    <a:pt x="2110266" y="21551"/>
                    <a:pt x="2118622" y="0"/>
                  </a:cubicBezTo>
                  <a:close/>
                </a:path>
              </a:pathLst>
            </a:custGeom>
            <a:solidFill>
              <a:srgbClr val="57C3A7"/>
            </a:solidFill>
            <a:ln w="43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Rounded Rectangle 17">
              <a:extLst>
                <a:ext uri="{FF2B5EF4-FFF2-40B4-BE49-F238E27FC236}">
                  <a16:creationId xmlns:a16="http://schemas.microsoft.com/office/drawing/2014/main" id="{4C26C3DC-DEDA-41E6-B502-E1991CB55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76163" y="3887912"/>
              <a:ext cx="260009" cy="413693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A417CBFA-3D8E-440C-AC38-A07B201495CF}"/>
              </a:ext>
            </a:extLst>
          </p:cNvPr>
          <p:cNvSpPr/>
          <p:nvPr/>
        </p:nvSpPr>
        <p:spPr>
          <a:xfrm>
            <a:off x="5981132" y="2975063"/>
            <a:ext cx="235305" cy="2353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0E79571-88CD-47E8-9696-A4938E45BD35}"/>
              </a:ext>
            </a:extLst>
          </p:cNvPr>
          <p:cNvSpPr/>
          <p:nvPr/>
        </p:nvSpPr>
        <p:spPr>
          <a:xfrm>
            <a:off x="5794822" y="2215283"/>
            <a:ext cx="602086" cy="6020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Heart 17">
            <a:extLst>
              <a:ext uri="{FF2B5EF4-FFF2-40B4-BE49-F238E27FC236}">
                <a16:creationId xmlns:a16="http://schemas.microsoft.com/office/drawing/2014/main" id="{40E3D145-70FA-4C90-9EFD-132BC5B06C77}"/>
              </a:ext>
            </a:extLst>
          </p:cNvPr>
          <p:cNvSpPr/>
          <p:nvPr/>
        </p:nvSpPr>
        <p:spPr>
          <a:xfrm>
            <a:off x="5921095" y="2352497"/>
            <a:ext cx="349809" cy="342975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ed Rectangle 25">
            <a:extLst>
              <a:ext uri="{FF2B5EF4-FFF2-40B4-BE49-F238E27FC236}">
                <a16:creationId xmlns:a16="http://schemas.microsoft.com/office/drawing/2014/main" id="{D593F7CA-4536-45DC-9CD5-5337007659ED}"/>
              </a:ext>
            </a:extLst>
          </p:cNvPr>
          <p:cNvSpPr/>
          <p:nvPr/>
        </p:nvSpPr>
        <p:spPr>
          <a:xfrm>
            <a:off x="4051491" y="3466409"/>
            <a:ext cx="347277" cy="29268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Rounded Rectangle 40">
            <a:extLst>
              <a:ext uri="{FF2B5EF4-FFF2-40B4-BE49-F238E27FC236}">
                <a16:creationId xmlns:a16="http://schemas.microsoft.com/office/drawing/2014/main" id="{23AB3423-915A-486F-A7DF-0215217506C0}"/>
              </a:ext>
            </a:extLst>
          </p:cNvPr>
          <p:cNvSpPr/>
          <p:nvPr/>
        </p:nvSpPr>
        <p:spPr>
          <a:xfrm rot="2942052">
            <a:off x="7999978" y="5157484"/>
            <a:ext cx="322807" cy="343418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FE9BB5-D20F-00A6-1C7F-C70CC73222F2}"/>
              </a:ext>
            </a:extLst>
          </p:cNvPr>
          <p:cNvSpPr txBox="1"/>
          <p:nvPr/>
        </p:nvSpPr>
        <p:spPr>
          <a:xfrm>
            <a:off x="2949722" y="1532729"/>
            <a:ext cx="632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Contact Admin</a:t>
            </a:r>
          </a:p>
        </p:txBody>
      </p:sp>
    </p:spTree>
    <p:extLst>
      <p:ext uri="{BB962C8B-B14F-4D97-AF65-F5344CB8AC3E}">
        <p14:creationId xmlns:p14="http://schemas.microsoft.com/office/powerpoint/2010/main" val="51223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Admin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D9044D-6375-4EDB-80B2-93800ED43CCD}"/>
              </a:ext>
            </a:extLst>
          </p:cNvPr>
          <p:cNvGrpSpPr/>
          <p:nvPr/>
        </p:nvGrpSpPr>
        <p:grpSpPr>
          <a:xfrm>
            <a:off x="4721137" y="3316980"/>
            <a:ext cx="2759570" cy="2760716"/>
            <a:chOff x="9901415" y="3029291"/>
            <a:chExt cx="1598840" cy="159950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779D915-4F8D-481D-B2CE-214D94EBA73E}"/>
                </a:ext>
              </a:extLst>
            </p:cNvPr>
            <p:cNvSpPr/>
            <p:nvPr/>
          </p:nvSpPr>
          <p:spPr>
            <a:xfrm>
              <a:off x="9901415" y="3029291"/>
              <a:ext cx="1598840" cy="1599503"/>
            </a:xfrm>
            <a:custGeom>
              <a:avLst/>
              <a:gdLst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686938 w 4246481"/>
                <a:gd name="connsiteY489" fmla="*/ 2355593 h 4248240"/>
                <a:gd name="connsiteX490" fmla="*/ 1686716 w 4246481"/>
                <a:gd name="connsiteY490" fmla="*/ 2353928 h 4248240"/>
                <a:gd name="connsiteX491" fmla="*/ 1698591 w 4246481"/>
                <a:gd name="connsiteY491" fmla="*/ 2332376 h 4248240"/>
                <a:gd name="connsiteX492" fmla="*/ 1730259 w 4246481"/>
                <a:gd name="connsiteY492" fmla="*/ 2328858 h 4248240"/>
                <a:gd name="connsiteX493" fmla="*/ 1748731 w 4246481"/>
                <a:gd name="connsiteY493" fmla="*/ 2326659 h 4248240"/>
                <a:gd name="connsiteX494" fmla="*/ 1739935 w 4246481"/>
                <a:gd name="connsiteY494" fmla="*/ 2316103 h 4248240"/>
                <a:gd name="connsiteX495" fmla="*/ 1648012 w 4246481"/>
                <a:gd name="connsiteY495" fmla="*/ 2131818 h 4248240"/>
                <a:gd name="connsiteX496" fmla="*/ 1644493 w 4246481"/>
                <a:gd name="connsiteY496" fmla="*/ 2092234 h 4248240"/>
                <a:gd name="connsiteX497" fmla="*/ 1671762 w 4246481"/>
                <a:gd name="connsiteY497" fmla="*/ 2076400 h 4248240"/>
                <a:gd name="connsiteX498" fmla="*/ 1698591 w 4246481"/>
                <a:gd name="connsiteY498" fmla="*/ 2092234 h 4248240"/>
                <a:gd name="connsiteX499" fmla="*/ 1720582 w 4246481"/>
                <a:gd name="connsiteY499" fmla="*/ 2100590 h 4248240"/>
                <a:gd name="connsiteX500" fmla="*/ 1722782 w 4246481"/>
                <a:gd name="connsiteY500" fmla="*/ 2097951 h 4248240"/>
                <a:gd name="connsiteX501" fmla="*/ 1713985 w 4246481"/>
                <a:gd name="connsiteY501" fmla="*/ 2083437 h 4248240"/>
                <a:gd name="connsiteX502" fmla="*/ 1640975 w 4246481"/>
                <a:gd name="connsiteY502" fmla="*/ 1921583 h 4248240"/>
                <a:gd name="connsiteX503" fmla="*/ 1635697 w 4246481"/>
                <a:gd name="connsiteY503" fmla="*/ 1885517 h 4248240"/>
                <a:gd name="connsiteX504" fmla="*/ 1655049 w 4246481"/>
                <a:gd name="connsiteY504" fmla="*/ 1869244 h 4248240"/>
                <a:gd name="connsiteX505" fmla="*/ 1700351 w 4246481"/>
                <a:gd name="connsiteY505" fmla="*/ 1878920 h 4248240"/>
                <a:gd name="connsiteX506" fmla="*/ 1725421 w 4246481"/>
                <a:gd name="connsiteY506" fmla="*/ 1878920 h 4248240"/>
                <a:gd name="connsiteX507" fmla="*/ 1717943 w 4246481"/>
                <a:gd name="connsiteY507" fmla="*/ 1870563 h 4248240"/>
                <a:gd name="connsiteX508" fmla="*/ 1623382 w 4246481"/>
                <a:gd name="connsiteY508" fmla="*/ 1693755 h 4248240"/>
                <a:gd name="connsiteX509" fmla="*/ 1622502 w 4246481"/>
                <a:gd name="connsiteY509" fmla="*/ 1636578 h 4248240"/>
                <a:gd name="connsiteX510" fmla="*/ 1648012 w 4246481"/>
                <a:gd name="connsiteY510" fmla="*/ 1623823 h 4248240"/>
                <a:gd name="connsiteX511" fmla="*/ 1706508 w 4246481"/>
                <a:gd name="connsiteY511" fmla="*/ 1657690 h 4248240"/>
                <a:gd name="connsiteX512" fmla="*/ 1727180 w 4246481"/>
                <a:gd name="connsiteY512" fmla="*/ 1664727 h 4248240"/>
                <a:gd name="connsiteX513" fmla="*/ 1724101 w 4246481"/>
                <a:gd name="connsiteY513" fmla="*/ 1656810 h 4248240"/>
                <a:gd name="connsiteX514" fmla="*/ 1638336 w 4246481"/>
                <a:gd name="connsiteY514" fmla="*/ 1420186 h 4248240"/>
                <a:gd name="connsiteX515" fmla="*/ 1637456 w 4246481"/>
                <a:gd name="connsiteY515" fmla="*/ 1386759 h 4248240"/>
                <a:gd name="connsiteX516" fmla="*/ 1656808 w 4246481"/>
                <a:gd name="connsiteY516" fmla="*/ 1373565 h 4248240"/>
                <a:gd name="connsiteX517" fmla="*/ 1683637 w 4246481"/>
                <a:gd name="connsiteY517" fmla="*/ 1386759 h 4248240"/>
                <a:gd name="connsiteX518" fmla="*/ 1732018 w 4246481"/>
                <a:gd name="connsiteY518" fmla="*/ 1410949 h 4248240"/>
                <a:gd name="connsiteX519" fmla="*/ 1742134 w 4246481"/>
                <a:gd name="connsiteY519" fmla="*/ 1412709 h 4248240"/>
                <a:gd name="connsiteX520" fmla="*/ 1737735 w 4246481"/>
                <a:gd name="connsiteY520" fmla="*/ 1405672 h 4248240"/>
                <a:gd name="connsiteX521" fmla="*/ 1696392 w 4246481"/>
                <a:gd name="connsiteY521" fmla="*/ 1304073 h 4248240"/>
                <a:gd name="connsiteX522" fmla="*/ 1688475 w 4246481"/>
                <a:gd name="connsiteY522" fmla="*/ 1154533 h 4248240"/>
                <a:gd name="connsiteX523" fmla="*/ 1704749 w 4246481"/>
                <a:gd name="connsiteY523" fmla="*/ 1145297 h 4248240"/>
                <a:gd name="connsiteX524" fmla="*/ 1782157 w 4246481"/>
                <a:gd name="connsiteY524" fmla="*/ 1194557 h 4248240"/>
                <a:gd name="connsiteX525" fmla="*/ 1796672 w 4246481"/>
                <a:gd name="connsiteY525" fmla="*/ 1203354 h 4248240"/>
                <a:gd name="connsiteX526" fmla="*/ 1770282 w 4246481"/>
                <a:gd name="connsiteY526" fmla="*/ 1131663 h 4248240"/>
                <a:gd name="connsiteX527" fmla="*/ 1750930 w 4246481"/>
                <a:gd name="connsiteY527" fmla="*/ 940780 h 4248240"/>
                <a:gd name="connsiteX528" fmla="*/ 1755328 w 4246481"/>
                <a:gd name="connsiteY528" fmla="*/ 914830 h 4248240"/>
                <a:gd name="connsiteX529" fmla="*/ 1772042 w 4246481"/>
                <a:gd name="connsiteY529" fmla="*/ 907354 h 4248240"/>
                <a:gd name="connsiteX530" fmla="*/ 1834936 w 4246481"/>
                <a:gd name="connsiteY530" fmla="*/ 948697 h 4248240"/>
                <a:gd name="connsiteX531" fmla="*/ 1844612 w 4246481"/>
                <a:gd name="connsiteY531" fmla="*/ 955294 h 4248240"/>
                <a:gd name="connsiteX532" fmla="*/ 1863525 w 4246481"/>
                <a:gd name="connsiteY532" fmla="*/ 670288 h 4248240"/>
                <a:gd name="connsiteX533" fmla="*/ 1913664 w 4246481"/>
                <a:gd name="connsiteY533" fmla="*/ 703715 h 4248240"/>
                <a:gd name="connsiteX534" fmla="*/ 1922900 w 4246481"/>
                <a:gd name="connsiteY534" fmla="*/ 586283 h 4248240"/>
                <a:gd name="connsiteX535" fmla="*/ 1967323 w 4246481"/>
                <a:gd name="connsiteY535" fmla="*/ 477207 h 4248240"/>
                <a:gd name="connsiteX536" fmla="*/ 2001189 w 4246481"/>
                <a:gd name="connsiteY536" fmla="*/ 514592 h 4248240"/>
                <a:gd name="connsiteX537" fmla="*/ 2013504 w 4246481"/>
                <a:gd name="connsiteY537" fmla="*/ 424428 h 4248240"/>
                <a:gd name="connsiteX538" fmla="*/ 2093551 w 4246481"/>
                <a:gd name="connsiteY538" fmla="*/ 65533 h 4248240"/>
                <a:gd name="connsiteX539" fmla="*/ 2118622 w 4246481"/>
                <a:gd name="connsiteY539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686938 w 4246481"/>
                <a:gd name="connsiteY489" fmla="*/ 2355593 h 4248240"/>
                <a:gd name="connsiteX490" fmla="*/ 1801016 w 4246481"/>
                <a:gd name="connsiteY490" fmla="*/ 2579670 h 4248240"/>
                <a:gd name="connsiteX491" fmla="*/ 1698591 w 4246481"/>
                <a:gd name="connsiteY491" fmla="*/ 2332376 h 4248240"/>
                <a:gd name="connsiteX492" fmla="*/ 1730259 w 4246481"/>
                <a:gd name="connsiteY492" fmla="*/ 2328858 h 4248240"/>
                <a:gd name="connsiteX493" fmla="*/ 1748731 w 4246481"/>
                <a:gd name="connsiteY493" fmla="*/ 2326659 h 4248240"/>
                <a:gd name="connsiteX494" fmla="*/ 1739935 w 4246481"/>
                <a:gd name="connsiteY494" fmla="*/ 2316103 h 4248240"/>
                <a:gd name="connsiteX495" fmla="*/ 1648012 w 4246481"/>
                <a:gd name="connsiteY495" fmla="*/ 2131818 h 4248240"/>
                <a:gd name="connsiteX496" fmla="*/ 1644493 w 4246481"/>
                <a:gd name="connsiteY496" fmla="*/ 2092234 h 4248240"/>
                <a:gd name="connsiteX497" fmla="*/ 1671762 w 4246481"/>
                <a:gd name="connsiteY497" fmla="*/ 2076400 h 4248240"/>
                <a:gd name="connsiteX498" fmla="*/ 1698591 w 4246481"/>
                <a:gd name="connsiteY498" fmla="*/ 2092234 h 4248240"/>
                <a:gd name="connsiteX499" fmla="*/ 1720582 w 4246481"/>
                <a:gd name="connsiteY499" fmla="*/ 2100590 h 4248240"/>
                <a:gd name="connsiteX500" fmla="*/ 1722782 w 4246481"/>
                <a:gd name="connsiteY500" fmla="*/ 2097951 h 4248240"/>
                <a:gd name="connsiteX501" fmla="*/ 1713985 w 4246481"/>
                <a:gd name="connsiteY501" fmla="*/ 2083437 h 4248240"/>
                <a:gd name="connsiteX502" fmla="*/ 1640975 w 4246481"/>
                <a:gd name="connsiteY502" fmla="*/ 1921583 h 4248240"/>
                <a:gd name="connsiteX503" fmla="*/ 1635697 w 4246481"/>
                <a:gd name="connsiteY503" fmla="*/ 1885517 h 4248240"/>
                <a:gd name="connsiteX504" fmla="*/ 1655049 w 4246481"/>
                <a:gd name="connsiteY504" fmla="*/ 1869244 h 4248240"/>
                <a:gd name="connsiteX505" fmla="*/ 1700351 w 4246481"/>
                <a:gd name="connsiteY505" fmla="*/ 1878920 h 4248240"/>
                <a:gd name="connsiteX506" fmla="*/ 1725421 w 4246481"/>
                <a:gd name="connsiteY506" fmla="*/ 1878920 h 4248240"/>
                <a:gd name="connsiteX507" fmla="*/ 1717943 w 4246481"/>
                <a:gd name="connsiteY507" fmla="*/ 1870563 h 4248240"/>
                <a:gd name="connsiteX508" fmla="*/ 1623382 w 4246481"/>
                <a:gd name="connsiteY508" fmla="*/ 1693755 h 4248240"/>
                <a:gd name="connsiteX509" fmla="*/ 1622502 w 4246481"/>
                <a:gd name="connsiteY509" fmla="*/ 1636578 h 4248240"/>
                <a:gd name="connsiteX510" fmla="*/ 1648012 w 4246481"/>
                <a:gd name="connsiteY510" fmla="*/ 1623823 h 4248240"/>
                <a:gd name="connsiteX511" fmla="*/ 1706508 w 4246481"/>
                <a:gd name="connsiteY511" fmla="*/ 1657690 h 4248240"/>
                <a:gd name="connsiteX512" fmla="*/ 1727180 w 4246481"/>
                <a:gd name="connsiteY512" fmla="*/ 1664727 h 4248240"/>
                <a:gd name="connsiteX513" fmla="*/ 1724101 w 4246481"/>
                <a:gd name="connsiteY513" fmla="*/ 1656810 h 4248240"/>
                <a:gd name="connsiteX514" fmla="*/ 1638336 w 4246481"/>
                <a:gd name="connsiteY514" fmla="*/ 1420186 h 4248240"/>
                <a:gd name="connsiteX515" fmla="*/ 1637456 w 4246481"/>
                <a:gd name="connsiteY515" fmla="*/ 1386759 h 4248240"/>
                <a:gd name="connsiteX516" fmla="*/ 1656808 w 4246481"/>
                <a:gd name="connsiteY516" fmla="*/ 1373565 h 4248240"/>
                <a:gd name="connsiteX517" fmla="*/ 1683637 w 4246481"/>
                <a:gd name="connsiteY517" fmla="*/ 1386759 h 4248240"/>
                <a:gd name="connsiteX518" fmla="*/ 1732018 w 4246481"/>
                <a:gd name="connsiteY518" fmla="*/ 1410949 h 4248240"/>
                <a:gd name="connsiteX519" fmla="*/ 1742134 w 4246481"/>
                <a:gd name="connsiteY519" fmla="*/ 1412709 h 4248240"/>
                <a:gd name="connsiteX520" fmla="*/ 1737735 w 4246481"/>
                <a:gd name="connsiteY520" fmla="*/ 1405672 h 4248240"/>
                <a:gd name="connsiteX521" fmla="*/ 1696392 w 4246481"/>
                <a:gd name="connsiteY521" fmla="*/ 1304073 h 4248240"/>
                <a:gd name="connsiteX522" fmla="*/ 1688475 w 4246481"/>
                <a:gd name="connsiteY522" fmla="*/ 1154533 h 4248240"/>
                <a:gd name="connsiteX523" fmla="*/ 1704749 w 4246481"/>
                <a:gd name="connsiteY523" fmla="*/ 1145297 h 4248240"/>
                <a:gd name="connsiteX524" fmla="*/ 1782157 w 4246481"/>
                <a:gd name="connsiteY524" fmla="*/ 1194557 h 4248240"/>
                <a:gd name="connsiteX525" fmla="*/ 1796672 w 4246481"/>
                <a:gd name="connsiteY525" fmla="*/ 1203354 h 4248240"/>
                <a:gd name="connsiteX526" fmla="*/ 1770282 w 4246481"/>
                <a:gd name="connsiteY526" fmla="*/ 1131663 h 4248240"/>
                <a:gd name="connsiteX527" fmla="*/ 1750930 w 4246481"/>
                <a:gd name="connsiteY527" fmla="*/ 940780 h 4248240"/>
                <a:gd name="connsiteX528" fmla="*/ 1755328 w 4246481"/>
                <a:gd name="connsiteY528" fmla="*/ 914830 h 4248240"/>
                <a:gd name="connsiteX529" fmla="*/ 1772042 w 4246481"/>
                <a:gd name="connsiteY529" fmla="*/ 907354 h 4248240"/>
                <a:gd name="connsiteX530" fmla="*/ 1834936 w 4246481"/>
                <a:gd name="connsiteY530" fmla="*/ 948697 h 4248240"/>
                <a:gd name="connsiteX531" fmla="*/ 1844612 w 4246481"/>
                <a:gd name="connsiteY531" fmla="*/ 955294 h 4248240"/>
                <a:gd name="connsiteX532" fmla="*/ 1863525 w 4246481"/>
                <a:gd name="connsiteY532" fmla="*/ 670288 h 4248240"/>
                <a:gd name="connsiteX533" fmla="*/ 1913664 w 4246481"/>
                <a:gd name="connsiteY533" fmla="*/ 703715 h 4248240"/>
                <a:gd name="connsiteX534" fmla="*/ 1922900 w 4246481"/>
                <a:gd name="connsiteY534" fmla="*/ 586283 h 4248240"/>
                <a:gd name="connsiteX535" fmla="*/ 1967323 w 4246481"/>
                <a:gd name="connsiteY535" fmla="*/ 477207 h 4248240"/>
                <a:gd name="connsiteX536" fmla="*/ 2001189 w 4246481"/>
                <a:gd name="connsiteY536" fmla="*/ 514592 h 4248240"/>
                <a:gd name="connsiteX537" fmla="*/ 2013504 w 4246481"/>
                <a:gd name="connsiteY537" fmla="*/ 424428 h 4248240"/>
                <a:gd name="connsiteX538" fmla="*/ 2093551 w 4246481"/>
                <a:gd name="connsiteY538" fmla="*/ 65533 h 4248240"/>
                <a:gd name="connsiteX539" fmla="*/ 2118622 w 4246481"/>
                <a:gd name="connsiteY539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801016 w 4246481"/>
                <a:gd name="connsiteY489" fmla="*/ 2579670 h 4248240"/>
                <a:gd name="connsiteX490" fmla="*/ 1698591 w 4246481"/>
                <a:gd name="connsiteY490" fmla="*/ 2332376 h 4248240"/>
                <a:gd name="connsiteX491" fmla="*/ 1730259 w 4246481"/>
                <a:gd name="connsiteY491" fmla="*/ 2328858 h 4248240"/>
                <a:gd name="connsiteX492" fmla="*/ 1748731 w 4246481"/>
                <a:gd name="connsiteY492" fmla="*/ 2326659 h 4248240"/>
                <a:gd name="connsiteX493" fmla="*/ 1739935 w 4246481"/>
                <a:gd name="connsiteY493" fmla="*/ 2316103 h 4248240"/>
                <a:gd name="connsiteX494" fmla="*/ 1648012 w 4246481"/>
                <a:gd name="connsiteY494" fmla="*/ 2131818 h 4248240"/>
                <a:gd name="connsiteX495" fmla="*/ 1644493 w 4246481"/>
                <a:gd name="connsiteY495" fmla="*/ 2092234 h 4248240"/>
                <a:gd name="connsiteX496" fmla="*/ 1671762 w 4246481"/>
                <a:gd name="connsiteY496" fmla="*/ 2076400 h 4248240"/>
                <a:gd name="connsiteX497" fmla="*/ 1698591 w 4246481"/>
                <a:gd name="connsiteY497" fmla="*/ 2092234 h 4248240"/>
                <a:gd name="connsiteX498" fmla="*/ 1720582 w 4246481"/>
                <a:gd name="connsiteY498" fmla="*/ 2100590 h 4248240"/>
                <a:gd name="connsiteX499" fmla="*/ 1722782 w 4246481"/>
                <a:gd name="connsiteY499" fmla="*/ 2097951 h 4248240"/>
                <a:gd name="connsiteX500" fmla="*/ 1713985 w 4246481"/>
                <a:gd name="connsiteY500" fmla="*/ 2083437 h 4248240"/>
                <a:gd name="connsiteX501" fmla="*/ 1640975 w 4246481"/>
                <a:gd name="connsiteY501" fmla="*/ 1921583 h 4248240"/>
                <a:gd name="connsiteX502" fmla="*/ 1635697 w 4246481"/>
                <a:gd name="connsiteY502" fmla="*/ 1885517 h 4248240"/>
                <a:gd name="connsiteX503" fmla="*/ 1655049 w 4246481"/>
                <a:gd name="connsiteY503" fmla="*/ 1869244 h 4248240"/>
                <a:gd name="connsiteX504" fmla="*/ 1700351 w 4246481"/>
                <a:gd name="connsiteY504" fmla="*/ 1878920 h 4248240"/>
                <a:gd name="connsiteX505" fmla="*/ 1725421 w 4246481"/>
                <a:gd name="connsiteY505" fmla="*/ 1878920 h 4248240"/>
                <a:gd name="connsiteX506" fmla="*/ 1717943 w 4246481"/>
                <a:gd name="connsiteY506" fmla="*/ 1870563 h 4248240"/>
                <a:gd name="connsiteX507" fmla="*/ 1623382 w 4246481"/>
                <a:gd name="connsiteY507" fmla="*/ 1693755 h 4248240"/>
                <a:gd name="connsiteX508" fmla="*/ 1622502 w 4246481"/>
                <a:gd name="connsiteY508" fmla="*/ 1636578 h 4248240"/>
                <a:gd name="connsiteX509" fmla="*/ 1648012 w 4246481"/>
                <a:gd name="connsiteY509" fmla="*/ 1623823 h 4248240"/>
                <a:gd name="connsiteX510" fmla="*/ 1706508 w 4246481"/>
                <a:gd name="connsiteY510" fmla="*/ 1657690 h 4248240"/>
                <a:gd name="connsiteX511" fmla="*/ 1727180 w 4246481"/>
                <a:gd name="connsiteY511" fmla="*/ 1664727 h 4248240"/>
                <a:gd name="connsiteX512" fmla="*/ 1724101 w 4246481"/>
                <a:gd name="connsiteY512" fmla="*/ 1656810 h 4248240"/>
                <a:gd name="connsiteX513" fmla="*/ 1638336 w 4246481"/>
                <a:gd name="connsiteY513" fmla="*/ 1420186 h 4248240"/>
                <a:gd name="connsiteX514" fmla="*/ 1637456 w 4246481"/>
                <a:gd name="connsiteY514" fmla="*/ 1386759 h 4248240"/>
                <a:gd name="connsiteX515" fmla="*/ 1656808 w 4246481"/>
                <a:gd name="connsiteY515" fmla="*/ 1373565 h 4248240"/>
                <a:gd name="connsiteX516" fmla="*/ 1683637 w 4246481"/>
                <a:gd name="connsiteY516" fmla="*/ 1386759 h 4248240"/>
                <a:gd name="connsiteX517" fmla="*/ 1732018 w 4246481"/>
                <a:gd name="connsiteY517" fmla="*/ 1410949 h 4248240"/>
                <a:gd name="connsiteX518" fmla="*/ 1742134 w 4246481"/>
                <a:gd name="connsiteY518" fmla="*/ 1412709 h 4248240"/>
                <a:gd name="connsiteX519" fmla="*/ 1737735 w 4246481"/>
                <a:gd name="connsiteY519" fmla="*/ 1405672 h 4248240"/>
                <a:gd name="connsiteX520" fmla="*/ 1696392 w 4246481"/>
                <a:gd name="connsiteY520" fmla="*/ 1304073 h 4248240"/>
                <a:gd name="connsiteX521" fmla="*/ 1688475 w 4246481"/>
                <a:gd name="connsiteY521" fmla="*/ 1154533 h 4248240"/>
                <a:gd name="connsiteX522" fmla="*/ 1704749 w 4246481"/>
                <a:gd name="connsiteY522" fmla="*/ 1145297 h 4248240"/>
                <a:gd name="connsiteX523" fmla="*/ 1782157 w 4246481"/>
                <a:gd name="connsiteY523" fmla="*/ 1194557 h 4248240"/>
                <a:gd name="connsiteX524" fmla="*/ 1796672 w 4246481"/>
                <a:gd name="connsiteY524" fmla="*/ 1203354 h 4248240"/>
                <a:gd name="connsiteX525" fmla="*/ 1770282 w 4246481"/>
                <a:gd name="connsiteY525" fmla="*/ 1131663 h 4248240"/>
                <a:gd name="connsiteX526" fmla="*/ 1750930 w 4246481"/>
                <a:gd name="connsiteY526" fmla="*/ 940780 h 4248240"/>
                <a:gd name="connsiteX527" fmla="*/ 1755328 w 4246481"/>
                <a:gd name="connsiteY527" fmla="*/ 914830 h 4248240"/>
                <a:gd name="connsiteX528" fmla="*/ 1772042 w 4246481"/>
                <a:gd name="connsiteY528" fmla="*/ 907354 h 4248240"/>
                <a:gd name="connsiteX529" fmla="*/ 1834936 w 4246481"/>
                <a:gd name="connsiteY529" fmla="*/ 948697 h 4248240"/>
                <a:gd name="connsiteX530" fmla="*/ 1844612 w 4246481"/>
                <a:gd name="connsiteY530" fmla="*/ 955294 h 4248240"/>
                <a:gd name="connsiteX531" fmla="*/ 1863525 w 4246481"/>
                <a:gd name="connsiteY531" fmla="*/ 670288 h 4248240"/>
                <a:gd name="connsiteX532" fmla="*/ 1913664 w 4246481"/>
                <a:gd name="connsiteY532" fmla="*/ 703715 h 4248240"/>
                <a:gd name="connsiteX533" fmla="*/ 1922900 w 4246481"/>
                <a:gd name="connsiteY533" fmla="*/ 586283 h 4248240"/>
                <a:gd name="connsiteX534" fmla="*/ 1967323 w 4246481"/>
                <a:gd name="connsiteY534" fmla="*/ 477207 h 4248240"/>
                <a:gd name="connsiteX535" fmla="*/ 2001189 w 4246481"/>
                <a:gd name="connsiteY535" fmla="*/ 514592 h 4248240"/>
                <a:gd name="connsiteX536" fmla="*/ 2013504 w 4246481"/>
                <a:gd name="connsiteY536" fmla="*/ 424428 h 4248240"/>
                <a:gd name="connsiteX537" fmla="*/ 2093551 w 4246481"/>
                <a:gd name="connsiteY537" fmla="*/ 65533 h 4248240"/>
                <a:gd name="connsiteX538" fmla="*/ 2118622 w 4246481"/>
                <a:gd name="connsiteY538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761011 w 4246481"/>
                <a:gd name="connsiteY489" fmla="*/ 2505375 h 4248240"/>
                <a:gd name="connsiteX490" fmla="*/ 1698591 w 4246481"/>
                <a:gd name="connsiteY490" fmla="*/ 2332376 h 4248240"/>
                <a:gd name="connsiteX491" fmla="*/ 1730259 w 4246481"/>
                <a:gd name="connsiteY491" fmla="*/ 2328858 h 4248240"/>
                <a:gd name="connsiteX492" fmla="*/ 1748731 w 4246481"/>
                <a:gd name="connsiteY492" fmla="*/ 2326659 h 4248240"/>
                <a:gd name="connsiteX493" fmla="*/ 1739935 w 4246481"/>
                <a:gd name="connsiteY493" fmla="*/ 2316103 h 4248240"/>
                <a:gd name="connsiteX494" fmla="*/ 1648012 w 4246481"/>
                <a:gd name="connsiteY494" fmla="*/ 2131818 h 4248240"/>
                <a:gd name="connsiteX495" fmla="*/ 1644493 w 4246481"/>
                <a:gd name="connsiteY495" fmla="*/ 2092234 h 4248240"/>
                <a:gd name="connsiteX496" fmla="*/ 1671762 w 4246481"/>
                <a:gd name="connsiteY496" fmla="*/ 2076400 h 4248240"/>
                <a:gd name="connsiteX497" fmla="*/ 1698591 w 4246481"/>
                <a:gd name="connsiteY497" fmla="*/ 2092234 h 4248240"/>
                <a:gd name="connsiteX498" fmla="*/ 1720582 w 4246481"/>
                <a:gd name="connsiteY498" fmla="*/ 2100590 h 4248240"/>
                <a:gd name="connsiteX499" fmla="*/ 1722782 w 4246481"/>
                <a:gd name="connsiteY499" fmla="*/ 2097951 h 4248240"/>
                <a:gd name="connsiteX500" fmla="*/ 1713985 w 4246481"/>
                <a:gd name="connsiteY500" fmla="*/ 2083437 h 4248240"/>
                <a:gd name="connsiteX501" fmla="*/ 1640975 w 4246481"/>
                <a:gd name="connsiteY501" fmla="*/ 1921583 h 4248240"/>
                <a:gd name="connsiteX502" fmla="*/ 1635697 w 4246481"/>
                <a:gd name="connsiteY502" fmla="*/ 1885517 h 4248240"/>
                <a:gd name="connsiteX503" fmla="*/ 1655049 w 4246481"/>
                <a:gd name="connsiteY503" fmla="*/ 1869244 h 4248240"/>
                <a:gd name="connsiteX504" fmla="*/ 1700351 w 4246481"/>
                <a:gd name="connsiteY504" fmla="*/ 1878920 h 4248240"/>
                <a:gd name="connsiteX505" fmla="*/ 1725421 w 4246481"/>
                <a:gd name="connsiteY505" fmla="*/ 1878920 h 4248240"/>
                <a:gd name="connsiteX506" fmla="*/ 1717943 w 4246481"/>
                <a:gd name="connsiteY506" fmla="*/ 1870563 h 4248240"/>
                <a:gd name="connsiteX507" fmla="*/ 1623382 w 4246481"/>
                <a:gd name="connsiteY507" fmla="*/ 1693755 h 4248240"/>
                <a:gd name="connsiteX508" fmla="*/ 1622502 w 4246481"/>
                <a:gd name="connsiteY508" fmla="*/ 1636578 h 4248240"/>
                <a:gd name="connsiteX509" fmla="*/ 1648012 w 4246481"/>
                <a:gd name="connsiteY509" fmla="*/ 1623823 h 4248240"/>
                <a:gd name="connsiteX510" fmla="*/ 1706508 w 4246481"/>
                <a:gd name="connsiteY510" fmla="*/ 1657690 h 4248240"/>
                <a:gd name="connsiteX511" fmla="*/ 1727180 w 4246481"/>
                <a:gd name="connsiteY511" fmla="*/ 1664727 h 4248240"/>
                <a:gd name="connsiteX512" fmla="*/ 1724101 w 4246481"/>
                <a:gd name="connsiteY512" fmla="*/ 1656810 h 4248240"/>
                <a:gd name="connsiteX513" fmla="*/ 1638336 w 4246481"/>
                <a:gd name="connsiteY513" fmla="*/ 1420186 h 4248240"/>
                <a:gd name="connsiteX514" fmla="*/ 1637456 w 4246481"/>
                <a:gd name="connsiteY514" fmla="*/ 1386759 h 4248240"/>
                <a:gd name="connsiteX515" fmla="*/ 1656808 w 4246481"/>
                <a:gd name="connsiteY515" fmla="*/ 1373565 h 4248240"/>
                <a:gd name="connsiteX516" fmla="*/ 1683637 w 4246481"/>
                <a:gd name="connsiteY516" fmla="*/ 1386759 h 4248240"/>
                <a:gd name="connsiteX517" fmla="*/ 1732018 w 4246481"/>
                <a:gd name="connsiteY517" fmla="*/ 1410949 h 4248240"/>
                <a:gd name="connsiteX518" fmla="*/ 1742134 w 4246481"/>
                <a:gd name="connsiteY518" fmla="*/ 1412709 h 4248240"/>
                <a:gd name="connsiteX519" fmla="*/ 1737735 w 4246481"/>
                <a:gd name="connsiteY519" fmla="*/ 1405672 h 4248240"/>
                <a:gd name="connsiteX520" fmla="*/ 1696392 w 4246481"/>
                <a:gd name="connsiteY520" fmla="*/ 1304073 h 4248240"/>
                <a:gd name="connsiteX521" fmla="*/ 1688475 w 4246481"/>
                <a:gd name="connsiteY521" fmla="*/ 1154533 h 4248240"/>
                <a:gd name="connsiteX522" fmla="*/ 1704749 w 4246481"/>
                <a:gd name="connsiteY522" fmla="*/ 1145297 h 4248240"/>
                <a:gd name="connsiteX523" fmla="*/ 1782157 w 4246481"/>
                <a:gd name="connsiteY523" fmla="*/ 1194557 h 4248240"/>
                <a:gd name="connsiteX524" fmla="*/ 1796672 w 4246481"/>
                <a:gd name="connsiteY524" fmla="*/ 1203354 h 4248240"/>
                <a:gd name="connsiteX525" fmla="*/ 1770282 w 4246481"/>
                <a:gd name="connsiteY525" fmla="*/ 1131663 h 4248240"/>
                <a:gd name="connsiteX526" fmla="*/ 1750930 w 4246481"/>
                <a:gd name="connsiteY526" fmla="*/ 940780 h 4248240"/>
                <a:gd name="connsiteX527" fmla="*/ 1755328 w 4246481"/>
                <a:gd name="connsiteY527" fmla="*/ 914830 h 4248240"/>
                <a:gd name="connsiteX528" fmla="*/ 1772042 w 4246481"/>
                <a:gd name="connsiteY528" fmla="*/ 907354 h 4248240"/>
                <a:gd name="connsiteX529" fmla="*/ 1834936 w 4246481"/>
                <a:gd name="connsiteY529" fmla="*/ 948697 h 4248240"/>
                <a:gd name="connsiteX530" fmla="*/ 1844612 w 4246481"/>
                <a:gd name="connsiteY530" fmla="*/ 955294 h 4248240"/>
                <a:gd name="connsiteX531" fmla="*/ 1863525 w 4246481"/>
                <a:gd name="connsiteY531" fmla="*/ 670288 h 4248240"/>
                <a:gd name="connsiteX532" fmla="*/ 1913664 w 4246481"/>
                <a:gd name="connsiteY532" fmla="*/ 703715 h 4248240"/>
                <a:gd name="connsiteX533" fmla="*/ 1922900 w 4246481"/>
                <a:gd name="connsiteY533" fmla="*/ 586283 h 4248240"/>
                <a:gd name="connsiteX534" fmla="*/ 1967323 w 4246481"/>
                <a:gd name="connsiteY534" fmla="*/ 477207 h 4248240"/>
                <a:gd name="connsiteX535" fmla="*/ 2001189 w 4246481"/>
                <a:gd name="connsiteY535" fmla="*/ 514592 h 4248240"/>
                <a:gd name="connsiteX536" fmla="*/ 2013504 w 4246481"/>
                <a:gd name="connsiteY536" fmla="*/ 424428 h 4248240"/>
                <a:gd name="connsiteX537" fmla="*/ 2093551 w 4246481"/>
                <a:gd name="connsiteY537" fmla="*/ 65533 h 4248240"/>
                <a:gd name="connsiteX538" fmla="*/ 2118622 w 4246481"/>
                <a:gd name="connsiteY538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761011 w 4246481"/>
                <a:gd name="connsiteY489" fmla="*/ 2505375 h 4248240"/>
                <a:gd name="connsiteX490" fmla="*/ 1698591 w 4246481"/>
                <a:gd name="connsiteY490" fmla="*/ 2332376 h 4248240"/>
                <a:gd name="connsiteX491" fmla="*/ 1730259 w 4246481"/>
                <a:gd name="connsiteY491" fmla="*/ 2328858 h 4248240"/>
                <a:gd name="connsiteX492" fmla="*/ 1748731 w 4246481"/>
                <a:gd name="connsiteY492" fmla="*/ 2326659 h 4248240"/>
                <a:gd name="connsiteX493" fmla="*/ 1739935 w 4246481"/>
                <a:gd name="connsiteY493" fmla="*/ 2316103 h 4248240"/>
                <a:gd name="connsiteX494" fmla="*/ 1648012 w 4246481"/>
                <a:gd name="connsiteY494" fmla="*/ 2131818 h 4248240"/>
                <a:gd name="connsiteX495" fmla="*/ 1644493 w 4246481"/>
                <a:gd name="connsiteY495" fmla="*/ 2092234 h 4248240"/>
                <a:gd name="connsiteX496" fmla="*/ 1671762 w 4246481"/>
                <a:gd name="connsiteY496" fmla="*/ 2076400 h 4248240"/>
                <a:gd name="connsiteX497" fmla="*/ 1698591 w 4246481"/>
                <a:gd name="connsiteY497" fmla="*/ 2092234 h 4248240"/>
                <a:gd name="connsiteX498" fmla="*/ 1720582 w 4246481"/>
                <a:gd name="connsiteY498" fmla="*/ 2100590 h 4248240"/>
                <a:gd name="connsiteX499" fmla="*/ 1722782 w 4246481"/>
                <a:gd name="connsiteY499" fmla="*/ 2097951 h 4248240"/>
                <a:gd name="connsiteX500" fmla="*/ 1713985 w 4246481"/>
                <a:gd name="connsiteY500" fmla="*/ 2083437 h 4248240"/>
                <a:gd name="connsiteX501" fmla="*/ 1640975 w 4246481"/>
                <a:gd name="connsiteY501" fmla="*/ 1921583 h 4248240"/>
                <a:gd name="connsiteX502" fmla="*/ 1635697 w 4246481"/>
                <a:gd name="connsiteY502" fmla="*/ 1885517 h 4248240"/>
                <a:gd name="connsiteX503" fmla="*/ 1655049 w 4246481"/>
                <a:gd name="connsiteY503" fmla="*/ 1869244 h 4248240"/>
                <a:gd name="connsiteX504" fmla="*/ 1700351 w 4246481"/>
                <a:gd name="connsiteY504" fmla="*/ 1878920 h 4248240"/>
                <a:gd name="connsiteX505" fmla="*/ 1725421 w 4246481"/>
                <a:gd name="connsiteY505" fmla="*/ 1878920 h 4248240"/>
                <a:gd name="connsiteX506" fmla="*/ 1717943 w 4246481"/>
                <a:gd name="connsiteY506" fmla="*/ 1870563 h 4248240"/>
                <a:gd name="connsiteX507" fmla="*/ 1623382 w 4246481"/>
                <a:gd name="connsiteY507" fmla="*/ 1693755 h 4248240"/>
                <a:gd name="connsiteX508" fmla="*/ 1622502 w 4246481"/>
                <a:gd name="connsiteY508" fmla="*/ 1636578 h 4248240"/>
                <a:gd name="connsiteX509" fmla="*/ 1648012 w 4246481"/>
                <a:gd name="connsiteY509" fmla="*/ 1623823 h 4248240"/>
                <a:gd name="connsiteX510" fmla="*/ 1706508 w 4246481"/>
                <a:gd name="connsiteY510" fmla="*/ 1657690 h 4248240"/>
                <a:gd name="connsiteX511" fmla="*/ 1727180 w 4246481"/>
                <a:gd name="connsiteY511" fmla="*/ 1664727 h 4248240"/>
                <a:gd name="connsiteX512" fmla="*/ 1724101 w 4246481"/>
                <a:gd name="connsiteY512" fmla="*/ 1656810 h 4248240"/>
                <a:gd name="connsiteX513" fmla="*/ 1638336 w 4246481"/>
                <a:gd name="connsiteY513" fmla="*/ 1420186 h 4248240"/>
                <a:gd name="connsiteX514" fmla="*/ 1637456 w 4246481"/>
                <a:gd name="connsiteY514" fmla="*/ 1386759 h 4248240"/>
                <a:gd name="connsiteX515" fmla="*/ 1656808 w 4246481"/>
                <a:gd name="connsiteY515" fmla="*/ 1373565 h 4248240"/>
                <a:gd name="connsiteX516" fmla="*/ 1683637 w 4246481"/>
                <a:gd name="connsiteY516" fmla="*/ 1386759 h 4248240"/>
                <a:gd name="connsiteX517" fmla="*/ 1732018 w 4246481"/>
                <a:gd name="connsiteY517" fmla="*/ 1410949 h 4248240"/>
                <a:gd name="connsiteX518" fmla="*/ 1742134 w 4246481"/>
                <a:gd name="connsiteY518" fmla="*/ 1412709 h 4248240"/>
                <a:gd name="connsiteX519" fmla="*/ 1737735 w 4246481"/>
                <a:gd name="connsiteY519" fmla="*/ 1405672 h 4248240"/>
                <a:gd name="connsiteX520" fmla="*/ 1696392 w 4246481"/>
                <a:gd name="connsiteY520" fmla="*/ 1304073 h 4248240"/>
                <a:gd name="connsiteX521" fmla="*/ 1688475 w 4246481"/>
                <a:gd name="connsiteY521" fmla="*/ 1154533 h 4248240"/>
                <a:gd name="connsiteX522" fmla="*/ 1704749 w 4246481"/>
                <a:gd name="connsiteY522" fmla="*/ 1145297 h 4248240"/>
                <a:gd name="connsiteX523" fmla="*/ 1782157 w 4246481"/>
                <a:gd name="connsiteY523" fmla="*/ 1194557 h 4248240"/>
                <a:gd name="connsiteX524" fmla="*/ 1796672 w 4246481"/>
                <a:gd name="connsiteY524" fmla="*/ 1203354 h 4248240"/>
                <a:gd name="connsiteX525" fmla="*/ 1770282 w 4246481"/>
                <a:gd name="connsiteY525" fmla="*/ 1131663 h 4248240"/>
                <a:gd name="connsiteX526" fmla="*/ 1750930 w 4246481"/>
                <a:gd name="connsiteY526" fmla="*/ 940780 h 4248240"/>
                <a:gd name="connsiteX527" fmla="*/ 1755328 w 4246481"/>
                <a:gd name="connsiteY527" fmla="*/ 914830 h 4248240"/>
                <a:gd name="connsiteX528" fmla="*/ 1772042 w 4246481"/>
                <a:gd name="connsiteY528" fmla="*/ 907354 h 4248240"/>
                <a:gd name="connsiteX529" fmla="*/ 1834936 w 4246481"/>
                <a:gd name="connsiteY529" fmla="*/ 948697 h 4248240"/>
                <a:gd name="connsiteX530" fmla="*/ 1844612 w 4246481"/>
                <a:gd name="connsiteY530" fmla="*/ 955294 h 4248240"/>
                <a:gd name="connsiteX531" fmla="*/ 1863525 w 4246481"/>
                <a:gd name="connsiteY531" fmla="*/ 670288 h 4248240"/>
                <a:gd name="connsiteX532" fmla="*/ 1913664 w 4246481"/>
                <a:gd name="connsiteY532" fmla="*/ 703715 h 4248240"/>
                <a:gd name="connsiteX533" fmla="*/ 1922900 w 4246481"/>
                <a:gd name="connsiteY533" fmla="*/ 586283 h 4248240"/>
                <a:gd name="connsiteX534" fmla="*/ 1967323 w 4246481"/>
                <a:gd name="connsiteY534" fmla="*/ 477207 h 4248240"/>
                <a:gd name="connsiteX535" fmla="*/ 2001189 w 4246481"/>
                <a:gd name="connsiteY535" fmla="*/ 514592 h 4248240"/>
                <a:gd name="connsiteX536" fmla="*/ 2013504 w 4246481"/>
                <a:gd name="connsiteY536" fmla="*/ 424428 h 4248240"/>
                <a:gd name="connsiteX537" fmla="*/ 2093551 w 4246481"/>
                <a:gd name="connsiteY537" fmla="*/ 65533 h 4248240"/>
                <a:gd name="connsiteX538" fmla="*/ 2118622 w 4246481"/>
                <a:gd name="connsiteY538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755296 w 4246481"/>
                <a:gd name="connsiteY489" fmla="*/ 2522520 h 4248240"/>
                <a:gd name="connsiteX490" fmla="*/ 1698591 w 4246481"/>
                <a:gd name="connsiteY490" fmla="*/ 2332376 h 4248240"/>
                <a:gd name="connsiteX491" fmla="*/ 1730259 w 4246481"/>
                <a:gd name="connsiteY491" fmla="*/ 2328858 h 4248240"/>
                <a:gd name="connsiteX492" fmla="*/ 1748731 w 4246481"/>
                <a:gd name="connsiteY492" fmla="*/ 2326659 h 4248240"/>
                <a:gd name="connsiteX493" fmla="*/ 1739935 w 4246481"/>
                <a:gd name="connsiteY493" fmla="*/ 2316103 h 4248240"/>
                <a:gd name="connsiteX494" fmla="*/ 1648012 w 4246481"/>
                <a:gd name="connsiteY494" fmla="*/ 2131818 h 4248240"/>
                <a:gd name="connsiteX495" fmla="*/ 1644493 w 4246481"/>
                <a:gd name="connsiteY495" fmla="*/ 2092234 h 4248240"/>
                <a:gd name="connsiteX496" fmla="*/ 1671762 w 4246481"/>
                <a:gd name="connsiteY496" fmla="*/ 2076400 h 4248240"/>
                <a:gd name="connsiteX497" fmla="*/ 1698591 w 4246481"/>
                <a:gd name="connsiteY497" fmla="*/ 2092234 h 4248240"/>
                <a:gd name="connsiteX498" fmla="*/ 1720582 w 4246481"/>
                <a:gd name="connsiteY498" fmla="*/ 2100590 h 4248240"/>
                <a:gd name="connsiteX499" fmla="*/ 1722782 w 4246481"/>
                <a:gd name="connsiteY499" fmla="*/ 2097951 h 4248240"/>
                <a:gd name="connsiteX500" fmla="*/ 1713985 w 4246481"/>
                <a:gd name="connsiteY500" fmla="*/ 2083437 h 4248240"/>
                <a:gd name="connsiteX501" fmla="*/ 1640975 w 4246481"/>
                <a:gd name="connsiteY501" fmla="*/ 1921583 h 4248240"/>
                <a:gd name="connsiteX502" fmla="*/ 1635697 w 4246481"/>
                <a:gd name="connsiteY502" fmla="*/ 1885517 h 4248240"/>
                <a:gd name="connsiteX503" fmla="*/ 1655049 w 4246481"/>
                <a:gd name="connsiteY503" fmla="*/ 1869244 h 4248240"/>
                <a:gd name="connsiteX504" fmla="*/ 1700351 w 4246481"/>
                <a:gd name="connsiteY504" fmla="*/ 1878920 h 4248240"/>
                <a:gd name="connsiteX505" fmla="*/ 1725421 w 4246481"/>
                <a:gd name="connsiteY505" fmla="*/ 1878920 h 4248240"/>
                <a:gd name="connsiteX506" fmla="*/ 1717943 w 4246481"/>
                <a:gd name="connsiteY506" fmla="*/ 1870563 h 4248240"/>
                <a:gd name="connsiteX507" fmla="*/ 1623382 w 4246481"/>
                <a:gd name="connsiteY507" fmla="*/ 1693755 h 4248240"/>
                <a:gd name="connsiteX508" fmla="*/ 1622502 w 4246481"/>
                <a:gd name="connsiteY508" fmla="*/ 1636578 h 4248240"/>
                <a:gd name="connsiteX509" fmla="*/ 1648012 w 4246481"/>
                <a:gd name="connsiteY509" fmla="*/ 1623823 h 4248240"/>
                <a:gd name="connsiteX510" fmla="*/ 1706508 w 4246481"/>
                <a:gd name="connsiteY510" fmla="*/ 1657690 h 4248240"/>
                <a:gd name="connsiteX511" fmla="*/ 1727180 w 4246481"/>
                <a:gd name="connsiteY511" fmla="*/ 1664727 h 4248240"/>
                <a:gd name="connsiteX512" fmla="*/ 1724101 w 4246481"/>
                <a:gd name="connsiteY512" fmla="*/ 1656810 h 4248240"/>
                <a:gd name="connsiteX513" fmla="*/ 1638336 w 4246481"/>
                <a:gd name="connsiteY513" fmla="*/ 1420186 h 4248240"/>
                <a:gd name="connsiteX514" fmla="*/ 1637456 w 4246481"/>
                <a:gd name="connsiteY514" fmla="*/ 1386759 h 4248240"/>
                <a:gd name="connsiteX515" fmla="*/ 1656808 w 4246481"/>
                <a:gd name="connsiteY515" fmla="*/ 1373565 h 4248240"/>
                <a:gd name="connsiteX516" fmla="*/ 1683637 w 4246481"/>
                <a:gd name="connsiteY516" fmla="*/ 1386759 h 4248240"/>
                <a:gd name="connsiteX517" fmla="*/ 1732018 w 4246481"/>
                <a:gd name="connsiteY517" fmla="*/ 1410949 h 4248240"/>
                <a:gd name="connsiteX518" fmla="*/ 1742134 w 4246481"/>
                <a:gd name="connsiteY518" fmla="*/ 1412709 h 4248240"/>
                <a:gd name="connsiteX519" fmla="*/ 1737735 w 4246481"/>
                <a:gd name="connsiteY519" fmla="*/ 1405672 h 4248240"/>
                <a:gd name="connsiteX520" fmla="*/ 1696392 w 4246481"/>
                <a:gd name="connsiteY520" fmla="*/ 1304073 h 4248240"/>
                <a:gd name="connsiteX521" fmla="*/ 1688475 w 4246481"/>
                <a:gd name="connsiteY521" fmla="*/ 1154533 h 4248240"/>
                <a:gd name="connsiteX522" fmla="*/ 1704749 w 4246481"/>
                <a:gd name="connsiteY522" fmla="*/ 1145297 h 4248240"/>
                <a:gd name="connsiteX523" fmla="*/ 1782157 w 4246481"/>
                <a:gd name="connsiteY523" fmla="*/ 1194557 h 4248240"/>
                <a:gd name="connsiteX524" fmla="*/ 1796672 w 4246481"/>
                <a:gd name="connsiteY524" fmla="*/ 1203354 h 4248240"/>
                <a:gd name="connsiteX525" fmla="*/ 1770282 w 4246481"/>
                <a:gd name="connsiteY525" fmla="*/ 1131663 h 4248240"/>
                <a:gd name="connsiteX526" fmla="*/ 1750930 w 4246481"/>
                <a:gd name="connsiteY526" fmla="*/ 940780 h 4248240"/>
                <a:gd name="connsiteX527" fmla="*/ 1755328 w 4246481"/>
                <a:gd name="connsiteY527" fmla="*/ 914830 h 4248240"/>
                <a:gd name="connsiteX528" fmla="*/ 1772042 w 4246481"/>
                <a:gd name="connsiteY528" fmla="*/ 907354 h 4248240"/>
                <a:gd name="connsiteX529" fmla="*/ 1834936 w 4246481"/>
                <a:gd name="connsiteY529" fmla="*/ 948697 h 4248240"/>
                <a:gd name="connsiteX530" fmla="*/ 1844612 w 4246481"/>
                <a:gd name="connsiteY530" fmla="*/ 955294 h 4248240"/>
                <a:gd name="connsiteX531" fmla="*/ 1863525 w 4246481"/>
                <a:gd name="connsiteY531" fmla="*/ 670288 h 4248240"/>
                <a:gd name="connsiteX532" fmla="*/ 1913664 w 4246481"/>
                <a:gd name="connsiteY532" fmla="*/ 703715 h 4248240"/>
                <a:gd name="connsiteX533" fmla="*/ 1922900 w 4246481"/>
                <a:gd name="connsiteY533" fmla="*/ 586283 h 4248240"/>
                <a:gd name="connsiteX534" fmla="*/ 1967323 w 4246481"/>
                <a:gd name="connsiteY534" fmla="*/ 477207 h 4248240"/>
                <a:gd name="connsiteX535" fmla="*/ 2001189 w 4246481"/>
                <a:gd name="connsiteY535" fmla="*/ 514592 h 4248240"/>
                <a:gd name="connsiteX536" fmla="*/ 2013504 w 4246481"/>
                <a:gd name="connsiteY536" fmla="*/ 424428 h 4248240"/>
                <a:gd name="connsiteX537" fmla="*/ 2093551 w 4246481"/>
                <a:gd name="connsiteY537" fmla="*/ 65533 h 4248240"/>
                <a:gd name="connsiteX538" fmla="*/ 2118622 w 4246481"/>
                <a:gd name="connsiteY538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646408 w 4246481"/>
                <a:gd name="connsiteY53" fmla="*/ 2347769 h 4248240"/>
                <a:gd name="connsiteX54" fmla="*/ 2667960 w 4246481"/>
                <a:gd name="connsiteY54" fmla="*/ 2336334 h 4248240"/>
                <a:gd name="connsiteX55" fmla="*/ 2681595 w 4246481"/>
                <a:gd name="connsiteY55" fmla="*/ 2357005 h 4248240"/>
                <a:gd name="connsiteX56" fmla="*/ 2691711 w 4246481"/>
                <a:gd name="connsiteY56" fmla="*/ 2392191 h 4248240"/>
                <a:gd name="connsiteX57" fmla="*/ 2695229 w 4246481"/>
                <a:gd name="connsiteY57" fmla="*/ 2391751 h 4248240"/>
                <a:gd name="connsiteX58" fmla="*/ 2705785 w 4246481"/>
                <a:gd name="connsiteY58" fmla="*/ 2359644 h 4248240"/>
                <a:gd name="connsiteX59" fmla="*/ 2756804 w 4246481"/>
                <a:gd name="connsiteY59" fmla="*/ 2245730 h 4248240"/>
                <a:gd name="connsiteX60" fmla="*/ 2780995 w 4246481"/>
                <a:gd name="connsiteY60" fmla="*/ 2215822 h 4248240"/>
                <a:gd name="connsiteX61" fmla="*/ 2801666 w 4246481"/>
                <a:gd name="connsiteY61" fmla="*/ 2218461 h 4248240"/>
                <a:gd name="connsiteX62" fmla="*/ 2824977 w 4246481"/>
                <a:gd name="connsiteY62" fmla="*/ 2257166 h 4248240"/>
                <a:gd name="connsiteX63" fmla="*/ 2834653 w 4246481"/>
                <a:gd name="connsiteY63" fmla="*/ 2269041 h 4248240"/>
                <a:gd name="connsiteX64" fmla="*/ 2848287 w 4246481"/>
                <a:gd name="connsiteY64" fmla="*/ 2194711 h 4248240"/>
                <a:gd name="connsiteX65" fmla="*/ 2919539 w 4246481"/>
                <a:gd name="connsiteY65" fmla="*/ 2072880 h 4248240"/>
                <a:gd name="connsiteX66" fmla="*/ 2937131 w 4246481"/>
                <a:gd name="connsiteY66" fmla="*/ 2062325 h 4248240"/>
                <a:gd name="connsiteX67" fmla="*/ 2951206 w 4246481"/>
                <a:gd name="connsiteY67" fmla="*/ 2069802 h 4248240"/>
                <a:gd name="connsiteX68" fmla="*/ 2962641 w 4246481"/>
                <a:gd name="connsiteY68" fmla="*/ 2123020 h 4248240"/>
                <a:gd name="connsiteX69" fmla="*/ 2972757 w 4246481"/>
                <a:gd name="connsiteY69" fmla="*/ 2145011 h 4248240"/>
                <a:gd name="connsiteX70" fmla="*/ 2975396 w 4246481"/>
                <a:gd name="connsiteY70" fmla="*/ 2138854 h 4248240"/>
                <a:gd name="connsiteX71" fmla="*/ 3078314 w 4246481"/>
                <a:gd name="connsiteY71" fmla="*/ 1948411 h 4248240"/>
                <a:gd name="connsiteX72" fmla="*/ 3093268 w 4246481"/>
                <a:gd name="connsiteY72" fmla="*/ 1933897 h 4248240"/>
                <a:gd name="connsiteX73" fmla="*/ 3115259 w 4246481"/>
                <a:gd name="connsiteY73" fmla="*/ 1939614 h 4248240"/>
                <a:gd name="connsiteX74" fmla="*/ 3123176 w 4246481"/>
                <a:gd name="connsiteY74" fmla="*/ 1971721 h 4248240"/>
                <a:gd name="connsiteX75" fmla="*/ 3135051 w 4246481"/>
                <a:gd name="connsiteY75" fmla="*/ 2013065 h 4248240"/>
                <a:gd name="connsiteX76" fmla="*/ 3139449 w 4246481"/>
                <a:gd name="connsiteY76" fmla="*/ 2010866 h 4248240"/>
                <a:gd name="connsiteX77" fmla="*/ 3237530 w 4246481"/>
                <a:gd name="connsiteY77" fmla="*/ 1859127 h 4248240"/>
                <a:gd name="connsiteX78" fmla="*/ 3270956 w 4246481"/>
                <a:gd name="connsiteY78" fmla="*/ 1832298 h 4248240"/>
                <a:gd name="connsiteX79" fmla="*/ 3284591 w 4246481"/>
                <a:gd name="connsiteY79" fmla="*/ 1828779 h 4248240"/>
                <a:gd name="connsiteX80" fmla="*/ 3301304 w 4246481"/>
                <a:gd name="connsiteY80" fmla="*/ 1933457 h 4248240"/>
                <a:gd name="connsiteX81" fmla="*/ 3435889 w 4246481"/>
                <a:gd name="connsiteY81" fmla="*/ 1754449 h 4248240"/>
                <a:gd name="connsiteX82" fmla="*/ 3451283 w 4246481"/>
                <a:gd name="connsiteY82" fmla="*/ 1743454 h 4248240"/>
                <a:gd name="connsiteX83" fmla="*/ 3474154 w 4246481"/>
                <a:gd name="connsiteY83" fmla="*/ 1752250 h 4248240"/>
                <a:gd name="connsiteX84" fmla="*/ 3481631 w 4246481"/>
                <a:gd name="connsiteY84" fmla="*/ 1805029 h 4248240"/>
                <a:gd name="connsiteX85" fmla="*/ 3483390 w 4246481"/>
                <a:gd name="connsiteY85" fmla="*/ 1819983 h 4248240"/>
                <a:gd name="connsiteX86" fmla="*/ 3674273 w 4246481"/>
                <a:gd name="connsiteY86" fmla="*/ 1672203 h 4248240"/>
                <a:gd name="connsiteX87" fmla="*/ 3682190 w 4246481"/>
                <a:gd name="connsiteY87" fmla="*/ 1718384 h 4248240"/>
                <a:gd name="connsiteX88" fmla="*/ 3855919 w 4246481"/>
                <a:gd name="connsiteY88" fmla="*/ 1624262 h 4248240"/>
                <a:gd name="connsiteX89" fmla="*/ 3851521 w 4246481"/>
                <a:gd name="connsiteY89" fmla="*/ 1666485 h 4248240"/>
                <a:gd name="connsiteX90" fmla="*/ 3856799 w 4246481"/>
                <a:gd name="connsiteY90" fmla="*/ 1664286 h 4248240"/>
                <a:gd name="connsiteX91" fmla="*/ 4189304 w 4246481"/>
                <a:gd name="connsiteY91" fmla="*/ 1469445 h 4248240"/>
                <a:gd name="connsiteX92" fmla="*/ 4233726 w 4246481"/>
                <a:gd name="connsiteY92" fmla="*/ 1452732 h 4248240"/>
                <a:gd name="connsiteX93" fmla="*/ 4244282 w 4246481"/>
                <a:gd name="connsiteY93" fmla="*/ 1450972 h 4248240"/>
                <a:gd name="connsiteX94" fmla="*/ 4246481 w 4246481"/>
                <a:gd name="connsiteY94" fmla="*/ 1453171 h 4248240"/>
                <a:gd name="connsiteX95" fmla="*/ 4218332 w 4246481"/>
                <a:gd name="connsiteY95" fmla="*/ 1507709 h 4248240"/>
                <a:gd name="connsiteX96" fmla="*/ 3991824 w 4246481"/>
                <a:gd name="connsiteY96" fmla="*/ 1816024 h 4248240"/>
                <a:gd name="connsiteX97" fmla="*/ 3988306 w 4246481"/>
                <a:gd name="connsiteY97" fmla="*/ 1821302 h 4248240"/>
                <a:gd name="connsiteX98" fmla="*/ 4033167 w 4246481"/>
                <a:gd name="connsiteY98" fmla="*/ 1821302 h 4248240"/>
                <a:gd name="connsiteX99" fmla="*/ 3920133 w 4246481"/>
                <a:gd name="connsiteY99" fmla="*/ 1984476 h 4248240"/>
                <a:gd name="connsiteX100" fmla="*/ 3965435 w 4246481"/>
                <a:gd name="connsiteY100" fmla="*/ 1995472 h 4248240"/>
                <a:gd name="connsiteX101" fmla="*/ 3798303 w 4246481"/>
                <a:gd name="connsiteY101" fmla="*/ 2169201 h 4248240"/>
                <a:gd name="connsiteX102" fmla="*/ 3810617 w 4246481"/>
                <a:gd name="connsiteY102" fmla="*/ 2171840 h 4248240"/>
                <a:gd name="connsiteX103" fmla="*/ 3870433 w 4246481"/>
                <a:gd name="connsiteY103" fmla="*/ 2187674 h 4248240"/>
                <a:gd name="connsiteX104" fmla="*/ 3875271 w 4246481"/>
                <a:gd name="connsiteY104" fmla="*/ 2203507 h 4248240"/>
                <a:gd name="connsiteX105" fmla="*/ 3833049 w 4246481"/>
                <a:gd name="connsiteY105" fmla="*/ 2247050 h 4248240"/>
                <a:gd name="connsiteX106" fmla="*/ 3727931 w 4246481"/>
                <a:gd name="connsiteY106" fmla="*/ 2317861 h 4248240"/>
                <a:gd name="connsiteX107" fmla="*/ 3670754 w 4246481"/>
                <a:gd name="connsiteY107" fmla="*/ 2339852 h 4248240"/>
                <a:gd name="connsiteX108" fmla="*/ 3683949 w 4246481"/>
                <a:gd name="connsiteY108" fmla="*/ 2344250 h 4248240"/>
                <a:gd name="connsiteX109" fmla="*/ 3755200 w 4246481"/>
                <a:gd name="connsiteY109" fmla="*/ 2364042 h 4248240"/>
                <a:gd name="connsiteX110" fmla="*/ 3760918 w 4246481"/>
                <a:gd name="connsiteY110" fmla="*/ 2383395 h 4248240"/>
                <a:gd name="connsiteX111" fmla="*/ 3620175 w 4246481"/>
                <a:gd name="connsiteY111" fmla="*/ 2481036 h 4248240"/>
                <a:gd name="connsiteX112" fmla="*/ 3570475 w 4246481"/>
                <a:gd name="connsiteY112" fmla="*/ 2494231 h 4248240"/>
                <a:gd name="connsiteX113" fmla="*/ 3585869 w 4246481"/>
                <a:gd name="connsiteY113" fmla="*/ 2503907 h 4248240"/>
                <a:gd name="connsiteX114" fmla="*/ 3618416 w 4246481"/>
                <a:gd name="connsiteY114" fmla="*/ 2514902 h 4248240"/>
                <a:gd name="connsiteX115" fmla="*/ 3634249 w 4246481"/>
                <a:gd name="connsiteY115" fmla="*/ 2520180 h 4248240"/>
                <a:gd name="connsiteX116" fmla="*/ 3639527 w 4246481"/>
                <a:gd name="connsiteY116" fmla="*/ 2550088 h 4248240"/>
                <a:gd name="connsiteX117" fmla="*/ 3557280 w 4246481"/>
                <a:gd name="connsiteY117" fmla="*/ 2599788 h 4248240"/>
                <a:gd name="connsiteX118" fmla="*/ 3427972 w 4246481"/>
                <a:gd name="connsiteY118" fmla="*/ 2642891 h 4248240"/>
                <a:gd name="connsiteX119" fmla="*/ 3419616 w 4246481"/>
                <a:gd name="connsiteY119" fmla="*/ 2645090 h 4248240"/>
                <a:gd name="connsiteX120" fmla="*/ 3436769 w 4246481"/>
                <a:gd name="connsiteY120" fmla="*/ 2655206 h 4248240"/>
                <a:gd name="connsiteX121" fmla="*/ 3492187 w 4246481"/>
                <a:gd name="connsiteY121" fmla="*/ 2673678 h 4248240"/>
                <a:gd name="connsiteX122" fmla="*/ 3497904 w 4246481"/>
                <a:gd name="connsiteY122" fmla="*/ 2693470 h 4248240"/>
                <a:gd name="connsiteX123" fmla="*/ 3453042 w 4246481"/>
                <a:gd name="connsiteY123" fmla="*/ 2732174 h 4248240"/>
                <a:gd name="connsiteX124" fmla="*/ 3296026 w 4246481"/>
                <a:gd name="connsiteY124" fmla="*/ 2769119 h 4248240"/>
                <a:gd name="connsiteX125" fmla="*/ 3287229 w 4246481"/>
                <a:gd name="connsiteY125" fmla="*/ 2768680 h 4248240"/>
                <a:gd name="connsiteX126" fmla="*/ 3283271 w 4246481"/>
                <a:gd name="connsiteY126" fmla="*/ 2770439 h 4248240"/>
                <a:gd name="connsiteX127" fmla="*/ 3299545 w 4246481"/>
                <a:gd name="connsiteY127" fmla="*/ 2784953 h 4248240"/>
                <a:gd name="connsiteX128" fmla="*/ 3328133 w 4246481"/>
                <a:gd name="connsiteY128" fmla="*/ 2806064 h 4248240"/>
                <a:gd name="connsiteX129" fmla="*/ 3328133 w 4246481"/>
                <a:gd name="connsiteY129" fmla="*/ 2832893 h 4248240"/>
                <a:gd name="connsiteX130" fmla="*/ 3274915 w 4246481"/>
                <a:gd name="connsiteY130" fmla="*/ 2861042 h 4248240"/>
                <a:gd name="connsiteX131" fmla="*/ 3158362 w 4246481"/>
                <a:gd name="connsiteY131" fmla="*/ 2894909 h 4248240"/>
                <a:gd name="connsiteX132" fmla="*/ 3148686 w 4246481"/>
                <a:gd name="connsiteY132" fmla="*/ 2899746 h 4248240"/>
                <a:gd name="connsiteX133" fmla="*/ 3166278 w 4246481"/>
                <a:gd name="connsiteY133" fmla="*/ 2908983 h 4248240"/>
                <a:gd name="connsiteX134" fmla="*/ 3189149 w 4246481"/>
                <a:gd name="connsiteY134" fmla="*/ 2916460 h 4248240"/>
                <a:gd name="connsiteX135" fmla="*/ 3194867 w 4246481"/>
                <a:gd name="connsiteY135" fmla="*/ 2945488 h 4248240"/>
                <a:gd name="connsiteX136" fmla="*/ 3146047 w 4246481"/>
                <a:gd name="connsiteY136" fmla="*/ 2976715 h 4248240"/>
                <a:gd name="connsiteX137" fmla="*/ 2990790 w 4246481"/>
                <a:gd name="connsiteY137" fmla="*/ 3011021 h 4248240"/>
                <a:gd name="connsiteX138" fmla="*/ 2999586 w 4246481"/>
                <a:gd name="connsiteY138" fmla="*/ 3024656 h 4248240"/>
                <a:gd name="connsiteX139" fmla="*/ 3014540 w 4246481"/>
                <a:gd name="connsiteY139" fmla="*/ 3046647 h 4248240"/>
                <a:gd name="connsiteX140" fmla="*/ 3007503 w 4246481"/>
                <a:gd name="connsiteY140" fmla="*/ 3068198 h 4248240"/>
                <a:gd name="connsiteX141" fmla="*/ 2959122 w 4246481"/>
                <a:gd name="connsiteY141" fmla="*/ 3086231 h 4248240"/>
                <a:gd name="connsiteX142" fmla="*/ 2887871 w 4246481"/>
                <a:gd name="connsiteY142" fmla="*/ 3106903 h 4248240"/>
                <a:gd name="connsiteX143" fmla="*/ 2851366 w 4246481"/>
                <a:gd name="connsiteY143" fmla="*/ 3139010 h 4248240"/>
                <a:gd name="connsiteX144" fmla="*/ 2867200 w 4246481"/>
                <a:gd name="connsiteY144" fmla="*/ 3141209 h 4248240"/>
                <a:gd name="connsiteX145" fmla="*/ 2957363 w 4246481"/>
                <a:gd name="connsiteY145" fmla="*/ 3105583 h 4248240"/>
                <a:gd name="connsiteX146" fmla="*/ 2967039 w 4246481"/>
                <a:gd name="connsiteY146" fmla="*/ 3104704 h 4248240"/>
                <a:gd name="connsiteX147" fmla="*/ 2977155 w 4246481"/>
                <a:gd name="connsiteY147" fmla="*/ 3118338 h 4248240"/>
                <a:gd name="connsiteX148" fmla="*/ 2971437 w 4246481"/>
                <a:gd name="connsiteY148" fmla="*/ 3156163 h 4248240"/>
                <a:gd name="connsiteX149" fmla="*/ 2980234 w 4246481"/>
                <a:gd name="connsiteY149" fmla="*/ 3148686 h 4248240"/>
                <a:gd name="connsiteX150" fmla="*/ 3085791 w 4246481"/>
                <a:gd name="connsiteY150" fmla="*/ 3098986 h 4248240"/>
                <a:gd name="connsiteX151" fmla="*/ 3109981 w 4246481"/>
                <a:gd name="connsiteY151" fmla="*/ 3100305 h 4248240"/>
                <a:gd name="connsiteX152" fmla="*/ 3116579 w 4246481"/>
                <a:gd name="connsiteY152" fmla="*/ 3115259 h 4248240"/>
                <a:gd name="connsiteX153" fmla="*/ 3100305 w 4246481"/>
                <a:gd name="connsiteY153" fmla="*/ 3142968 h 4248240"/>
                <a:gd name="connsiteX154" fmla="*/ 3093268 w 4246481"/>
                <a:gd name="connsiteY154" fmla="*/ 3159681 h 4248240"/>
                <a:gd name="connsiteX155" fmla="*/ 3102944 w 4246481"/>
                <a:gd name="connsiteY155" fmla="*/ 3154843 h 4248240"/>
                <a:gd name="connsiteX156" fmla="*/ 3238849 w 4246481"/>
                <a:gd name="connsiteY156" fmla="*/ 3111301 h 4248240"/>
                <a:gd name="connsiteX157" fmla="*/ 3259081 w 4246481"/>
                <a:gd name="connsiteY157" fmla="*/ 3114379 h 4248240"/>
                <a:gd name="connsiteX158" fmla="*/ 3253363 w 4246481"/>
                <a:gd name="connsiteY158" fmla="*/ 3134611 h 4248240"/>
                <a:gd name="connsiteX159" fmla="*/ 3237090 w 4246481"/>
                <a:gd name="connsiteY159" fmla="*/ 3168478 h 4248240"/>
                <a:gd name="connsiteX160" fmla="*/ 3312299 w 4246481"/>
                <a:gd name="connsiteY160" fmla="*/ 3143848 h 4248240"/>
                <a:gd name="connsiteX161" fmla="*/ 3392787 w 4246481"/>
                <a:gd name="connsiteY161" fmla="*/ 3145167 h 4248240"/>
                <a:gd name="connsiteX162" fmla="*/ 3354082 w 4246481"/>
                <a:gd name="connsiteY162" fmla="*/ 3204543 h 4248240"/>
                <a:gd name="connsiteX163" fmla="*/ 3523854 w 4246481"/>
                <a:gd name="connsiteY163" fmla="*/ 3183872 h 4248240"/>
                <a:gd name="connsiteX164" fmla="*/ 3526053 w 4246481"/>
                <a:gd name="connsiteY164" fmla="*/ 3187830 h 4248240"/>
                <a:gd name="connsiteX165" fmla="*/ 3495705 w 4246481"/>
                <a:gd name="connsiteY165" fmla="*/ 3233131 h 4248240"/>
                <a:gd name="connsiteX166" fmla="*/ 3654921 w 4246481"/>
                <a:gd name="connsiteY166" fmla="*/ 3247206 h 4248240"/>
                <a:gd name="connsiteX167" fmla="*/ 3636888 w 4246481"/>
                <a:gd name="connsiteY167" fmla="*/ 3275354 h 4248240"/>
                <a:gd name="connsiteX168" fmla="*/ 3765316 w 4246481"/>
                <a:gd name="connsiteY168" fmla="*/ 3307901 h 4248240"/>
                <a:gd name="connsiteX169" fmla="*/ 3745524 w 4246481"/>
                <a:gd name="connsiteY169" fmla="*/ 3326374 h 4248240"/>
                <a:gd name="connsiteX170" fmla="*/ 3891985 w 4246481"/>
                <a:gd name="connsiteY170" fmla="*/ 3356281 h 4248240"/>
                <a:gd name="connsiteX171" fmla="*/ 4033607 w 4246481"/>
                <a:gd name="connsiteY171" fmla="*/ 3400264 h 4248240"/>
                <a:gd name="connsiteX172" fmla="*/ 4034047 w 4246481"/>
                <a:gd name="connsiteY172" fmla="*/ 3403782 h 4248240"/>
                <a:gd name="connsiteX173" fmla="*/ 3996222 w 4246481"/>
                <a:gd name="connsiteY173" fmla="*/ 3417857 h 4248240"/>
                <a:gd name="connsiteX174" fmla="*/ 3747723 w 4246481"/>
                <a:gd name="connsiteY174" fmla="*/ 3464478 h 4248240"/>
                <a:gd name="connsiteX175" fmla="*/ 3742005 w 4246481"/>
                <a:gd name="connsiteY175" fmla="*/ 3465357 h 4248240"/>
                <a:gd name="connsiteX176" fmla="*/ 3762677 w 4246481"/>
                <a:gd name="connsiteY176" fmla="*/ 3485149 h 4248240"/>
                <a:gd name="connsiteX177" fmla="*/ 3633369 w 4246481"/>
                <a:gd name="connsiteY177" fmla="*/ 3513738 h 4248240"/>
                <a:gd name="connsiteX178" fmla="*/ 3650522 w 4246481"/>
                <a:gd name="connsiteY178" fmla="*/ 3542326 h 4248240"/>
                <a:gd name="connsiteX179" fmla="*/ 3489988 w 4246481"/>
                <a:gd name="connsiteY179" fmla="*/ 3551123 h 4248240"/>
                <a:gd name="connsiteX180" fmla="*/ 3511099 w 4246481"/>
                <a:gd name="connsiteY180" fmla="*/ 3583230 h 4248240"/>
                <a:gd name="connsiteX181" fmla="*/ 3501423 w 4246481"/>
                <a:gd name="connsiteY181" fmla="*/ 3603461 h 4248240"/>
                <a:gd name="connsiteX182" fmla="*/ 3347485 w 4246481"/>
                <a:gd name="connsiteY182" fmla="*/ 3573993 h 4248240"/>
                <a:gd name="connsiteX183" fmla="*/ 3383551 w 4246481"/>
                <a:gd name="connsiteY183" fmla="*/ 3633369 h 4248240"/>
                <a:gd name="connsiteX184" fmla="*/ 3380912 w 4246481"/>
                <a:gd name="connsiteY184" fmla="*/ 3637328 h 4248240"/>
                <a:gd name="connsiteX185" fmla="*/ 3228733 w 4246481"/>
                <a:gd name="connsiteY185" fmla="*/ 3606540 h 4248240"/>
                <a:gd name="connsiteX186" fmla="*/ 3238409 w 4246481"/>
                <a:gd name="connsiteY186" fmla="*/ 3628531 h 4248240"/>
                <a:gd name="connsiteX187" fmla="*/ 3250724 w 4246481"/>
                <a:gd name="connsiteY187" fmla="*/ 3651842 h 4248240"/>
                <a:gd name="connsiteX188" fmla="*/ 3242368 w 4246481"/>
                <a:gd name="connsiteY188" fmla="*/ 3664157 h 4248240"/>
                <a:gd name="connsiteX189" fmla="*/ 3211580 w 4246481"/>
                <a:gd name="connsiteY189" fmla="*/ 3661078 h 4248240"/>
                <a:gd name="connsiteX190" fmla="*/ 3089310 w 4246481"/>
                <a:gd name="connsiteY190" fmla="*/ 3611378 h 4248240"/>
                <a:gd name="connsiteX191" fmla="*/ 3086231 w 4246481"/>
                <a:gd name="connsiteY191" fmla="*/ 3613138 h 4248240"/>
                <a:gd name="connsiteX192" fmla="*/ 3113940 w 4246481"/>
                <a:gd name="connsiteY192" fmla="*/ 3666796 h 4248240"/>
                <a:gd name="connsiteX193" fmla="*/ 3089750 w 4246481"/>
                <a:gd name="connsiteY193" fmla="*/ 3671194 h 4248240"/>
                <a:gd name="connsiteX194" fmla="*/ 2986391 w 4246481"/>
                <a:gd name="connsiteY194" fmla="*/ 3628971 h 4248240"/>
                <a:gd name="connsiteX195" fmla="*/ 2963081 w 4246481"/>
                <a:gd name="connsiteY195" fmla="*/ 3610938 h 4248240"/>
                <a:gd name="connsiteX196" fmla="*/ 2967479 w 4246481"/>
                <a:gd name="connsiteY196" fmla="*/ 3639087 h 4248240"/>
                <a:gd name="connsiteX197" fmla="*/ 2948127 w 4246481"/>
                <a:gd name="connsiteY197" fmla="*/ 3658879 h 4248240"/>
                <a:gd name="connsiteX198" fmla="*/ 2849607 w 4246481"/>
                <a:gd name="connsiteY198" fmla="*/ 3614897 h 4248240"/>
                <a:gd name="connsiteX199" fmla="*/ 2840810 w 4246481"/>
                <a:gd name="connsiteY199" fmla="*/ 3609619 h 4248240"/>
                <a:gd name="connsiteX200" fmla="*/ 2835972 w 4246481"/>
                <a:gd name="connsiteY200" fmla="*/ 3609619 h 4248240"/>
                <a:gd name="connsiteX201" fmla="*/ 2847848 w 4246481"/>
                <a:gd name="connsiteY201" fmla="*/ 3632490 h 4248240"/>
                <a:gd name="connsiteX202" fmla="*/ 2835533 w 4246481"/>
                <a:gd name="connsiteY202" fmla="*/ 3652722 h 4248240"/>
                <a:gd name="connsiteX203" fmla="*/ 2785393 w 4246481"/>
                <a:gd name="connsiteY203" fmla="*/ 3639967 h 4248240"/>
                <a:gd name="connsiteX204" fmla="*/ 2715901 w 4246481"/>
                <a:gd name="connsiteY204" fmla="*/ 3597744 h 4248240"/>
                <a:gd name="connsiteX205" fmla="*/ 2708864 w 4246481"/>
                <a:gd name="connsiteY205" fmla="*/ 3592466 h 4248240"/>
                <a:gd name="connsiteX206" fmla="*/ 2705345 w 4246481"/>
                <a:gd name="connsiteY206" fmla="*/ 3618416 h 4248240"/>
                <a:gd name="connsiteX207" fmla="*/ 2693030 w 4246481"/>
                <a:gd name="connsiteY207" fmla="*/ 3627212 h 4248240"/>
                <a:gd name="connsiteX208" fmla="*/ 2656525 w 4246481"/>
                <a:gd name="connsiteY208" fmla="*/ 3641726 h 4248240"/>
                <a:gd name="connsiteX209" fmla="*/ 2692151 w 4246481"/>
                <a:gd name="connsiteY209" fmla="*/ 3644805 h 4248240"/>
                <a:gd name="connsiteX210" fmla="*/ 2748888 w 4246481"/>
                <a:gd name="connsiteY210" fmla="*/ 3669875 h 4248240"/>
                <a:gd name="connsiteX211" fmla="*/ 2757244 w 4246481"/>
                <a:gd name="connsiteY211" fmla="*/ 3682629 h 4248240"/>
                <a:gd name="connsiteX212" fmla="*/ 2745369 w 4246481"/>
                <a:gd name="connsiteY212" fmla="*/ 3689227 h 4248240"/>
                <a:gd name="connsiteX213" fmla="*/ 2723378 w 4246481"/>
                <a:gd name="connsiteY213" fmla="*/ 3697143 h 4248240"/>
                <a:gd name="connsiteX214" fmla="*/ 2798148 w 4246481"/>
                <a:gd name="connsiteY214" fmla="*/ 3727491 h 4248240"/>
                <a:gd name="connsiteX215" fmla="*/ 2820139 w 4246481"/>
                <a:gd name="connsiteY215" fmla="*/ 3741566 h 4248240"/>
                <a:gd name="connsiteX216" fmla="*/ 2817500 w 4246481"/>
                <a:gd name="connsiteY216" fmla="*/ 3756519 h 4248240"/>
                <a:gd name="connsiteX217" fmla="*/ 2791110 w 4246481"/>
                <a:gd name="connsiteY217" fmla="*/ 3767075 h 4248240"/>
                <a:gd name="connsiteX218" fmla="*/ 2883033 w 4246481"/>
                <a:gd name="connsiteY218" fmla="*/ 3825571 h 4248240"/>
                <a:gd name="connsiteX219" fmla="*/ 2836412 w 4246481"/>
                <a:gd name="connsiteY219" fmla="*/ 3839646 h 4248240"/>
                <a:gd name="connsiteX220" fmla="*/ 2934493 w 4246481"/>
                <a:gd name="connsiteY220" fmla="*/ 3908258 h 4248240"/>
                <a:gd name="connsiteX221" fmla="*/ 2896228 w 4246481"/>
                <a:gd name="connsiteY221" fmla="*/ 3918374 h 4248240"/>
                <a:gd name="connsiteX222" fmla="*/ 2971877 w 4246481"/>
                <a:gd name="connsiteY222" fmla="*/ 3997542 h 4248240"/>
                <a:gd name="connsiteX223" fmla="*/ 2950766 w 4246481"/>
                <a:gd name="connsiteY223" fmla="*/ 4003699 h 4248240"/>
                <a:gd name="connsiteX224" fmla="*/ 3000906 w 4246481"/>
                <a:gd name="connsiteY224" fmla="*/ 4078029 h 4248240"/>
                <a:gd name="connsiteX225" fmla="*/ 2981993 w 4246481"/>
                <a:gd name="connsiteY225" fmla="*/ 4078909 h 4248240"/>
                <a:gd name="connsiteX226" fmla="*/ 3098106 w 4246481"/>
                <a:gd name="connsiteY226" fmla="*/ 4248240 h 4248240"/>
                <a:gd name="connsiteX227" fmla="*/ 2918219 w 4246481"/>
                <a:gd name="connsiteY227" fmla="*/ 4150600 h 4248240"/>
                <a:gd name="connsiteX228" fmla="*/ 2919978 w 4246481"/>
                <a:gd name="connsiteY228" fmla="*/ 4169952 h 4248240"/>
                <a:gd name="connsiteX229" fmla="*/ 2840810 w 4246481"/>
                <a:gd name="connsiteY229" fmla="*/ 4127289 h 4248240"/>
                <a:gd name="connsiteX230" fmla="*/ 2837292 w 4246481"/>
                <a:gd name="connsiteY230" fmla="*/ 4148841 h 4248240"/>
                <a:gd name="connsiteX231" fmla="*/ 2751087 w 4246481"/>
                <a:gd name="connsiteY231" fmla="*/ 4081988 h 4248240"/>
                <a:gd name="connsiteX232" fmla="*/ 2744489 w 4246481"/>
                <a:gd name="connsiteY232" fmla="*/ 4121572 h 4248240"/>
                <a:gd name="connsiteX233" fmla="*/ 2666201 w 4246481"/>
                <a:gd name="connsiteY233" fmla="*/ 4029649 h 4248240"/>
                <a:gd name="connsiteX234" fmla="*/ 2657845 w 4246481"/>
                <a:gd name="connsiteY234" fmla="*/ 4078469 h 4248240"/>
                <a:gd name="connsiteX235" fmla="*/ 2590552 w 4246481"/>
                <a:gd name="connsiteY235" fmla="*/ 3990065 h 4248240"/>
                <a:gd name="connsiteX236" fmla="*/ 2579116 w 4246481"/>
                <a:gd name="connsiteY236" fmla="*/ 4029649 h 4248240"/>
                <a:gd name="connsiteX237" fmla="*/ 2575158 w 4246481"/>
                <a:gd name="connsiteY237" fmla="*/ 4030968 h 4248240"/>
                <a:gd name="connsiteX238" fmla="*/ 2513142 w 4246481"/>
                <a:gd name="connsiteY238" fmla="*/ 3931129 h 4248240"/>
                <a:gd name="connsiteX239" fmla="*/ 2506986 w 4246481"/>
                <a:gd name="connsiteY239" fmla="*/ 3957518 h 4248240"/>
                <a:gd name="connsiteX240" fmla="*/ 2490712 w 4246481"/>
                <a:gd name="connsiteY240" fmla="*/ 3962796 h 4248240"/>
                <a:gd name="connsiteX241" fmla="*/ 2454646 w 4246481"/>
                <a:gd name="connsiteY241" fmla="*/ 3894624 h 4248240"/>
                <a:gd name="connsiteX242" fmla="*/ 2451568 w 4246481"/>
                <a:gd name="connsiteY242" fmla="*/ 3871753 h 4248240"/>
                <a:gd name="connsiteX243" fmla="*/ 2439692 w 4246481"/>
                <a:gd name="connsiteY243" fmla="*/ 3891105 h 4248240"/>
                <a:gd name="connsiteX244" fmla="*/ 2421660 w 4246481"/>
                <a:gd name="connsiteY244" fmla="*/ 3892424 h 4248240"/>
                <a:gd name="connsiteX245" fmla="*/ 2399228 w 4246481"/>
                <a:gd name="connsiteY245" fmla="*/ 3849322 h 4248240"/>
                <a:gd name="connsiteX246" fmla="*/ 2386914 w 4246481"/>
                <a:gd name="connsiteY246" fmla="*/ 3815895 h 4248240"/>
                <a:gd name="connsiteX247" fmla="*/ 2380756 w 4246481"/>
                <a:gd name="connsiteY247" fmla="*/ 3836127 h 4248240"/>
                <a:gd name="connsiteX248" fmla="*/ 2367122 w 4246481"/>
                <a:gd name="connsiteY248" fmla="*/ 3839206 h 4248240"/>
                <a:gd name="connsiteX249" fmla="*/ 2353928 w 4246481"/>
                <a:gd name="connsiteY249" fmla="*/ 3822933 h 4248240"/>
                <a:gd name="connsiteX250" fmla="*/ 2328418 w 4246481"/>
                <a:gd name="connsiteY250" fmla="*/ 3750362 h 4248240"/>
                <a:gd name="connsiteX251" fmla="*/ 2322260 w 4246481"/>
                <a:gd name="connsiteY251" fmla="*/ 3755200 h 4248240"/>
                <a:gd name="connsiteX252" fmla="*/ 2296750 w 4246481"/>
                <a:gd name="connsiteY252" fmla="*/ 3749482 h 4248240"/>
                <a:gd name="connsiteX253" fmla="*/ 2280916 w 4246481"/>
                <a:gd name="connsiteY253" fmla="*/ 3709019 h 4248240"/>
                <a:gd name="connsiteX254" fmla="*/ 2270362 w 4246481"/>
                <a:gd name="connsiteY254" fmla="*/ 3685268 h 4248240"/>
                <a:gd name="connsiteX255" fmla="*/ 2267282 w 4246481"/>
                <a:gd name="connsiteY255" fmla="*/ 3686588 h 4248240"/>
                <a:gd name="connsiteX256" fmla="*/ 2255846 w 4246481"/>
                <a:gd name="connsiteY256" fmla="*/ 3696704 h 4248240"/>
                <a:gd name="connsiteX257" fmla="*/ 2243972 w 4246481"/>
                <a:gd name="connsiteY257" fmla="*/ 3683949 h 4248240"/>
                <a:gd name="connsiteX258" fmla="*/ 2228138 w 4246481"/>
                <a:gd name="connsiteY258" fmla="*/ 3606980 h 4248240"/>
                <a:gd name="connsiteX259" fmla="*/ 2225938 w 4246481"/>
                <a:gd name="connsiteY259" fmla="*/ 3592906 h 4248240"/>
                <a:gd name="connsiteX260" fmla="*/ 2214944 w 4246481"/>
                <a:gd name="connsiteY260" fmla="*/ 3606540 h 4248240"/>
                <a:gd name="connsiteX261" fmla="*/ 2204388 w 4246481"/>
                <a:gd name="connsiteY261" fmla="*/ 3606101 h 4248240"/>
                <a:gd name="connsiteX262" fmla="*/ 2190754 w 4246481"/>
                <a:gd name="connsiteY262" fmla="*/ 3579711 h 4248240"/>
                <a:gd name="connsiteX263" fmla="*/ 2143252 w 4246481"/>
                <a:gd name="connsiteY263" fmla="*/ 3418297 h 4248240"/>
                <a:gd name="connsiteX264" fmla="*/ 2139734 w 4246481"/>
                <a:gd name="connsiteY264" fmla="*/ 3412139 h 4248240"/>
                <a:gd name="connsiteX265" fmla="*/ 2135776 w 4246481"/>
                <a:gd name="connsiteY265" fmla="*/ 3445126 h 4248240"/>
                <a:gd name="connsiteX266" fmla="*/ 2120822 w 4246481"/>
                <a:gd name="connsiteY266" fmla="*/ 3767075 h 4248240"/>
                <a:gd name="connsiteX267" fmla="*/ 2137974 w 4246481"/>
                <a:gd name="connsiteY267" fmla="*/ 3936846 h 4248240"/>
                <a:gd name="connsiteX268" fmla="*/ 2145452 w 4246481"/>
                <a:gd name="connsiteY268" fmla="*/ 4173471 h 4248240"/>
                <a:gd name="connsiteX269" fmla="*/ 2134016 w 4246481"/>
                <a:gd name="connsiteY269" fmla="*/ 4184466 h 4248240"/>
                <a:gd name="connsiteX270" fmla="*/ 2104108 w 4246481"/>
                <a:gd name="connsiteY270" fmla="*/ 4184466 h 4248240"/>
                <a:gd name="connsiteX271" fmla="*/ 2103228 w 4246481"/>
                <a:gd name="connsiteY271" fmla="*/ 4177869 h 4248240"/>
                <a:gd name="connsiteX272" fmla="*/ 2086076 w 4246481"/>
                <a:gd name="connsiteY272" fmla="*/ 3859438 h 4248240"/>
                <a:gd name="connsiteX273" fmla="*/ 2090034 w 4246481"/>
                <a:gd name="connsiteY273" fmla="*/ 3478112 h 4248240"/>
                <a:gd name="connsiteX274" fmla="*/ 2094872 w 4246481"/>
                <a:gd name="connsiteY274" fmla="*/ 3433690 h 4248240"/>
                <a:gd name="connsiteX275" fmla="*/ 2092234 w 4246481"/>
                <a:gd name="connsiteY275" fmla="*/ 3432811 h 4248240"/>
                <a:gd name="connsiteX276" fmla="*/ 2073760 w 4246481"/>
                <a:gd name="connsiteY276" fmla="*/ 3496145 h 4248240"/>
                <a:gd name="connsiteX277" fmla="*/ 2051770 w 4246481"/>
                <a:gd name="connsiteY277" fmla="*/ 3585429 h 4248240"/>
                <a:gd name="connsiteX278" fmla="*/ 2050010 w 4246481"/>
                <a:gd name="connsiteY278" fmla="*/ 3590707 h 4248240"/>
                <a:gd name="connsiteX279" fmla="*/ 2039894 w 4246481"/>
                <a:gd name="connsiteY279" fmla="*/ 3608300 h 4248240"/>
                <a:gd name="connsiteX280" fmla="*/ 2027140 w 4246481"/>
                <a:gd name="connsiteY280" fmla="*/ 3595545 h 4248240"/>
                <a:gd name="connsiteX281" fmla="*/ 2023182 w 4246481"/>
                <a:gd name="connsiteY281" fmla="*/ 3592906 h 4248240"/>
                <a:gd name="connsiteX282" fmla="*/ 2016584 w 4246481"/>
                <a:gd name="connsiteY282" fmla="*/ 3638207 h 4248240"/>
                <a:gd name="connsiteX283" fmla="*/ 2006468 w 4246481"/>
                <a:gd name="connsiteY283" fmla="*/ 3679991 h 4248240"/>
                <a:gd name="connsiteX284" fmla="*/ 1980078 w 4246481"/>
                <a:gd name="connsiteY284" fmla="*/ 3683069 h 4248240"/>
                <a:gd name="connsiteX285" fmla="*/ 1972162 w 4246481"/>
                <a:gd name="connsiteY285" fmla="*/ 3697143 h 4248240"/>
                <a:gd name="connsiteX286" fmla="*/ 1953250 w 4246481"/>
                <a:gd name="connsiteY286" fmla="*/ 3744204 h 4248240"/>
                <a:gd name="connsiteX287" fmla="*/ 1925540 w 4246481"/>
                <a:gd name="connsiteY287" fmla="*/ 3751242 h 4248240"/>
                <a:gd name="connsiteX288" fmla="*/ 1923342 w 4246481"/>
                <a:gd name="connsiteY288" fmla="*/ 3749922 h 4248240"/>
                <a:gd name="connsiteX289" fmla="*/ 1901790 w 4246481"/>
                <a:gd name="connsiteY289" fmla="*/ 3808858 h 4248240"/>
                <a:gd name="connsiteX290" fmla="*/ 1883318 w 4246481"/>
                <a:gd name="connsiteY290" fmla="*/ 3835687 h 4248240"/>
                <a:gd name="connsiteX291" fmla="*/ 1868364 w 4246481"/>
                <a:gd name="connsiteY291" fmla="*/ 3831289 h 4248240"/>
                <a:gd name="connsiteX292" fmla="*/ 1862646 w 4246481"/>
                <a:gd name="connsiteY292" fmla="*/ 3812377 h 4248240"/>
                <a:gd name="connsiteX293" fmla="*/ 1841974 w 4246481"/>
                <a:gd name="connsiteY293" fmla="*/ 3861197 h 4248240"/>
                <a:gd name="connsiteX294" fmla="*/ 1823501 w 4246481"/>
                <a:gd name="connsiteY294" fmla="*/ 3892424 h 4248240"/>
                <a:gd name="connsiteX295" fmla="*/ 1807228 w 4246481"/>
                <a:gd name="connsiteY295" fmla="*/ 3891105 h 4248240"/>
                <a:gd name="connsiteX296" fmla="*/ 1795353 w 4246481"/>
                <a:gd name="connsiteY296" fmla="*/ 3871753 h 4248240"/>
                <a:gd name="connsiteX297" fmla="*/ 1789635 w 4246481"/>
                <a:gd name="connsiteY297" fmla="*/ 3905179 h 4248240"/>
                <a:gd name="connsiteX298" fmla="*/ 1756649 w 4246481"/>
                <a:gd name="connsiteY298" fmla="*/ 3962796 h 4248240"/>
                <a:gd name="connsiteX299" fmla="*/ 1740375 w 4246481"/>
                <a:gd name="connsiteY299" fmla="*/ 3957078 h 4248240"/>
                <a:gd name="connsiteX300" fmla="*/ 1734218 w 4246481"/>
                <a:gd name="connsiteY300" fmla="*/ 3929370 h 4248240"/>
                <a:gd name="connsiteX301" fmla="*/ 1707829 w 4246481"/>
                <a:gd name="connsiteY301" fmla="*/ 3984787 h 4248240"/>
                <a:gd name="connsiteX302" fmla="*/ 1669125 w 4246481"/>
                <a:gd name="connsiteY302" fmla="*/ 4031848 h 4248240"/>
                <a:gd name="connsiteX303" fmla="*/ 1657250 w 4246481"/>
                <a:gd name="connsiteY303" fmla="*/ 3989625 h 4248240"/>
                <a:gd name="connsiteX304" fmla="*/ 1589956 w 4246481"/>
                <a:gd name="connsiteY304" fmla="*/ 4078909 h 4248240"/>
                <a:gd name="connsiteX305" fmla="*/ 1581160 w 4246481"/>
                <a:gd name="connsiteY305" fmla="*/ 4030968 h 4248240"/>
                <a:gd name="connsiteX306" fmla="*/ 1503311 w 4246481"/>
                <a:gd name="connsiteY306" fmla="*/ 4121132 h 4248240"/>
                <a:gd name="connsiteX307" fmla="*/ 1497154 w 4246481"/>
                <a:gd name="connsiteY307" fmla="*/ 4082428 h 4248240"/>
                <a:gd name="connsiteX308" fmla="*/ 1410509 w 4246481"/>
                <a:gd name="connsiteY308" fmla="*/ 4149281 h 4248240"/>
                <a:gd name="connsiteX309" fmla="*/ 1407430 w 4246481"/>
                <a:gd name="connsiteY309" fmla="*/ 4127289 h 4248240"/>
                <a:gd name="connsiteX310" fmla="*/ 1328262 w 4246481"/>
                <a:gd name="connsiteY310" fmla="*/ 4169952 h 4248240"/>
                <a:gd name="connsiteX311" fmla="*/ 1330021 w 4246481"/>
                <a:gd name="connsiteY311" fmla="*/ 4150160 h 4248240"/>
                <a:gd name="connsiteX312" fmla="*/ 1149255 w 4246481"/>
                <a:gd name="connsiteY312" fmla="*/ 4248240 h 4248240"/>
                <a:gd name="connsiteX313" fmla="*/ 1266687 w 4246481"/>
                <a:gd name="connsiteY313" fmla="*/ 4078909 h 4248240"/>
                <a:gd name="connsiteX314" fmla="*/ 1245575 w 4246481"/>
                <a:gd name="connsiteY314" fmla="*/ 4078909 h 4248240"/>
                <a:gd name="connsiteX315" fmla="*/ 1297475 w 4246481"/>
                <a:gd name="connsiteY315" fmla="*/ 4003260 h 4248240"/>
                <a:gd name="connsiteX316" fmla="*/ 1275923 w 4246481"/>
                <a:gd name="connsiteY316" fmla="*/ 3997542 h 4248240"/>
                <a:gd name="connsiteX317" fmla="*/ 1352452 w 4246481"/>
                <a:gd name="connsiteY317" fmla="*/ 3917934 h 4248240"/>
                <a:gd name="connsiteX318" fmla="*/ 1314188 w 4246481"/>
                <a:gd name="connsiteY318" fmla="*/ 3907818 h 4248240"/>
                <a:gd name="connsiteX319" fmla="*/ 1412708 w 4246481"/>
                <a:gd name="connsiteY319" fmla="*/ 3839646 h 4248240"/>
                <a:gd name="connsiteX320" fmla="*/ 1366087 w 4246481"/>
                <a:gd name="connsiteY320" fmla="*/ 3825571 h 4248240"/>
                <a:gd name="connsiteX321" fmla="*/ 1461088 w 4246481"/>
                <a:gd name="connsiteY321" fmla="*/ 3767515 h 4248240"/>
                <a:gd name="connsiteX322" fmla="*/ 1421944 w 4246481"/>
                <a:gd name="connsiteY322" fmla="*/ 3751681 h 4248240"/>
                <a:gd name="connsiteX323" fmla="*/ 1421064 w 4246481"/>
                <a:gd name="connsiteY323" fmla="*/ 3747283 h 4248240"/>
                <a:gd name="connsiteX324" fmla="*/ 1528821 w 4246481"/>
                <a:gd name="connsiteY324" fmla="*/ 3698023 h 4248240"/>
                <a:gd name="connsiteX325" fmla="*/ 1487478 w 4246481"/>
                <a:gd name="connsiteY325" fmla="*/ 3682190 h 4248240"/>
                <a:gd name="connsiteX326" fmla="*/ 1503311 w 4246481"/>
                <a:gd name="connsiteY326" fmla="*/ 3664597 h 4248240"/>
                <a:gd name="connsiteX327" fmla="*/ 1577201 w 4246481"/>
                <a:gd name="connsiteY327" fmla="*/ 3641726 h 4248240"/>
                <a:gd name="connsiteX328" fmla="*/ 1588197 w 4246481"/>
                <a:gd name="connsiteY328" fmla="*/ 3641286 h 4248240"/>
                <a:gd name="connsiteX329" fmla="*/ 1589956 w 4246481"/>
                <a:gd name="connsiteY329" fmla="*/ 3639087 h 4248240"/>
                <a:gd name="connsiteX330" fmla="*/ 1568845 w 4246481"/>
                <a:gd name="connsiteY330" fmla="*/ 3623253 h 4248240"/>
                <a:gd name="connsiteX331" fmla="*/ 1557409 w 4246481"/>
                <a:gd name="connsiteY331" fmla="*/ 3625453 h 4248240"/>
                <a:gd name="connsiteX332" fmla="*/ 1540696 w 4246481"/>
                <a:gd name="connsiteY332" fmla="*/ 3615337 h 4248240"/>
                <a:gd name="connsiteX333" fmla="*/ 1538937 w 4246481"/>
                <a:gd name="connsiteY333" fmla="*/ 3603461 h 4248240"/>
                <a:gd name="connsiteX334" fmla="*/ 1537617 w 4246481"/>
                <a:gd name="connsiteY334" fmla="*/ 3590707 h 4248240"/>
                <a:gd name="connsiteX335" fmla="*/ 1528821 w 4246481"/>
                <a:gd name="connsiteY335" fmla="*/ 3597304 h 4248240"/>
                <a:gd name="connsiteX336" fmla="*/ 1421064 w 4246481"/>
                <a:gd name="connsiteY336" fmla="*/ 3650962 h 4248240"/>
                <a:gd name="connsiteX337" fmla="*/ 1413587 w 4246481"/>
                <a:gd name="connsiteY337" fmla="*/ 3652282 h 4248240"/>
                <a:gd name="connsiteX338" fmla="*/ 1396434 w 4246481"/>
                <a:gd name="connsiteY338" fmla="*/ 3647444 h 4248240"/>
                <a:gd name="connsiteX339" fmla="*/ 1399073 w 4246481"/>
                <a:gd name="connsiteY339" fmla="*/ 3630291 h 4248240"/>
                <a:gd name="connsiteX340" fmla="*/ 1409189 w 4246481"/>
                <a:gd name="connsiteY340" fmla="*/ 3609179 h 4248240"/>
                <a:gd name="connsiteX341" fmla="*/ 1406990 w 4246481"/>
                <a:gd name="connsiteY341" fmla="*/ 3607420 h 4248240"/>
                <a:gd name="connsiteX342" fmla="*/ 1361688 w 4246481"/>
                <a:gd name="connsiteY342" fmla="*/ 3632490 h 4248240"/>
                <a:gd name="connsiteX343" fmla="*/ 1301433 w 4246481"/>
                <a:gd name="connsiteY343" fmla="*/ 3656680 h 4248240"/>
                <a:gd name="connsiteX344" fmla="*/ 1288238 w 4246481"/>
                <a:gd name="connsiteY344" fmla="*/ 3658879 h 4248240"/>
                <a:gd name="connsiteX345" fmla="*/ 1276803 w 4246481"/>
                <a:gd name="connsiteY345" fmla="*/ 3646124 h 4248240"/>
                <a:gd name="connsiteX346" fmla="*/ 1280321 w 4246481"/>
                <a:gd name="connsiteY346" fmla="*/ 3608300 h 4248240"/>
                <a:gd name="connsiteX347" fmla="*/ 1263608 w 4246481"/>
                <a:gd name="connsiteY347" fmla="*/ 3623693 h 4248240"/>
                <a:gd name="connsiteX348" fmla="*/ 1169047 w 4246481"/>
                <a:gd name="connsiteY348" fmla="*/ 3668995 h 4248240"/>
                <a:gd name="connsiteX349" fmla="*/ 1141778 w 4246481"/>
                <a:gd name="connsiteY349" fmla="*/ 3668115 h 4248240"/>
                <a:gd name="connsiteX350" fmla="*/ 1136060 w 4246481"/>
                <a:gd name="connsiteY350" fmla="*/ 3655360 h 4248240"/>
                <a:gd name="connsiteX351" fmla="*/ 1151893 w 4246481"/>
                <a:gd name="connsiteY351" fmla="*/ 3627212 h 4248240"/>
                <a:gd name="connsiteX352" fmla="*/ 1159810 w 4246481"/>
                <a:gd name="connsiteY352" fmla="*/ 3608739 h 4248240"/>
                <a:gd name="connsiteX353" fmla="*/ 1150134 w 4246481"/>
                <a:gd name="connsiteY353" fmla="*/ 3614017 h 4248240"/>
                <a:gd name="connsiteX354" fmla="*/ 1020387 w 4246481"/>
                <a:gd name="connsiteY354" fmla="*/ 3661958 h 4248240"/>
                <a:gd name="connsiteX355" fmla="*/ 995317 w 4246481"/>
                <a:gd name="connsiteY355" fmla="*/ 3659759 h 4248240"/>
                <a:gd name="connsiteX356" fmla="*/ 1002794 w 4246481"/>
                <a:gd name="connsiteY356" fmla="*/ 3636448 h 4248240"/>
                <a:gd name="connsiteX357" fmla="*/ 1016868 w 4246481"/>
                <a:gd name="connsiteY357" fmla="*/ 3605221 h 4248240"/>
                <a:gd name="connsiteX358" fmla="*/ 864690 w 4246481"/>
                <a:gd name="connsiteY358" fmla="*/ 3636008 h 4248240"/>
                <a:gd name="connsiteX359" fmla="*/ 861611 w 4246481"/>
                <a:gd name="connsiteY359" fmla="*/ 3632050 h 4248240"/>
                <a:gd name="connsiteX360" fmla="*/ 897237 w 4246481"/>
                <a:gd name="connsiteY360" fmla="*/ 3573114 h 4248240"/>
                <a:gd name="connsiteX361" fmla="*/ 889320 w 4246481"/>
                <a:gd name="connsiteY361" fmla="*/ 3576192 h 4248240"/>
                <a:gd name="connsiteX362" fmla="*/ 739780 w 4246481"/>
                <a:gd name="connsiteY362" fmla="*/ 3601262 h 4248240"/>
                <a:gd name="connsiteX363" fmla="*/ 731864 w 4246481"/>
                <a:gd name="connsiteY363" fmla="*/ 3586309 h 4248240"/>
                <a:gd name="connsiteX364" fmla="*/ 755614 w 4246481"/>
                <a:gd name="connsiteY364" fmla="*/ 3549803 h 4248240"/>
                <a:gd name="connsiteX365" fmla="*/ 595079 w 4246481"/>
                <a:gd name="connsiteY365" fmla="*/ 3541447 h 4248240"/>
                <a:gd name="connsiteX366" fmla="*/ 612232 w 4246481"/>
                <a:gd name="connsiteY366" fmla="*/ 3512418 h 4248240"/>
                <a:gd name="connsiteX367" fmla="*/ 482924 w 4246481"/>
                <a:gd name="connsiteY367" fmla="*/ 3483390 h 4248240"/>
                <a:gd name="connsiteX368" fmla="*/ 503156 w 4246481"/>
                <a:gd name="connsiteY368" fmla="*/ 3464478 h 4248240"/>
                <a:gd name="connsiteX369" fmla="*/ 211994 w 4246481"/>
                <a:gd name="connsiteY369" fmla="*/ 3403342 h 4248240"/>
                <a:gd name="connsiteX370" fmla="*/ 211554 w 4246481"/>
                <a:gd name="connsiteY370" fmla="*/ 3398505 h 4248240"/>
                <a:gd name="connsiteX371" fmla="*/ 241902 w 4246481"/>
                <a:gd name="connsiteY371" fmla="*/ 3385310 h 4248240"/>
                <a:gd name="connsiteX372" fmla="*/ 425748 w 4246481"/>
                <a:gd name="connsiteY372" fmla="*/ 3338689 h 4248240"/>
                <a:gd name="connsiteX373" fmla="*/ 500517 w 4246481"/>
                <a:gd name="connsiteY373" fmla="*/ 3325054 h 4248240"/>
                <a:gd name="connsiteX374" fmla="*/ 479846 w 4246481"/>
                <a:gd name="connsiteY374" fmla="*/ 3305262 h 4248240"/>
                <a:gd name="connsiteX375" fmla="*/ 607834 w 4246481"/>
                <a:gd name="connsiteY375" fmla="*/ 3272715 h 4248240"/>
                <a:gd name="connsiteX376" fmla="*/ 589801 w 4246481"/>
                <a:gd name="connsiteY376" fmla="*/ 3245007 h 4248240"/>
                <a:gd name="connsiteX377" fmla="*/ 748577 w 4246481"/>
                <a:gd name="connsiteY377" fmla="*/ 3230932 h 4248240"/>
                <a:gd name="connsiteX378" fmla="*/ 718669 w 4246481"/>
                <a:gd name="connsiteY378" fmla="*/ 3185631 h 4248240"/>
                <a:gd name="connsiteX379" fmla="*/ 720868 w 4246481"/>
                <a:gd name="connsiteY379" fmla="*/ 3181672 h 4248240"/>
                <a:gd name="connsiteX380" fmla="*/ 890639 w 4246481"/>
                <a:gd name="connsiteY380" fmla="*/ 3202784 h 4248240"/>
                <a:gd name="connsiteX381" fmla="*/ 852375 w 4246481"/>
                <a:gd name="connsiteY381" fmla="*/ 3143408 h 4248240"/>
                <a:gd name="connsiteX382" fmla="*/ 934182 w 4246481"/>
                <a:gd name="connsiteY382" fmla="*/ 3142088 h 4248240"/>
                <a:gd name="connsiteX383" fmla="*/ 1006752 w 4246481"/>
                <a:gd name="connsiteY383" fmla="*/ 3168038 h 4248240"/>
                <a:gd name="connsiteX384" fmla="*/ 1008951 w 4246481"/>
                <a:gd name="connsiteY384" fmla="*/ 3165839 h 4248240"/>
                <a:gd name="connsiteX385" fmla="*/ 998835 w 4246481"/>
                <a:gd name="connsiteY385" fmla="*/ 3144288 h 4248240"/>
                <a:gd name="connsiteX386" fmla="*/ 986960 w 4246481"/>
                <a:gd name="connsiteY386" fmla="*/ 3124056 h 4248240"/>
                <a:gd name="connsiteX387" fmla="*/ 996196 w 4246481"/>
                <a:gd name="connsiteY387" fmla="*/ 3109102 h 4248240"/>
                <a:gd name="connsiteX388" fmla="*/ 1061290 w 4246481"/>
                <a:gd name="connsiteY388" fmla="*/ 3120097 h 4248240"/>
                <a:gd name="connsiteX389" fmla="*/ 1149255 w 4246481"/>
                <a:gd name="connsiteY389" fmla="*/ 3153524 h 4248240"/>
                <a:gd name="connsiteX390" fmla="*/ 1145296 w 4246481"/>
                <a:gd name="connsiteY390" fmla="*/ 3142968 h 4248240"/>
                <a:gd name="connsiteX391" fmla="*/ 1128143 w 4246481"/>
                <a:gd name="connsiteY391" fmla="*/ 3114379 h 4248240"/>
                <a:gd name="connsiteX392" fmla="*/ 1135620 w 4246481"/>
                <a:gd name="connsiteY392" fmla="*/ 3098546 h 4248240"/>
                <a:gd name="connsiteX393" fmla="*/ 1182681 w 4246481"/>
                <a:gd name="connsiteY393" fmla="*/ 3102064 h 4248240"/>
                <a:gd name="connsiteX394" fmla="*/ 1261849 w 4246481"/>
                <a:gd name="connsiteY394" fmla="*/ 3144727 h 4248240"/>
                <a:gd name="connsiteX395" fmla="*/ 1275483 w 4246481"/>
                <a:gd name="connsiteY395" fmla="*/ 3152644 h 4248240"/>
                <a:gd name="connsiteX396" fmla="*/ 1269326 w 4246481"/>
                <a:gd name="connsiteY396" fmla="*/ 3123176 h 4248240"/>
                <a:gd name="connsiteX397" fmla="*/ 1288678 w 4246481"/>
                <a:gd name="connsiteY397" fmla="*/ 3103824 h 4248240"/>
                <a:gd name="connsiteX398" fmla="*/ 1376642 w 4246481"/>
                <a:gd name="connsiteY398" fmla="*/ 3138570 h 4248240"/>
                <a:gd name="connsiteX399" fmla="*/ 1393356 w 4246481"/>
                <a:gd name="connsiteY399" fmla="*/ 3135491 h 4248240"/>
                <a:gd name="connsiteX400" fmla="*/ 1361688 w 4246481"/>
                <a:gd name="connsiteY400" fmla="*/ 3105583 h 4248240"/>
                <a:gd name="connsiteX401" fmla="*/ 1255252 w 4246481"/>
                <a:gd name="connsiteY401" fmla="*/ 3073036 h 4248240"/>
                <a:gd name="connsiteX402" fmla="*/ 1238099 w 4246481"/>
                <a:gd name="connsiteY402" fmla="*/ 3065999 h 4248240"/>
                <a:gd name="connsiteX403" fmla="*/ 1231061 w 4246481"/>
                <a:gd name="connsiteY403" fmla="*/ 3041809 h 4248240"/>
                <a:gd name="connsiteX404" fmla="*/ 1253492 w 4246481"/>
                <a:gd name="connsiteY404" fmla="*/ 3009702 h 4248240"/>
                <a:gd name="connsiteX405" fmla="*/ 1216987 w 4246481"/>
                <a:gd name="connsiteY405" fmla="*/ 3006623 h 4248240"/>
                <a:gd name="connsiteX406" fmla="*/ 1065249 w 4246481"/>
                <a:gd name="connsiteY406" fmla="*/ 2956044 h 4248240"/>
                <a:gd name="connsiteX407" fmla="*/ 1048095 w 4246481"/>
                <a:gd name="connsiteY407" fmla="*/ 2941970 h 4248240"/>
                <a:gd name="connsiteX408" fmla="*/ 1053813 w 4246481"/>
                <a:gd name="connsiteY408" fmla="*/ 2914261 h 4248240"/>
                <a:gd name="connsiteX409" fmla="*/ 1078883 w 4246481"/>
                <a:gd name="connsiteY409" fmla="*/ 2905904 h 4248240"/>
                <a:gd name="connsiteX410" fmla="*/ 1098235 w 4246481"/>
                <a:gd name="connsiteY410" fmla="*/ 2895788 h 4248240"/>
                <a:gd name="connsiteX411" fmla="*/ 1024785 w 4246481"/>
                <a:gd name="connsiteY411" fmla="*/ 2877755 h 4248240"/>
                <a:gd name="connsiteX412" fmla="*/ 926705 w 4246481"/>
                <a:gd name="connsiteY412" fmla="*/ 2839051 h 4248240"/>
                <a:gd name="connsiteX413" fmla="*/ 924945 w 4246481"/>
                <a:gd name="connsiteY413" fmla="*/ 2797708 h 4248240"/>
                <a:gd name="connsiteX414" fmla="*/ 954853 w 4246481"/>
                <a:gd name="connsiteY414" fmla="*/ 2774837 h 4248240"/>
                <a:gd name="connsiteX415" fmla="*/ 961451 w 4246481"/>
                <a:gd name="connsiteY415" fmla="*/ 2767360 h 4248240"/>
                <a:gd name="connsiteX416" fmla="*/ 946057 w 4246481"/>
                <a:gd name="connsiteY416" fmla="*/ 2767360 h 4248240"/>
                <a:gd name="connsiteX417" fmla="*/ 797397 w 4246481"/>
                <a:gd name="connsiteY417" fmla="*/ 2733494 h 4248240"/>
                <a:gd name="connsiteX418" fmla="*/ 749017 w 4246481"/>
                <a:gd name="connsiteY418" fmla="*/ 2694350 h 4248240"/>
                <a:gd name="connsiteX419" fmla="*/ 755174 w 4246481"/>
                <a:gd name="connsiteY419" fmla="*/ 2671039 h 4248240"/>
                <a:gd name="connsiteX420" fmla="*/ 805314 w 4246481"/>
                <a:gd name="connsiteY420" fmla="*/ 2654326 h 4248240"/>
                <a:gd name="connsiteX421" fmla="*/ 822907 w 4246481"/>
                <a:gd name="connsiteY421" fmla="*/ 2642891 h 4248240"/>
                <a:gd name="connsiteX422" fmla="*/ 777605 w 4246481"/>
                <a:gd name="connsiteY422" fmla="*/ 2631895 h 4248240"/>
                <a:gd name="connsiteX423" fmla="*/ 608274 w 4246481"/>
                <a:gd name="connsiteY423" fmla="*/ 2550528 h 4248240"/>
                <a:gd name="connsiteX424" fmla="*/ 595959 w 4246481"/>
                <a:gd name="connsiteY424" fmla="*/ 2532055 h 4248240"/>
                <a:gd name="connsiteX425" fmla="*/ 613551 w 4246481"/>
                <a:gd name="connsiteY425" fmla="*/ 2517981 h 4248240"/>
                <a:gd name="connsiteX426" fmla="*/ 650936 w 4246481"/>
                <a:gd name="connsiteY426" fmla="*/ 2505226 h 4248240"/>
                <a:gd name="connsiteX427" fmla="*/ 676006 w 4246481"/>
                <a:gd name="connsiteY427" fmla="*/ 2492032 h 4248240"/>
                <a:gd name="connsiteX428" fmla="*/ 489082 w 4246481"/>
                <a:gd name="connsiteY428" fmla="*/ 2388233 h 4248240"/>
                <a:gd name="connsiteX429" fmla="*/ 496119 w 4246481"/>
                <a:gd name="connsiteY429" fmla="*/ 2359644 h 4248240"/>
                <a:gd name="connsiteX430" fmla="*/ 562532 w 4246481"/>
                <a:gd name="connsiteY430" fmla="*/ 2341612 h 4248240"/>
                <a:gd name="connsiteX431" fmla="*/ 573528 w 4246481"/>
                <a:gd name="connsiteY431" fmla="*/ 2336773 h 4248240"/>
                <a:gd name="connsiteX432" fmla="*/ 489522 w 4246481"/>
                <a:gd name="connsiteY432" fmla="*/ 2301148 h 4248240"/>
                <a:gd name="connsiteX433" fmla="*/ 376488 w 4246481"/>
                <a:gd name="connsiteY433" fmla="*/ 2211424 h 4248240"/>
                <a:gd name="connsiteX434" fmla="*/ 384844 w 4246481"/>
                <a:gd name="connsiteY434" fmla="*/ 2181516 h 4248240"/>
                <a:gd name="connsiteX435" fmla="*/ 444220 w 4246481"/>
                <a:gd name="connsiteY435" fmla="*/ 2167002 h 4248240"/>
                <a:gd name="connsiteX436" fmla="*/ 318871 w 4246481"/>
                <a:gd name="connsiteY436" fmla="*/ 2051769 h 4248240"/>
                <a:gd name="connsiteX437" fmla="*/ 282366 w 4246481"/>
                <a:gd name="connsiteY437" fmla="*/ 2004268 h 4248240"/>
                <a:gd name="connsiteX438" fmla="*/ 277088 w 4246481"/>
                <a:gd name="connsiteY438" fmla="*/ 1994152 h 4248240"/>
                <a:gd name="connsiteX439" fmla="*/ 323709 w 4246481"/>
                <a:gd name="connsiteY439" fmla="*/ 1981837 h 4248240"/>
                <a:gd name="connsiteX440" fmla="*/ 210675 w 4246481"/>
                <a:gd name="connsiteY440" fmla="*/ 1819103 h 4248240"/>
                <a:gd name="connsiteX441" fmla="*/ 255976 w 4246481"/>
                <a:gd name="connsiteY441" fmla="*/ 1819103 h 4248240"/>
                <a:gd name="connsiteX442" fmla="*/ 208036 w 4246481"/>
                <a:gd name="connsiteY442" fmla="*/ 1762366 h 4248240"/>
                <a:gd name="connsiteX443" fmla="*/ 29908 w 4246481"/>
                <a:gd name="connsiteY443" fmla="*/ 1512547 h 4248240"/>
                <a:gd name="connsiteX444" fmla="*/ 0 w 4246481"/>
                <a:gd name="connsiteY444" fmla="*/ 1453611 h 4248240"/>
                <a:gd name="connsiteX445" fmla="*/ 0 w 4246481"/>
                <a:gd name="connsiteY445" fmla="*/ 1449213 h 4248240"/>
                <a:gd name="connsiteX446" fmla="*/ 113034 w 4246481"/>
                <a:gd name="connsiteY446" fmla="*/ 1495834 h 4248240"/>
                <a:gd name="connsiteX447" fmla="*/ 377807 w 4246481"/>
                <a:gd name="connsiteY447" fmla="*/ 1655489 h 4248240"/>
                <a:gd name="connsiteX448" fmla="*/ 393641 w 4246481"/>
                <a:gd name="connsiteY448" fmla="*/ 1666925 h 4248240"/>
                <a:gd name="connsiteX449" fmla="*/ 389682 w 4246481"/>
                <a:gd name="connsiteY449" fmla="*/ 1622503 h 4248240"/>
                <a:gd name="connsiteX450" fmla="*/ 563412 w 4246481"/>
                <a:gd name="connsiteY450" fmla="*/ 1717504 h 4248240"/>
                <a:gd name="connsiteX451" fmla="*/ 571768 w 4246481"/>
                <a:gd name="connsiteY451" fmla="*/ 1668244 h 4248240"/>
                <a:gd name="connsiteX452" fmla="*/ 762211 w 4246481"/>
                <a:gd name="connsiteY452" fmla="*/ 1816904 h 4248240"/>
                <a:gd name="connsiteX453" fmla="*/ 763971 w 4246481"/>
                <a:gd name="connsiteY453" fmla="*/ 1805029 h 4248240"/>
                <a:gd name="connsiteX454" fmla="*/ 769688 w 4246481"/>
                <a:gd name="connsiteY454" fmla="*/ 1762366 h 4248240"/>
                <a:gd name="connsiteX455" fmla="*/ 803994 w 4246481"/>
                <a:gd name="connsiteY455" fmla="*/ 1749172 h 4248240"/>
                <a:gd name="connsiteX456" fmla="*/ 854134 w 4246481"/>
                <a:gd name="connsiteY456" fmla="*/ 1794473 h 4248240"/>
                <a:gd name="connsiteX457" fmla="*/ 933302 w 4246481"/>
                <a:gd name="connsiteY457" fmla="*/ 1903989 h 4248240"/>
                <a:gd name="connsiteX458" fmla="*/ 945617 w 4246481"/>
                <a:gd name="connsiteY458" fmla="*/ 1929059 h 4248240"/>
                <a:gd name="connsiteX459" fmla="*/ 950455 w 4246481"/>
                <a:gd name="connsiteY459" fmla="*/ 1902230 h 4248240"/>
                <a:gd name="connsiteX460" fmla="*/ 961451 w 4246481"/>
                <a:gd name="connsiteY460" fmla="*/ 1837576 h 4248240"/>
                <a:gd name="connsiteX461" fmla="*/ 974645 w 4246481"/>
                <a:gd name="connsiteY461" fmla="*/ 1831418 h 4248240"/>
                <a:gd name="connsiteX462" fmla="*/ 1103953 w 4246481"/>
                <a:gd name="connsiteY462" fmla="*/ 1996791 h 4248240"/>
                <a:gd name="connsiteX463" fmla="*/ 1109671 w 4246481"/>
                <a:gd name="connsiteY463" fmla="*/ 2012625 h 4248240"/>
                <a:gd name="connsiteX464" fmla="*/ 1119347 w 4246481"/>
                <a:gd name="connsiteY464" fmla="*/ 1987115 h 4248240"/>
                <a:gd name="connsiteX465" fmla="*/ 1128583 w 4246481"/>
                <a:gd name="connsiteY465" fmla="*/ 1947091 h 4248240"/>
                <a:gd name="connsiteX466" fmla="*/ 1133421 w 4246481"/>
                <a:gd name="connsiteY466" fmla="*/ 1934776 h 4248240"/>
                <a:gd name="connsiteX467" fmla="*/ 1149694 w 4246481"/>
                <a:gd name="connsiteY467" fmla="*/ 1931258 h 4248240"/>
                <a:gd name="connsiteX468" fmla="*/ 1176963 w 4246481"/>
                <a:gd name="connsiteY468" fmla="*/ 1958527 h 4248240"/>
                <a:gd name="connsiteX469" fmla="*/ 1271525 w 4246481"/>
                <a:gd name="connsiteY469" fmla="*/ 2138854 h 4248240"/>
                <a:gd name="connsiteX470" fmla="*/ 1274164 w 4246481"/>
                <a:gd name="connsiteY470" fmla="*/ 2147210 h 4248240"/>
                <a:gd name="connsiteX471" fmla="*/ 1281201 w 4246481"/>
                <a:gd name="connsiteY471" fmla="*/ 2131377 h 4248240"/>
                <a:gd name="connsiteX472" fmla="*/ 1294836 w 4246481"/>
                <a:gd name="connsiteY472" fmla="*/ 2072001 h 4248240"/>
                <a:gd name="connsiteX473" fmla="*/ 1313748 w 4246481"/>
                <a:gd name="connsiteY473" fmla="*/ 2063644 h 4248240"/>
                <a:gd name="connsiteX474" fmla="*/ 1358170 w 4246481"/>
                <a:gd name="connsiteY474" fmla="*/ 2105867 h 4248240"/>
                <a:gd name="connsiteX475" fmla="*/ 1409629 w 4246481"/>
                <a:gd name="connsiteY475" fmla="*/ 2254527 h 4248240"/>
                <a:gd name="connsiteX476" fmla="*/ 1412708 w 4246481"/>
                <a:gd name="connsiteY476" fmla="*/ 2268601 h 4248240"/>
                <a:gd name="connsiteX477" fmla="*/ 1424583 w 4246481"/>
                <a:gd name="connsiteY477" fmla="*/ 2252768 h 4248240"/>
                <a:gd name="connsiteX478" fmla="*/ 1444815 w 4246481"/>
                <a:gd name="connsiteY478" fmla="*/ 2218461 h 4248240"/>
                <a:gd name="connsiteX479" fmla="*/ 1465926 w 4246481"/>
                <a:gd name="connsiteY479" fmla="*/ 2215383 h 4248240"/>
                <a:gd name="connsiteX480" fmla="*/ 1490996 w 4246481"/>
                <a:gd name="connsiteY480" fmla="*/ 2247490 h 4248240"/>
                <a:gd name="connsiteX481" fmla="*/ 1546414 w 4246481"/>
                <a:gd name="connsiteY481" fmla="*/ 2376357 h 4248240"/>
                <a:gd name="connsiteX482" fmla="*/ 1550812 w 4246481"/>
                <a:gd name="connsiteY482" fmla="*/ 2389112 h 4248240"/>
                <a:gd name="connsiteX483" fmla="*/ 1553011 w 4246481"/>
                <a:gd name="connsiteY483" fmla="*/ 2391751 h 4248240"/>
                <a:gd name="connsiteX484" fmla="*/ 1559608 w 4246481"/>
                <a:gd name="connsiteY484" fmla="*/ 2377677 h 4248240"/>
                <a:gd name="connsiteX485" fmla="*/ 1564006 w 4246481"/>
                <a:gd name="connsiteY485" fmla="*/ 2358325 h 4248240"/>
                <a:gd name="connsiteX486" fmla="*/ 1575882 w 4246481"/>
                <a:gd name="connsiteY486" fmla="*/ 2335014 h 4248240"/>
                <a:gd name="connsiteX487" fmla="*/ 1600952 w 4246481"/>
                <a:gd name="connsiteY487" fmla="*/ 2347769 h 4248240"/>
                <a:gd name="connsiteX488" fmla="*/ 1755296 w 4246481"/>
                <a:gd name="connsiteY488" fmla="*/ 2522520 h 4248240"/>
                <a:gd name="connsiteX489" fmla="*/ 1698591 w 4246481"/>
                <a:gd name="connsiteY489" fmla="*/ 2332376 h 4248240"/>
                <a:gd name="connsiteX490" fmla="*/ 1730259 w 4246481"/>
                <a:gd name="connsiteY490" fmla="*/ 2328858 h 4248240"/>
                <a:gd name="connsiteX491" fmla="*/ 1748731 w 4246481"/>
                <a:gd name="connsiteY491" fmla="*/ 2326659 h 4248240"/>
                <a:gd name="connsiteX492" fmla="*/ 1739935 w 4246481"/>
                <a:gd name="connsiteY492" fmla="*/ 2316103 h 4248240"/>
                <a:gd name="connsiteX493" fmla="*/ 1648012 w 4246481"/>
                <a:gd name="connsiteY493" fmla="*/ 2131818 h 4248240"/>
                <a:gd name="connsiteX494" fmla="*/ 1644493 w 4246481"/>
                <a:gd name="connsiteY494" fmla="*/ 2092234 h 4248240"/>
                <a:gd name="connsiteX495" fmla="*/ 1671762 w 4246481"/>
                <a:gd name="connsiteY495" fmla="*/ 2076400 h 4248240"/>
                <a:gd name="connsiteX496" fmla="*/ 1698591 w 4246481"/>
                <a:gd name="connsiteY496" fmla="*/ 2092234 h 4248240"/>
                <a:gd name="connsiteX497" fmla="*/ 1720582 w 4246481"/>
                <a:gd name="connsiteY497" fmla="*/ 2100590 h 4248240"/>
                <a:gd name="connsiteX498" fmla="*/ 1722782 w 4246481"/>
                <a:gd name="connsiteY498" fmla="*/ 2097951 h 4248240"/>
                <a:gd name="connsiteX499" fmla="*/ 1713985 w 4246481"/>
                <a:gd name="connsiteY499" fmla="*/ 2083437 h 4248240"/>
                <a:gd name="connsiteX500" fmla="*/ 1640975 w 4246481"/>
                <a:gd name="connsiteY500" fmla="*/ 1921583 h 4248240"/>
                <a:gd name="connsiteX501" fmla="*/ 1635697 w 4246481"/>
                <a:gd name="connsiteY501" fmla="*/ 1885517 h 4248240"/>
                <a:gd name="connsiteX502" fmla="*/ 1655049 w 4246481"/>
                <a:gd name="connsiteY502" fmla="*/ 1869244 h 4248240"/>
                <a:gd name="connsiteX503" fmla="*/ 1700351 w 4246481"/>
                <a:gd name="connsiteY503" fmla="*/ 1878920 h 4248240"/>
                <a:gd name="connsiteX504" fmla="*/ 1725421 w 4246481"/>
                <a:gd name="connsiteY504" fmla="*/ 1878920 h 4248240"/>
                <a:gd name="connsiteX505" fmla="*/ 1717943 w 4246481"/>
                <a:gd name="connsiteY505" fmla="*/ 1870563 h 4248240"/>
                <a:gd name="connsiteX506" fmla="*/ 1623382 w 4246481"/>
                <a:gd name="connsiteY506" fmla="*/ 1693755 h 4248240"/>
                <a:gd name="connsiteX507" fmla="*/ 1622502 w 4246481"/>
                <a:gd name="connsiteY507" fmla="*/ 1636578 h 4248240"/>
                <a:gd name="connsiteX508" fmla="*/ 1648012 w 4246481"/>
                <a:gd name="connsiteY508" fmla="*/ 1623823 h 4248240"/>
                <a:gd name="connsiteX509" fmla="*/ 1706508 w 4246481"/>
                <a:gd name="connsiteY509" fmla="*/ 1657690 h 4248240"/>
                <a:gd name="connsiteX510" fmla="*/ 1727180 w 4246481"/>
                <a:gd name="connsiteY510" fmla="*/ 1664727 h 4248240"/>
                <a:gd name="connsiteX511" fmla="*/ 1724101 w 4246481"/>
                <a:gd name="connsiteY511" fmla="*/ 1656810 h 4248240"/>
                <a:gd name="connsiteX512" fmla="*/ 1638336 w 4246481"/>
                <a:gd name="connsiteY512" fmla="*/ 1420186 h 4248240"/>
                <a:gd name="connsiteX513" fmla="*/ 1637456 w 4246481"/>
                <a:gd name="connsiteY513" fmla="*/ 1386759 h 4248240"/>
                <a:gd name="connsiteX514" fmla="*/ 1656808 w 4246481"/>
                <a:gd name="connsiteY514" fmla="*/ 1373565 h 4248240"/>
                <a:gd name="connsiteX515" fmla="*/ 1683637 w 4246481"/>
                <a:gd name="connsiteY515" fmla="*/ 1386759 h 4248240"/>
                <a:gd name="connsiteX516" fmla="*/ 1732018 w 4246481"/>
                <a:gd name="connsiteY516" fmla="*/ 1410949 h 4248240"/>
                <a:gd name="connsiteX517" fmla="*/ 1742134 w 4246481"/>
                <a:gd name="connsiteY517" fmla="*/ 1412709 h 4248240"/>
                <a:gd name="connsiteX518" fmla="*/ 1737735 w 4246481"/>
                <a:gd name="connsiteY518" fmla="*/ 1405672 h 4248240"/>
                <a:gd name="connsiteX519" fmla="*/ 1696392 w 4246481"/>
                <a:gd name="connsiteY519" fmla="*/ 1304073 h 4248240"/>
                <a:gd name="connsiteX520" fmla="*/ 1688475 w 4246481"/>
                <a:gd name="connsiteY520" fmla="*/ 1154533 h 4248240"/>
                <a:gd name="connsiteX521" fmla="*/ 1704749 w 4246481"/>
                <a:gd name="connsiteY521" fmla="*/ 1145297 h 4248240"/>
                <a:gd name="connsiteX522" fmla="*/ 1782157 w 4246481"/>
                <a:gd name="connsiteY522" fmla="*/ 1194557 h 4248240"/>
                <a:gd name="connsiteX523" fmla="*/ 1796672 w 4246481"/>
                <a:gd name="connsiteY523" fmla="*/ 1203354 h 4248240"/>
                <a:gd name="connsiteX524" fmla="*/ 1770282 w 4246481"/>
                <a:gd name="connsiteY524" fmla="*/ 1131663 h 4248240"/>
                <a:gd name="connsiteX525" fmla="*/ 1750930 w 4246481"/>
                <a:gd name="connsiteY525" fmla="*/ 940780 h 4248240"/>
                <a:gd name="connsiteX526" fmla="*/ 1755328 w 4246481"/>
                <a:gd name="connsiteY526" fmla="*/ 914830 h 4248240"/>
                <a:gd name="connsiteX527" fmla="*/ 1772042 w 4246481"/>
                <a:gd name="connsiteY527" fmla="*/ 907354 h 4248240"/>
                <a:gd name="connsiteX528" fmla="*/ 1834936 w 4246481"/>
                <a:gd name="connsiteY528" fmla="*/ 948697 h 4248240"/>
                <a:gd name="connsiteX529" fmla="*/ 1844612 w 4246481"/>
                <a:gd name="connsiteY529" fmla="*/ 955294 h 4248240"/>
                <a:gd name="connsiteX530" fmla="*/ 1863525 w 4246481"/>
                <a:gd name="connsiteY530" fmla="*/ 670288 h 4248240"/>
                <a:gd name="connsiteX531" fmla="*/ 1913664 w 4246481"/>
                <a:gd name="connsiteY531" fmla="*/ 703715 h 4248240"/>
                <a:gd name="connsiteX532" fmla="*/ 1922900 w 4246481"/>
                <a:gd name="connsiteY532" fmla="*/ 586283 h 4248240"/>
                <a:gd name="connsiteX533" fmla="*/ 1967323 w 4246481"/>
                <a:gd name="connsiteY533" fmla="*/ 477207 h 4248240"/>
                <a:gd name="connsiteX534" fmla="*/ 2001189 w 4246481"/>
                <a:gd name="connsiteY534" fmla="*/ 514592 h 4248240"/>
                <a:gd name="connsiteX535" fmla="*/ 2013504 w 4246481"/>
                <a:gd name="connsiteY535" fmla="*/ 424428 h 4248240"/>
                <a:gd name="connsiteX536" fmla="*/ 2093551 w 4246481"/>
                <a:gd name="connsiteY536" fmla="*/ 65533 h 4248240"/>
                <a:gd name="connsiteX537" fmla="*/ 2118622 w 4246481"/>
                <a:gd name="connsiteY537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66644 w 4246481"/>
                <a:gd name="connsiteY52" fmla="*/ 2509150 h 4248240"/>
                <a:gd name="connsiteX53" fmla="*/ 2646408 w 4246481"/>
                <a:gd name="connsiteY53" fmla="*/ 2347769 h 4248240"/>
                <a:gd name="connsiteX54" fmla="*/ 2667960 w 4246481"/>
                <a:gd name="connsiteY54" fmla="*/ 2336334 h 4248240"/>
                <a:gd name="connsiteX55" fmla="*/ 2681595 w 4246481"/>
                <a:gd name="connsiteY55" fmla="*/ 2357005 h 4248240"/>
                <a:gd name="connsiteX56" fmla="*/ 2691711 w 4246481"/>
                <a:gd name="connsiteY56" fmla="*/ 2392191 h 4248240"/>
                <a:gd name="connsiteX57" fmla="*/ 2695229 w 4246481"/>
                <a:gd name="connsiteY57" fmla="*/ 2391751 h 4248240"/>
                <a:gd name="connsiteX58" fmla="*/ 2705785 w 4246481"/>
                <a:gd name="connsiteY58" fmla="*/ 2359644 h 4248240"/>
                <a:gd name="connsiteX59" fmla="*/ 2756804 w 4246481"/>
                <a:gd name="connsiteY59" fmla="*/ 2245730 h 4248240"/>
                <a:gd name="connsiteX60" fmla="*/ 2780995 w 4246481"/>
                <a:gd name="connsiteY60" fmla="*/ 2215822 h 4248240"/>
                <a:gd name="connsiteX61" fmla="*/ 2801666 w 4246481"/>
                <a:gd name="connsiteY61" fmla="*/ 2218461 h 4248240"/>
                <a:gd name="connsiteX62" fmla="*/ 2824977 w 4246481"/>
                <a:gd name="connsiteY62" fmla="*/ 2257166 h 4248240"/>
                <a:gd name="connsiteX63" fmla="*/ 2834653 w 4246481"/>
                <a:gd name="connsiteY63" fmla="*/ 2269041 h 4248240"/>
                <a:gd name="connsiteX64" fmla="*/ 2848287 w 4246481"/>
                <a:gd name="connsiteY64" fmla="*/ 2194711 h 4248240"/>
                <a:gd name="connsiteX65" fmla="*/ 2919539 w 4246481"/>
                <a:gd name="connsiteY65" fmla="*/ 2072880 h 4248240"/>
                <a:gd name="connsiteX66" fmla="*/ 2937131 w 4246481"/>
                <a:gd name="connsiteY66" fmla="*/ 2062325 h 4248240"/>
                <a:gd name="connsiteX67" fmla="*/ 2951206 w 4246481"/>
                <a:gd name="connsiteY67" fmla="*/ 2069802 h 4248240"/>
                <a:gd name="connsiteX68" fmla="*/ 2962641 w 4246481"/>
                <a:gd name="connsiteY68" fmla="*/ 2123020 h 4248240"/>
                <a:gd name="connsiteX69" fmla="*/ 2972757 w 4246481"/>
                <a:gd name="connsiteY69" fmla="*/ 2145011 h 4248240"/>
                <a:gd name="connsiteX70" fmla="*/ 2975396 w 4246481"/>
                <a:gd name="connsiteY70" fmla="*/ 2138854 h 4248240"/>
                <a:gd name="connsiteX71" fmla="*/ 3078314 w 4246481"/>
                <a:gd name="connsiteY71" fmla="*/ 1948411 h 4248240"/>
                <a:gd name="connsiteX72" fmla="*/ 3093268 w 4246481"/>
                <a:gd name="connsiteY72" fmla="*/ 1933897 h 4248240"/>
                <a:gd name="connsiteX73" fmla="*/ 3115259 w 4246481"/>
                <a:gd name="connsiteY73" fmla="*/ 1939614 h 4248240"/>
                <a:gd name="connsiteX74" fmla="*/ 3123176 w 4246481"/>
                <a:gd name="connsiteY74" fmla="*/ 1971721 h 4248240"/>
                <a:gd name="connsiteX75" fmla="*/ 3135051 w 4246481"/>
                <a:gd name="connsiteY75" fmla="*/ 2013065 h 4248240"/>
                <a:gd name="connsiteX76" fmla="*/ 3139449 w 4246481"/>
                <a:gd name="connsiteY76" fmla="*/ 2010866 h 4248240"/>
                <a:gd name="connsiteX77" fmla="*/ 3237530 w 4246481"/>
                <a:gd name="connsiteY77" fmla="*/ 1859127 h 4248240"/>
                <a:gd name="connsiteX78" fmla="*/ 3270956 w 4246481"/>
                <a:gd name="connsiteY78" fmla="*/ 1832298 h 4248240"/>
                <a:gd name="connsiteX79" fmla="*/ 3284591 w 4246481"/>
                <a:gd name="connsiteY79" fmla="*/ 1828779 h 4248240"/>
                <a:gd name="connsiteX80" fmla="*/ 3301304 w 4246481"/>
                <a:gd name="connsiteY80" fmla="*/ 1933457 h 4248240"/>
                <a:gd name="connsiteX81" fmla="*/ 3435889 w 4246481"/>
                <a:gd name="connsiteY81" fmla="*/ 1754449 h 4248240"/>
                <a:gd name="connsiteX82" fmla="*/ 3451283 w 4246481"/>
                <a:gd name="connsiteY82" fmla="*/ 1743454 h 4248240"/>
                <a:gd name="connsiteX83" fmla="*/ 3474154 w 4246481"/>
                <a:gd name="connsiteY83" fmla="*/ 1752250 h 4248240"/>
                <a:gd name="connsiteX84" fmla="*/ 3481631 w 4246481"/>
                <a:gd name="connsiteY84" fmla="*/ 1805029 h 4248240"/>
                <a:gd name="connsiteX85" fmla="*/ 3483390 w 4246481"/>
                <a:gd name="connsiteY85" fmla="*/ 1819983 h 4248240"/>
                <a:gd name="connsiteX86" fmla="*/ 3674273 w 4246481"/>
                <a:gd name="connsiteY86" fmla="*/ 1672203 h 4248240"/>
                <a:gd name="connsiteX87" fmla="*/ 3682190 w 4246481"/>
                <a:gd name="connsiteY87" fmla="*/ 1718384 h 4248240"/>
                <a:gd name="connsiteX88" fmla="*/ 3855919 w 4246481"/>
                <a:gd name="connsiteY88" fmla="*/ 1624262 h 4248240"/>
                <a:gd name="connsiteX89" fmla="*/ 3851521 w 4246481"/>
                <a:gd name="connsiteY89" fmla="*/ 1666485 h 4248240"/>
                <a:gd name="connsiteX90" fmla="*/ 3856799 w 4246481"/>
                <a:gd name="connsiteY90" fmla="*/ 1664286 h 4248240"/>
                <a:gd name="connsiteX91" fmla="*/ 4189304 w 4246481"/>
                <a:gd name="connsiteY91" fmla="*/ 1469445 h 4248240"/>
                <a:gd name="connsiteX92" fmla="*/ 4233726 w 4246481"/>
                <a:gd name="connsiteY92" fmla="*/ 1452732 h 4248240"/>
                <a:gd name="connsiteX93" fmla="*/ 4244282 w 4246481"/>
                <a:gd name="connsiteY93" fmla="*/ 1450972 h 4248240"/>
                <a:gd name="connsiteX94" fmla="*/ 4246481 w 4246481"/>
                <a:gd name="connsiteY94" fmla="*/ 1453171 h 4248240"/>
                <a:gd name="connsiteX95" fmla="*/ 4218332 w 4246481"/>
                <a:gd name="connsiteY95" fmla="*/ 1507709 h 4248240"/>
                <a:gd name="connsiteX96" fmla="*/ 3991824 w 4246481"/>
                <a:gd name="connsiteY96" fmla="*/ 1816024 h 4248240"/>
                <a:gd name="connsiteX97" fmla="*/ 3988306 w 4246481"/>
                <a:gd name="connsiteY97" fmla="*/ 1821302 h 4248240"/>
                <a:gd name="connsiteX98" fmla="*/ 4033167 w 4246481"/>
                <a:gd name="connsiteY98" fmla="*/ 1821302 h 4248240"/>
                <a:gd name="connsiteX99" fmla="*/ 3920133 w 4246481"/>
                <a:gd name="connsiteY99" fmla="*/ 1984476 h 4248240"/>
                <a:gd name="connsiteX100" fmla="*/ 3965435 w 4246481"/>
                <a:gd name="connsiteY100" fmla="*/ 1995472 h 4248240"/>
                <a:gd name="connsiteX101" fmla="*/ 3798303 w 4246481"/>
                <a:gd name="connsiteY101" fmla="*/ 2169201 h 4248240"/>
                <a:gd name="connsiteX102" fmla="*/ 3810617 w 4246481"/>
                <a:gd name="connsiteY102" fmla="*/ 2171840 h 4248240"/>
                <a:gd name="connsiteX103" fmla="*/ 3870433 w 4246481"/>
                <a:gd name="connsiteY103" fmla="*/ 2187674 h 4248240"/>
                <a:gd name="connsiteX104" fmla="*/ 3875271 w 4246481"/>
                <a:gd name="connsiteY104" fmla="*/ 2203507 h 4248240"/>
                <a:gd name="connsiteX105" fmla="*/ 3833049 w 4246481"/>
                <a:gd name="connsiteY105" fmla="*/ 2247050 h 4248240"/>
                <a:gd name="connsiteX106" fmla="*/ 3727931 w 4246481"/>
                <a:gd name="connsiteY106" fmla="*/ 2317861 h 4248240"/>
                <a:gd name="connsiteX107" fmla="*/ 3670754 w 4246481"/>
                <a:gd name="connsiteY107" fmla="*/ 2339852 h 4248240"/>
                <a:gd name="connsiteX108" fmla="*/ 3683949 w 4246481"/>
                <a:gd name="connsiteY108" fmla="*/ 2344250 h 4248240"/>
                <a:gd name="connsiteX109" fmla="*/ 3755200 w 4246481"/>
                <a:gd name="connsiteY109" fmla="*/ 2364042 h 4248240"/>
                <a:gd name="connsiteX110" fmla="*/ 3760918 w 4246481"/>
                <a:gd name="connsiteY110" fmla="*/ 2383395 h 4248240"/>
                <a:gd name="connsiteX111" fmla="*/ 3620175 w 4246481"/>
                <a:gd name="connsiteY111" fmla="*/ 2481036 h 4248240"/>
                <a:gd name="connsiteX112" fmla="*/ 3570475 w 4246481"/>
                <a:gd name="connsiteY112" fmla="*/ 2494231 h 4248240"/>
                <a:gd name="connsiteX113" fmla="*/ 3585869 w 4246481"/>
                <a:gd name="connsiteY113" fmla="*/ 2503907 h 4248240"/>
                <a:gd name="connsiteX114" fmla="*/ 3618416 w 4246481"/>
                <a:gd name="connsiteY114" fmla="*/ 2514902 h 4248240"/>
                <a:gd name="connsiteX115" fmla="*/ 3634249 w 4246481"/>
                <a:gd name="connsiteY115" fmla="*/ 2520180 h 4248240"/>
                <a:gd name="connsiteX116" fmla="*/ 3639527 w 4246481"/>
                <a:gd name="connsiteY116" fmla="*/ 2550088 h 4248240"/>
                <a:gd name="connsiteX117" fmla="*/ 3557280 w 4246481"/>
                <a:gd name="connsiteY117" fmla="*/ 2599788 h 4248240"/>
                <a:gd name="connsiteX118" fmla="*/ 3427972 w 4246481"/>
                <a:gd name="connsiteY118" fmla="*/ 2642891 h 4248240"/>
                <a:gd name="connsiteX119" fmla="*/ 3419616 w 4246481"/>
                <a:gd name="connsiteY119" fmla="*/ 2645090 h 4248240"/>
                <a:gd name="connsiteX120" fmla="*/ 3436769 w 4246481"/>
                <a:gd name="connsiteY120" fmla="*/ 2655206 h 4248240"/>
                <a:gd name="connsiteX121" fmla="*/ 3492187 w 4246481"/>
                <a:gd name="connsiteY121" fmla="*/ 2673678 h 4248240"/>
                <a:gd name="connsiteX122" fmla="*/ 3497904 w 4246481"/>
                <a:gd name="connsiteY122" fmla="*/ 2693470 h 4248240"/>
                <a:gd name="connsiteX123" fmla="*/ 3453042 w 4246481"/>
                <a:gd name="connsiteY123" fmla="*/ 2732174 h 4248240"/>
                <a:gd name="connsiteX124" fmla="*/ 3296026 w 4246481"/>
                <a:gd name="connsiteY124" fmla="*/ 2769119 h 4248240"/>
                <a:gd name="connsiteX125" fmla="*/ 3287229 w 4246481"/>
                <a:gd name="connsiteY125" fmla="*/ 2768680 h 4248240"/>
                <a:gd name="connsiteX126" fmla="*/ 3283271 w 4246481"/>
                <a:gd name="connsiteY126" fmla="*/ 2770439 h 4248240"/>
                <a:gd name="connsiteX127" fmla="*/ 3299545 w 4246481"/>
                <a:gd name="connsiteY127" fmla="*/ 2784953 h 4248240"/>
                <a:gd name="connsiteX128" fmla="*/ 3328133 w 4246481"/>
                <a:gd name="connsiteY128" fmla="*/ 2806064 h 4248240"/>
                <a:gd name="connsiteX129" fmla="*/ 3328133 w 4246481"/>
                <a:gd name="connsiteY129" fmla="*/ 2832893 h 4248240"/>
                <a:gd name="connsiteX130" fmla="*/ 3274915 w 4246481"/>
                <a:gd name="connsiteY130" fmla="*/ 2861042 h 4248240"/>
                <a:gd name="connsiteX131" fmla="*/ 3158362 w 4246481"/>
                <a:gd name="connsiteY131" fmla="*/ 2894909 h 4248240"/>
                <a:gd name="connsiteX132" fmla="*/ 3148686 w 4246481"/>
                <a:gd name="connsiteY132" fmla="*/ 2899746 h 4248240"/>
                <a:gd name="connsiteX133" fmla="*/ 3166278 w 4246481"/>
                <a:gd name="connsiteY133" fmla="*/ 2908983 h 4248240"/>
                <a:gd name="connsiteX134" fmla="*/ 3189149 w 4246481"/>
                <a:gd name="connsiteY134" fmla="*/ 2916460 h 4248240"/>
                <a:gd name="connsiteX135" fmla="*/ 3194867 w 4246481"/>
                <a:gd name="connsiteY135" fmla="*/ 2945488 h 4248240"/>
                <a:gd name="connsiteX136" fmla="*/ 3146047 w 4246481"/>
                <a:gd name="connsiteY136" fmla="*/ 2976715 h 4248240"/>
                <a:gd name="connsiteX137" fmla="*/ 2990790 w 4246481"/>
                <a:gd name="connsiteY137" fmla="*/ 3011021 h 4248240"/>
                <a:gd name="connsiteX138" fmla="*/ 2999586 w 4246481"/>
                <a:gd name="connsiteY138" fmla="*/ 3024656 h 4248240"/>
                <a:gd name="connsiteX139" fmla="*/ 3014540 w 4246481"/>
                <a:gd name="connsiteY139" fmla="*/ 3046647 h 4248240"/>
                <a:gd name="connsiteX140" fmla="*/ 3007503 w 4246481"/>
                <a:gd name="connsiteY140" fmla="*/ 3068198 h 4248240"/>
                <a:gd name="connsiteX141" fmla="*/ 2959122 w 4246481"/>
                <a:gd name="connsiteY141" fmla="*/ 3086231 h 4248240"/>
                <a:gd name="connsiteX142" fmla="*/ 2887871 w 4246481"/>
                <a:gd name="connsiteY142" fmla="*/ 3106903 h 4248240"/>
                <a:gd name="connsiteX143" fmla="*/ 2851366 w 4246481"/>
                <a:gd name="connsiteY143" fmla="*/ 3139010 h 4248240"/>
                <a:gd name="connsiteX144" fmla="*/ 2867200 w 4246481"/>
                <a:gd name="connsiteY144" fmla="*/ 3141209 h 4248240"/>
                <a:gd name="connsiteX145" fmla="*/ 2957363 w 4246481"/>
                <a:gd name="connsiteY145" fmla="*/ 3105583 h 4248240"/>
                <a:gd name="connsiteX146" fmla="*/ 2967039 w 4246481"/>
                <a:gd name="connsiteY146" fmla="*/ 3104704 h 4248240"/>
                <a:gd name="connsiteX147" fmla="*/ 2977155 w 4246481"/>
                <a:gd name="connsiteY147" fmla="*/ 3118338 h 4248240"/>
                <a:gd name="connsiteX148" fmla="*/ 2971437 w 4246481"/>
                <a:gd name="connsiteY148" fmla="*/ 3156163 h 4248240"/>
                <a:gd name="connsiteX149" fmla="*/ 2980234 w 4246481"/>
                <a:gd name="connsiteY149" fmla="*/ 3148686 h 4248240"/>
                <a:gd name="connsiteX150" fmla="*/ 3085791 w 4246481"/>
                <a:gd name="connsiteY150" fmla="*/ 3098986 h 4248240"/>
                <a:gd name="connsiteX151" fmla="*/ 3109981 w 4246481"/>
                <a:gd name="connsiteY151" fmla="*/ 3100305 h 4248240"/>
                <a:gd name="connsiteX152" fmla="*/ 3116579 w 4246481"/>
                <a:gd name="connsiteY152" fmla="*/ 3115259 h 4248240"/>
                <a:gd name="connsiteX153" fmla="*/ 3100305 w 4246481"/>
                <a:gd name="connsiteY153" fmla="*/ 3142968 h 4248240"/>
                <a:gd name="connsiteX154" fmla="*/ 3093268 w 4246481"/>
                <a:gd name="connsiteY154" fmla="*/ 3159681 h 4248240"/>
                <a:gd name="connsiteX155" fmla="*/ 3102944 w 4246481"/>
                <a:gd name="connsiteY155" fmla="*/ 3154843 h 4248240"/>
                <a:gd name="connsiteX156" fmla="*/ 3238849 w 4246481"/>
                <a:gd name="connsiteY156" fmla="*/ 3111301 h 4248240"/>
                <a:gd name="connsiteX157" fmla="*/ 3259081 w 4246481"/>
                <a:gd name="connsiteY157" fmla="*/ 3114379 h 4248240"/>
                <a:gd name="connsiteX158" fmla="*/ 3253363 w 4246481"/>
                <a:gd name="connsiteY158" fmla="*/ 3134611 h 4248240"/>
                <a:gd name="connsiteX159" fmla="*/ 3237090 w 4246481"/>
                <a:gd name="connsiteY159" fmla="*/ 3168478 h 4248240"/>
                <a:gd name="connsiteX160" fmla="*/ 3312299 w 4246481"/>
                <a:gd name="connsiteY160" fmla="*/ 3143848 h 4248240"/>
                <a:gd name="connsiteX161" fmla="*/ 3392787 w 4246481"/>
                <a:gd name="connsiteY161" fmla="*/ 3145167 h 4248240"/>
                <a:gd name="connsiteX162" fmla="*/ 3354082 w 4246481"/>
                <a:gd name="connsiteY162" fmla="*/ 3204543 h 4248240"/>
                <a:gd name="connsiteX163" fmla="*/ 3523854 w 4246481"/>
                <a:gd name="connsiteY163" fmla="*/ 3183872 h 4248240"/>
                <a:gd name="connsiteX164" fmla="*/ 3526053 w 4246481"/>
                <a:gd name="connsiteY164" fmla="*/ 3187830 h 4248240"/>
                <a:gd name="connsiteX165" fmla="*/ 3495705 w 4246481"/>
                <a:gd name="connsiteY165" fmla="*/ 3233131 h 4248240"/>
                <a:gd name="connsiteX166" fmla="*/ 3654921 w 4246481"/>
                <a:gd name="connsiteY166" fmla="*/ 3247206 h 4248240"/>
                <a:gd name="connsiteX167" fmla="*/ 3636888 w 4246481"/>
                <a:gd name="connsiteY167" fmla="*/ 3275354 h 4248240"/>
                <a:gd name="connsiteX168" fmla="*/ 3765316 w 4246481"/>
                <a:gd name="connsiteY168" fmla="*/ 3307901 h 4248240"/>
                <a:gd name="connsiteX169" fmla="*/ 3745524 w 4246481"/>
                <a:gd name="connsiteY169" fmla="*/ 3326374 h 4248240"/>
                <a:gd name="connsiteX170" fmla="*/ 3891985 w 4246481"/>
                <a:gd name="connsiteY170" fmla="*/ 3356281 h 4248240"/>
                <a:gd name="connsiteX171" fmla="*/ 4033607 w 4246481"/>
                <a:gd name="connsiteY171" fmla="*/ 3400264 h 4248240"/>
                <a:gd name="connsiteX172" fmla="*/ 4034047 w 4246481"/>
                <a:gd name="connsiteY172" fmla="*/ 3403782 h 4248240"/>
                <a:gd name="connsiteX173" fmla="*/ 3996222 w 4246481"/>
                <a:gd name="connsiteY173" fmla="*/ 3417857 h 4248240"/>
                <a:gd name="connsiteX174" fmla="*/ 3747723 w 4246481"/>
                <a:gd name="connsiteY174" fmla="*/ 3464478 h 4248240"/>
                <a:gd name="connsiteX175" fmla="*/ 3742005 w 4246481"/>
                <a:gd name="connsiteY175" fmla="*/ 3465357 h 4248240"/>
                <a:gd name="connsiteX176" fmla="*/ 3762677 w 4246481"/>
                <a:gd name="connsiteY176" fmla="*/ 3485149 h 4248240"/>
                <a:gd name="connsiteX177" fmla="*/ 3633369 w 4246481"/>
                <a:gd name="connsiteY177" fmla="*/ 3513738 h 4248240"/>
                <a:gd name="connsiteX178" fmla="*/ 3650522 w 4246481"/>
                <a:gd name="connsiteY178" fmla="*/ 3542326 h 4248240"/>
                <a:gd name="connsiteX179" fmla="*/ 3489988 w 4246481"/>
                <a:gd name="connsiteY179" fmla="*/ 3551123 h 4248240"/>
                <a:gd name="connsiteX180" fmla="*/ 3511099 w 4246481"/>
                <a:gd name="connsiteY180" fmla="*/ 3583230 h 4248240"/>
                <a:gd name="connsiteX181" fmla="*/ 3501423 w 4246481"/>
                <a:gd name="connsiteY181" fmla="*/ 3603461 h 4248240"/>
                <a:gd name="connsiteX182" fmla="*/ 3347485 w 4246481"/>
                <a:gd name="connsiteY182" fmla="*/ 3573993 h 4248240"/>
                <a:gd name="connsiteX183" fmla="*/ 3383551 w 4246481"/>
                <a:gd name="connsiteY183" fmla="*/ 3633369 h 4248240"/>
                <a:gd name="connsiteX184" fmla="*/ 3380912 w 4246481"/>
                <a:gd name="connsiteY184" fmla="*/ 3637328 h 4248240"/>
                <a:gd name="connsiteX185" fmla="*/ 3228733 w 4246481"/>
                <a:gd name="connsiteY185" fmla="*/ 3606540 h 4248240"/>
                <a:gd name="connsiteX186" fmla="*/ 3238409 w 4246481"/>
                <a:gd name="connsiteY186" fmla="*/ 3628531 h 4248240"/>
                <a:gd name="connsiteX187" fmla="*/ 3250724 w 4246481"/>
                <a:gd name="connsiteY187" fmla="*/ 3651842 h 4248240"/>
                <a:gd name="connsiteX188" fmla="*/ 3242368 w 4246481"/>
                <a:gd name="connsiteY188" fmla="*/ 3664157 h 4248240"/>
                <a:gd name="connsiteX189" fmla="*/ 3211580 w 4246481"/>
                <a:gd name="connsiteY189" fmla="*/ 3661078 h 4248240"/>
                <a:gd name="connsiteX190" fmla="*/ 3089310 w 4246481"/>
                <a:gd name="connsiteY190" fmla="*/ 3611378 h 4248240"/>
                <a:gd name="connsiteX191" fmla="*/ 3086231 w 4246481"/>
                <a:gd name="connsiteY191" fmla="*/ 3613138 h 4248240"/>
                <a:gd name="connsiteX192" fmla="*/ 3113940 w 4246481"/>
                <a:gd name="connsiteY192" fmla="*/ 3666796 h 4248240"/>
                <a:gd name="connsiteX193" fmla="*/ 3089750 w 4246481"/>
                <a:gd name="connsiteY193" fmla="*/ 3671194 h 4248240"/>
                <a:gd name="connsiteX194" fmla="*/ 2986391 w 4246481"/>
                <a:gd name="connsiteY194" fmla="*/ 3628971 h 4248240"/>
                <a:gd name="connsiteX195" fmla="*/ 2963081 w 4246481"/>
                <a:gd name="connsiteY195" fmla="*/ 3610938 h 4248240"/>
                <a:gd name="connsiteX196" fmla="*/ 2967479 w 4246481"/>
                <a:gd name="connsiteY196" fmla="*/ 3639087 h 4248240"/>
                <a:gd name="connsiteX197" fmla="*/ 2948127 w 4246481"/>
                <a:gd name="connsiteY197" fmla="*/ 3658879 h 4248240"/>
                <a:gd name="connsiteX198" fmla="*/ 2849607 w 4246481"/>
                <a:gd name="connsiteY198" fmla="*/ 3614897 h 4248240"/>
                <a:gd name="connsiteX199" fmla="*/ 2840810 w 4246481"/>
                <a:gd name="connsiteY199" fmla="*/ 3609619 h 4248240"/>
                <a:gd name="connsiteX200" fmla="*/ 2835972 w 4246481"/>
                <a:gd name="connsiteY200" fmla="*/ 3609619 h 4248240"/>
                <a:gd name="connsiteX201" fmla="*/ 2847848 w 4246481"/>
                <a:gd name="connsiteY201" fmla="*/ 3632490 h 4248240"/>
                <a:gd name="connsiteX202" fmla="*/ 2835533 w 4246481"/>
                <a:gd name="connsiteY202" fmla="*/ 3652722 h 4248240"/>
                <a:gd name="connsiteX203" fmla="*/ 2785393 w 4246481"/>
                <a:gd name="connsiteY203" fmla="*/ 3639967 h 4248240"/>
                <a:gd name="connsiteX204" fmla="*/ 2715901 w 4246481"/>
                <a:gd name="connsiteY204" fmla="*/ 3597744 h 4248240"/>
                <a:gd name="connsiteX205" fmla="*/ 2708864 w 4246481"/>
                <a:gd name="connsiteY205" fmla="*/ 3592466 h 4248240"/>
                <a:gd name="connsiteX206" fmla="*/ 2705345 w 4246481"/>
                <a:gd name="connsiteY206" fmla="*/ 3618416 h 4248240"/>
                <a:gd name="connsiteX207" fmla="*/ 2693030 w 4246481"/>
                <a:gd name="connsiteY207" fmla="*/ 3627212 h 4248240"/>
                <a:gd name="connsiteX208" fmla="*/ 2656525 w 4246481"/>
                <a:gd name="connsiteY208" fmla="*/ 3641726 h 4248240"/>
                <a:gd name="connsiteX209" fmla="*/ 2692151 w 4246481"/>
                <a:gd name="connsiteY209" fmla="*/ 3644805 h 4248240"/>
                <a:gd name="connsiteX210" fmla="*/ 2748888 w 4246481"/>
                <a:gd name="connsiteY210" fmla="*/ 3669875 h 4248240"/>
                <a:gd name="connsiteX211" fmla="*/ 2757244 w 4246481"/>
                <a:gd name="connsiteY211" fmla="*/ 3682629 h 4248240"/>
                <a:gd name="connsiteX212" fmla="*/ 2745369 w 4246481"/>
                <a:gd name="connsiteY212" fmla="*/ 3689227 h 4248240"/>
                <a:gd name="connsiteX213" fmla="*/ 2723378 w 4246481"/>
                <a:gd name="connsiteY213" fmla="*/ 3697143 h 4248240"/>
                <a:gd name="connsiteX214" fmla="*/ 2798148 w 4246481"/>
                <a:gd name="connsiteY214" fmla="*/ 3727491 h 4248240"/>
                <a:gd name="connsiteX215" fmla="*/ 2820139 w 4246481"/>
                <a:gd name="connsiteY215" fmla="*/ 3741566 h 4248240"/>
                <a:gd name="connsiteX216" fmla="*/ 2817500 w 4246481"/>
                <a:gd name="connsiteY216" fmla="*/ 3756519 h 4248240"/>
                <a:gd name="connsiteX217" fmla="*/ 2791110 w 4246481"/>
                <a:gd name="connsiteY217" fmla="*/ 3767075 h 4248240"/>
                <a:gd name="connsiteX218" fmla="*/ 2883033 w 4246481"/>
                <a:gd name="connsiteY218" fmla="*/ 3825571 h 4248240"/>
                <a:gd name="connsiteX219" fmla="*/ 2836412 w 4246481"/>
                <a:gd name="connsiteY219" fmla="*/ 3839646 h 4248240"/>
                <a:gd name="connsiteX220" fmla="*/ 2934493 w 4246481"/>
                <a:gd name="connsiteY220" fmla="*/ 3908258 h 4248240"/>
                <a:gd name="connsiteX221" fmla="*/ 2896228 w 4246481"/>
                <a:gd name="connsiteY221" fmla="*/ 3918374 h 4248240"/>
                <a:gd name="connsiteX222" fmla="*/ 2971877 w 4246481"/>
                <a:gd name="connsiteY222" fmla="*/ 3997542 h 4248240"/>
                <a:gd name="connsiteX223" fmla="*/ 2950766 w 4246481"/>
                <a:gd name="connsiteY223" fmla="*/ 4003699 h 4248240"/>
                <a:gd name="connsiteX224" fmla="*/ 3000906 w 4246481"/>
                <a:gd name="connsiteY224" fmla="*/ 4078029 h 4248240"/>
                <a:gd name="connsiteX225" fmla="*/ 2981993 w 4246481"/>
                <a:gd name="connsiteY225" fmla="*/ 4078909 h 4248240"/>
                <a:gd name="connsiteX226" fmla="*/ 3098106 w 4246481"/>
                <a:gd name="connsiteY226" fmla="*/ 4248240 h 4248240"/>
                <a:gd name="connsiteX227" fmla="*/ 2918219 w 4246481"/>
                <a:gd name="connsiteY227" fmla="*/ 4150600 h 4248240"/>
                <a:gd name="connsiteX228" fmla="*/ 2919978 w 4246481"/>
                <a:gd name="connsiteY228" fmla="*/ 4169952 h 4248240"/>
                <a:gd name="connsiteX229" fmla="*/ 2840810 w 4246481"/>
                <a:gd name="connsiteY229" fmla="*/ 4127289 h 4248240"/>
                <a:gd name="connsiteX230" fmla="*/ 2837292 w 4246481"/>
                <a:gd name="connsiteY230" fmla="*/ 4148841 h 4248240"/>
                <a:gd name="connsiteX231" fmla="*/ 2751087 w 4246481"/>
                <a:gd name="connsiteY231" fmla="*/ 4081988 h 4248240"/>
                <a:gd name="connsiteX232" fmla="*/ 2744489 w 4246481"/>
                <a:gd name="connsiteY232" fmla="*/ 4121572 h 4248240"/>
                <a:gd name="connsiteX233" fmla="*/ 2666201 w 4246481"/>
                <a:gd name="connsiteY233" fmla="*/ 4029649 h 4248240"/>
                <a:gd name="connsiteX234" fmla="*/ 2657845 w 4246481"/>
                <a:gd name="connsiteY234" fmla="*/ 4078469 h 4248240"/>
                <a:gd name="connsiteX235" fmla="*/ 2590552 w 4246481"/>
                <a:gd name="connsiteY235" fmla="*/ 3990065 h 4248240"/>
                <a:gd name="connsiteX236" fmla="*/ 2579116 w 4246481"/>
                <a:gd name="connsiteY236" fmla="*/ 4029649 h 4248240"/>
                <a:gd name="connsiteX237" fmla="*/ 2575158 w 4246481"/>
                <a:gd name="connsiteY237" fmla="*/ 4030968 h 4248240"/>
                <a:gd name="connsiteX238" fmla="*/ 2513142 w 4246481"/>
                <a:gd name="connsiteY238" fmla="*/ 3931129 h 4248240"/>
                <a:gd name="connsiteX239" fmla="*/ 2506986 w 4246481"/>
                <a:gd name="connsiteY239" fmla="*/ 3957518 h 4248240"/>
                <a:gd name="connsiteX240" fmla="*/ 2490712 w 4246481"/>
                <a:gd name="connsiteY240" fmla="*/ 3962796 h 4248240"/>
                <a:gd name="connsiteX241" fmla="*/ 2454646 w 4246481"/>
                <a:gd name="connsiteY241" fmla="*/ 3894624 h 4248240"/>
                <a:gd name="connsiteX242" fmla="*/ 2451568 w 4246481"/>
                <a:gd name="connsiteY242" fmla="*/ 3871753 h 4248240"/>
                <a:gd name="connsiteX243" fmla="*/ 2439692 w 4246481"/>
                <a:gd name="connsiteY243" fmla="*/ 3891105 h 4248240"/>
                <a:gd name="connsiteX244" fmla="*/ 2421660 w 4246481"/>
                <a:gd name="connsiteY244" fmla="*/ 3892424 h 4248240"/>
                <a:gd name="connsiteX245" fmla="*/ 2399228 w 4246481"/>
                <a:gd name="connsiteY245" fmla="*/ 3849322 h 4248240"/>
                <a:gd name="connsiteX246" fmla="*/ 2386914 w 4246481"/>
                <a:gd name="connsiteY246" fmla="*/ 3815895 h 4248240"/>
                <a:gd name="connsiteX247" fmla="*/ 2380756 w 4246481"/>
                <a:gd name="connsiteY247" fmla="*/ 3836127 h 4248240"/>
                <a:gd name="connsiteX248" fmla="*/ 2367122 w 4246481"/>
                <a:gd name="connsiteY248" fmla="*/ 3839206 h 4248240"/>
                <a:gd name="connsiteX249" fmla="*/ 2353928 w 4246481"/>
                <a:gd name="connsiteY249" fmla="*/ 3822933 h 4248240"/>
                <a:gd name="connsiteX250" fmla="*/ 2328418 w 4246481"/>
                <a:gd name="connsiteY250" fmla="*/ 3750362 h 4248240"/>
                <a:gd name="connsiteX251" fmla="*/ 2322260 w 4246481"/>
                <a:gd name="connsiteY251" fmla="*/ 3755200 h 4248240"/>
                <a:gd name="connsiteX252" fmla="*/ 2296750 w 4246481"/>
                <a:gd name="connsiteY252" fmla="*/ 3749482 h 4248240"/>
                <a:gd name="connsiteX253" fmla="*/ 2280916 w 4246481"/>
                <a:gd name="connsiteY253" fmla="*/ 3709019 h 4248240"/>
                <a:gd name="connsiteX254" fmla="*/ 2270362 w 4246481"/>
                <a:gd name="connsiteY254" fmla="*/ 3685268 h 4248240"/>
                <a:gd name="connsiteX255" fmla="*/ 2267282 w 4246481"/>
                <a:gd name="connsiteY255" fmla="*/ 3686588 h 4248240"/>
                <a:gd name="connsiteX256" fmla="*/ 2255846 w 4246481"/>
                <a:gd name="connsiteY256" fmla="*/ 3696704 h 4248240"/>
                <a:gd name="connsiteX257" fmla="*/ 2243972 w 4246481"/>
                <a:gd name="connsiteY257" fmla="*/ 3683949 h 4248240"/>
                <a:gd name="connsiteX258" fmla="*/ 2228138 w 4246481"/>
                <a:gd name="connsiteY258" fmla="*/ 3606980 h 4248240"/>
                <a:gd name="connsiteX259" fmla="*/ 2225938 w 4246481"/>
                <a:gd name="connsiteY259" fmla="*/ 3592906 h 4248240"/>
                <a:gd name="connsiteX260" fmla="*/ 2214944 w 4246481"/>
                <a:gd name="connsiteY260" fmla="*/ 3606540 h 4248240"/>
                <a:gd name="connsiteX261" fmla="*/ 2204388 w 4246481"/>
                <a:gd name="connsiteY261" fmla="*/ 3606101 h 4248240"/>
                <a:gd name="connsiteX262" fmla="*/ 2190754 w 4246481"/>
                <a:gd name="connsiteY262" fmla="*/ 3579711 h 4248240"/>
                <a:gd name="connsiteX263" fmla="*/ 2143252 w 4246481"/>
                <a:gd name="connsiteY263" fmla="*/ 3418297 h 4248240"/>
                <a:gd name="connsiteX264" fmla="*/ 2139734 w 4246481"/>
                <a:gd name="connsiteY264" fmla="*/ 3412139 h 4248240"/>
                <a:gd name="connsiteX265" fmla="*/ 2135776 w 4246481"/>
                <a:gd name="connsiteY265" fmla="*/ 3445126 h 4248240"/>
                <a:gd name="connsiteX266" fmla="*/ 2120822 w 4246481"/>
                <a:gd name="connsiteY266" fmla="*/ 3767075 h 4248240"/>
                <a:gd name="connsiteX267" fmla="*/ 2137974 w 4246481"/>
                <a:gd name="connsiteY267" fmla="*/ 3936846 h 4248240"/>
                <a:gd name="connsiteX268" fmla="*/ 2145452 w 4246481"/>
                <a:gd name="connsiteY268" fmla="*/ 4173471 h 4248240"/>
                <a:gd name="connsiteX269" fmla="*/ 2134016 w 4246481"/>
                <a:gd name="connsiteY269" fmla="*/ 4184466 h 4248240"/>
                <a:gd name="connsiteX270" fmla="*/ 2104108 w 4246481"/>
                <a:gd name="connsiteY270" fmla="*/ 4184466 h 4248240"/>
                <a:gd name="connsiteX271" fmla="*/ 2103228 w 4246481"/>
                <a:gd name="connsiteY271" fmla="*/ 4177869 h 4248240"/>
                <a:gd name="connsiteX272" fmla="*/ 2086076 w 4246481"/>
                <a:gd name="connsiteY272" fmla="*/ 3859438 h 4248240"/>
                <a:gd name="connsiteX273" fmla="*/ 2090034 w 4246481"/>
                <a:gd name="connsiteY273" fmla="*/ 3478112 h 4248240"/>
                <a:gd name="connsiteX274" fmla="*/ 2094872 w 4246481"/>
                <a:gd name="connsiteY274" fmla="*/ 3433690 h 4248240"/>
                <a:gd name="connsiteX275" fmla="*/ 2092234 w 4246481"/>
                <a:gd name="connsiteY275" fmla="*/ 3432811 h 4248240"/>
                <a:gd name="connsiteX276" fmla="*/ 2073760 w 4246481"/>
                <a:gd name="connsiteY276" fmla="*/ 3496145 h 4248240"/>
                <a:gd name="connsiteX277" fmla="*/ 2051770 w 4246481"/>
                <a:gd name="connsiteY277" fmla="*/ 3585429 h 4248240"/>
                <a:gd name="connsiteX278" fmla="*/ 2050010 w 4246481"/>
                <a:gd name="connsiteY278" fmla="*/ 3590707 h 4248240"/>
                <a:gd name="connsiteX279" fmla="*/ 2039894 w 4246481"/>
                <a:gd name="connsiteY279" fmla="*/ 3608300 h 4248240"/>
                <a:gd name="connsiteX280" fmla="*/ 2027140 w 4246481"/>
                <a:gd name="connsiteY280" fmla="*/ 3595545 h 4248240"/>
                <a:gd name="connsiteX281" fmla="*/ 2023182 w 4246481"/>
                <a:gd name="connsiteY281" fmla="*/ 3592906 h 4248240"/>
                <a:gd name="connsiteX282" fmla="*/ 2016584 w 4246481"/>
                <a:gd name="connsiteY282" fmla="*/ 3638207 h 4248240"/>
                <a:gd name="connsiteX283" fmla="*/ 2006468 w 4246481"/>
                <a:gd name="connsiteY283" fmla="*/ 3679991 h 4248240"/>
                <a:gd name="connsiteX284" fmla="*/ 1980078 w 4246481"/>
                <a:gd name="connsiteY284" fmla="*/ 3683069 h 4248240"/>
                <a:gd name="connsiteX285" fmla="*/ 1972162 w 4246481"/>
                <a:gd name="connsiteY285" fmla="*/ 3697143 h 4248240"/>
                <a:gd name="connsiteX286" fmla="*/ 1953250 w 4246481"/>
                <a:gd name="connsiteY286" fmla="*/ 3744204 h 4248240"/>
                <a:gd name="connsiteX287" fmla="*/ 1925540 w 4246481"/>
                <a:gd name="connsiteY287" fmla="*/ 3751242 h 4248240"/>
                <a:gd name="connsiteX288" fmla="*/ 1923342 w 4246481"/>
                <a:gd name="connsiteY288" fmla="*/ 3749922 h 4248240"/>
                <a:gd name="connsiteX289" fmla="*/ 1901790 w 4246481"/>
                <a:gd name="connsiteY289" fmla="*/ 3808858 h 4248240"/>
                <a:gd name="connsiteX290" fmla="*/ 1883318 w 4246481"/>
                <a:gd name="connsiteY290" fmla="*/ 3835687 h 4248240"/>
                <a:gd name="connsiteX291" fmla="*/ 1868364 w 4246481"/>
                <a:gd name="connsiteY291" fmla="*/ 3831289 h 4248240"/>
                <a:gd name="connsiteX292" fmla="*/ 1862646 w 4246481"/>
                <a:gd name="connsiteY292" fmla="*/ 3812377 h 4248240"/>
                <a:gd name="connsiteX293" fmla="*/ 1841974 w 4246481"/>
                <a:gd name="connsiteY293" fmla="*/ 3861197 h 4248240"/>
                <a:gd name="connsiteX294" fmla="*/ 1823501 w 4246481"/>
                <a:gd name="connsiteY294" fmla="*/ 3892424 h 4248240"/>
                <a:gd name="connsiteX295" fmla="*/ 1807228 w 4246481"/>
                <a:gd name="connsiteY295" fmla="*/ 3891105 h 4248240"/>
                <a:gd name="connsiteX296" fmla="*/ 1795353 w 4246481"/>
                <a:gd name="connsiteY296" fmla="*/ 3871753 h 4248240"/>
                <a:gd name="connsiteX297" fmla="*/ 1789635 w 4246481"/>
                <a:gd name="connsiteY297" fmla="*/ 3905179 h 4248240"/>
                <a:gd name="connsiteX298" fmla="*/ 1756649 w 4246481"/>
                <a:gd name="connsiteY298" fmla="*/ 3962796 h 4248240"/>
                <a:gd name="connsiteX299" fmla="*/ 1740375 w 4246481"/>
                <a:gd name="connsiteY299" fmla="*/ 3957078 h 4248240"/>
                <a:gd name="connsiteX300" fmla="*/ 1734218 w 4246481"/>
                <a:gd name="connsiteY300" fmla="*/ 3929370 h 4248240"/>
                <a:gd name="connsiteX301" fmla="*/ 1707829 w 4246481"/>
                <a:gd name="connsiteY301" fmla="*/ 3984787 h 4248240"/>
                <a:gd name="connsiteX302" fmla="*/ 1669125 w 4246481"/>
                <a:gd name="connsiteY302" fmla="*/ 4031848 h 4248240"/>
                <a:gd name="connsiteX303" fmla="*/ 1657250 w 4246481"/>
                <a:gd name="connsiteY303" fmla="*/ 3989625 h 4248240"/>
                <a:gd name="connsiteX304" fmla="*/ 1589956 w 4246481"/>
                <a:gd name="connsiteY304" fmla="*/ 4078909 h 4248240"/>
                <a:gd name="connsiteX305" fmla="*/ 1581160 w 4246481"/>
                <a:gd name="connsiteY305" fmla="*/ 4030968 h 4248240"/>
                <a:gd name="connsiteX306" fmla="*/ 1503311 w 4246481"/>
                <a:gd name="connsiteY306" fmla="*/ 4121132 h 4248240"/>
                <a:gd name="connsiteX307" fmla="*/ 1497154 w 4246481"/>
                <a:gd name="connsiteY307" fmla="*/ 4082428 h 4248240"/>
                <a:gd name="connsiteX308" fmla="*/ 1410509 w 4246481"/>
                <a:gd name="connsiteY308" fmla="*/ 4149281 h 4248240"/>
                <a:gd name="connsiteX309" fmla="*/ 1407430 w 4246481"/>
                <a:gd name="connsiteY309" fmla="*/ 4127289 h 4248240"/>
                <a:gd name="connsiteX310" fmla="*/ 1328262 w 4246481"/>
                <a:gd name="connsiteY310" fmla="*/ 4169952 h 4248240"/>
                <a:gd name="connsiteX311" fmla="*/ 1330021 w 4246481"/>
                <a:gd name="connsiteY311" fmla="*/ 4150160 h 4248240"/>
                <a:gd name="connsiteX312" fmla="*/ 1149255 w 4246481"/>
                <a:gd name="connsiteY312" fmla="*/ 4248240 h 4248240"/>
                <a:gd name="connsiteX313" fmla="*/ 1266687 w 4246481"/>
                <a:gd name="connsiteY313" fmla="*/ 4078909 h 4248240"/>
                <a:gd name="connsiteX314" fmla="*/ 1245575 w 4246481"/>
                <a:gd name="connsiteY314" fmla="*/ 4078909 h 4248240"/>
                <a:gd name="connsiteX315" fmla="*/ 1297475 w 4246481"/>
                <a:gd name="connsiteY315" fmla="*/ 4003260 h 4248240"/>
                <a:gd name="connsiteX316" fmla="*/ 1275923 w 4246481"/>
                <a:gd name="connsiteY316" fmla="*/ 3997542 h 4248240"/>
                <a:gd name="connsiteX317" fmla="*/ 1352452 w 4246481"/>
                <a:gd name="connsiteY317" fmla="*/ 3917934 h 4248240"/>
                <a:gd name="connsiteX318" fmla="*/ 1314188 w 4246481"/>
                <a:gd name="connsiteY318" fmla="*/ 3907818 h 4248240"/>
                <a:gd name="connsiteX319" fmla="*/ 1412708 w 4246481"/>
                <a:gd name="connsiteY319" fmla="*/ 3839646 h 4248240"/>
                <a:gd name="connsiteX320" fmla="*/ 1366087 w 4246481"/>
                <a:gd name="connsiteY320" fmla="*/ 3825571 h 4248240"/>
                <a:gd name="connsiteX321" fmla="*/ 1461088 w 4246481"/>
                <a:gd name="connsiteY321" fmla="*/ 3767515 h 4248240"/>
                <a:gd name="connsiteX322" fmla="*/ 1421944 w 4246481"/>
                <a:gd name="connsiteY322" fmla="*/ 3751681 h 4248240"/>
                <a:gd name="connsiteX323" fmla="*/ 1421064 w 4246481"/>
                <a:gd name="connsiteY323" fmla="*/ 3747283 h 4248240"/>
                <a:gd name="connsiteX324" fmla="*/ 1528821 w 4246481"/>
                <a:gd name="connsiteY324" fmla="*/ 3698023 h 4248240"/>
                <a:gd name="connsiteX325" fmla="*/ 1487478 w 4246481"/>
                <a:gd name="connsiteY325" fmla="*/ 3682190 h 4248240"/>
                <a:gd name="connsiteX326" fmla="*/ 1503311 w 4246481"/>
                <a:gd name="connsiteY326" fmla="*/ 3664597 h 4248240"/>
                <a:gd name="connsiteX327" fmla="*/ 1577201 w 4246481"/>
                <a:gd name="connsiteY327" fmla="*/ 3641726 h 4248240"/>
                <a:gd name="connsiteX328" fmla="*/ 1588197 w 4246481"/>
                <a:gd name="connsiteY328" fmla="*/ 3641286 h 4248240"/>
                <a:gd name="connsiteX329" fmla="*/ 1589956 w 4246481"/>
                <a:gd name="connsiteY329" fmla="*/ 3639087 h 4248240"/>
                <a:gd name="connsiteX330" fmla="*/ 1568845 w 4246481"/>
                <a:gd name="connsiteY330" fmla="*/ 3623253 h 4248240"/>
                <a:gd name="connsiteX331" fmla="*/ 1557409 w 4246481"/>
                <a:gd name="connsiteY331" fmla="*/ 3625453 h 4248240"/>
                <a:gd name="connsiteX332" fmla="*/ 1540696 w 4246481"/>
                <a:gd name="connsiteY332" fmla="*/ 3615337 h 4248240"/>
                <a:gd name="connsiteX333" fmla="*/ 1538937 w 4246481"/>
                <a:gd name="connsiteY333" fmla="*/ 3603461 h 4248240"/>
                <a:gd name="connsiteX334" fmla="*/ 1537617 w 4246481"/>
                <a:gd name="connsiteY334" fmla="*/ 3590707 h 4248240"/>
                <a:gd name="connsiteX335" fmla="*/ 1528821 w 4246481"/>
                <a:gd name="connsiteY335" fmla="*/ 3597304 h 4248240"/>
                <a:gd name="connsiteX336" fmla="*/ 1421064 w 4246481"/>
                <a:gd name="connsiteY336" fmla="*/ 3650962 h 4248240"/>
                <a:gd name="connsiteX337" fmla="*/ 1413587 w 4246481"/>
                <a:gd name="connsiteY337" fmla="*/ 3652282 h 4248240"/>
                <a:gd name="connsiteX338" fmla="*/ 1396434 w 4246481"/>
                <a:gd name="connsiteY338" fmla="*/ 3647444 h 4248240"/>
                <a:gd name="connsiteX339" fmla="*/ 1399073 w 4246481"/>
                <a:gd name="connsiteY339" fmla="*/ 3630291 h 4248240"/>
                <a:gd name="connsiteX340" fmla="*/ 1409189 w 4246481"/>
                <a:gd name="connsiteY340" fmla="*/ 3609179 h 4248240"/>
                <a:gd name="connsiteX341" fmla="*/ 1406990 w 4246481"/>
                <a:gd name="connsiteY341" fmla="*/ 3607420 h 4248240"/>
                <a:gd name="connsiteX342" fmla="*/ 1361688 w 4246481"/>
                <a:gd name="connsiteY342" fmla="*/ 3632490 h 4248240"/>
                <a:gd name="connsiteX343" fmla="*/ 1301433 w 4246481"/>
                <a:gd name="connsiteY343" fmla="*/ 3656680 h 4248240"/>
                <a:gd name="connsiteX344" fmla="*/ 1288238 w 4246481"/>
                <a:gd name="connsiteY344" fmla="*/ 3658879 h 4248240"/>
                <a:gd name="connsiteX345" fmla="*/ 1276803 w 4246481"/>
                <a:gd name="connsiteY345" fmla="*/ 3646124 h 4248240"/>
                <a:gd name="connsiteX346" fmla="*/ 1280321 w 4246481"/>
                <a:gd name="connsiteY346" fmla="*/ 3608300 h 4248240"/>
                <a:gd name="connsiteX347" fmla="*/ 1263608 w 4246481"/>
                <a:gd name="connsiteY347" fmla="*/ 3623693 h 4248240"/>
                <a:gd name="connsiteX348" fmla="*/ 1169047 w 4246481"/>
                <a:gd name="connsiteY348" fmla="*/ 3668995 h 4248240"/>
                <a:gd name="connsiteX349" fmla="*/ 1141778 w 4246481"/>
                <a:gd name="connsiteY349" fmla="*/ 3668115 h 4248240"/>
                <a:gd name="connsiteX350" fmla="*/ 1136060 w 4246481"/>
                <a:gd name="connsiteY350" fmla="*/ 3655360 h 4248240"/>
                <a:gd name="connsiteX351" fmla="*/ 1151893 w 4246481"/>
                <a:gd name="connsiteY351" fmla="*/ 3627212 h 4248240"/>
                <a:gd name="connsiteX352" fmla="*/ 1159810 w 4246481"/>
                <a:gd name="connsiteY352" fmla="*/ 3608739 h 4248240"/>
                <a:gd name="connsiteX353" fmla="*/ 1150134 w 4246481"/>
                <a:gd name="connsiteY353" fmla="*/ 3614017 h 4248240"/>
                <a:gd name="connsiteX354" fmla="*/ 1020387 w 4246481"/>
                <a:gd name="connsiteY354" fmla="*/ 3661958 h 4248240"/>
                <a:gd name="connsiteX355" fmla="*/ 995317 w 4246481"/>
                <a:gd name="connsiteY355" fmla="*/ 3659759 h 4248240"/>
                <a:gd name="connsiteX356" fmla="*/ 1002794 w 4246481"/>
                <a:gd name="connsiteY356" fmla="*/ 3636448 h 4248240"/>
                <a:gd name="connsiteX357" fmla="*/ 1016868 w 4246481"/>
                <a:gd name="connsiteY357" fmla="*/ 3605221 h 4248240"/>
                <a:gd name="connsiteX358" fmla="*/ 864690 w 4246481"/>
                <a:gd name="connsiteY358" fmla="*/ 3636008 h 4248240"/>
                <a:gd name="connsiteX359" fmla="*/ 861611 w 4246481"/>
                <a:gd name="connsiteY359" fmla="*/ 3632050 h 4248240"/>
                <a:gd name="connsiteX360" fmla="*/ 897237 w 4246481"/>
                <a:gd name="connsiteY360" fmla="*/ 3573114 h 4248240"/>
                <a:gd name="connsiteX361" fmla="*/ 889320 w 4246481"/>
                <a:gd name="connsiteY361" fmla="*/ 3576192 h 4248240"/>
                <a:gd name="connsiteX362" fmla="*/ 739780 w 4246481"/>
                <a:gd name="connsiteY362" fmla="*/ 3601262 h 4248240"/>
                <a:gd name="connsiteX363" fmla="*/ 731864 w 4246481"/>
                <a:gd name="connsiteY363" fmla="*/ 3586309 h 4248240"/>
                <a:gd name="connsiteX364" fmla="*/ 755614 w 4246481"/>
                <a:gd name="connsiteY364" fmla="*/ 3549803 h 4248240"/>
                <a:gd name="connsiteX365" fmla="*/ 595079 w 4246481"/>
                <a:gd name="connsiteY365" fmla="*/ 3541447 h 4248240"/>
                <a:gd name="connsiteX366" fmla="*/ 612232 w 4246481"/>
                <a:gd name="connsiteY366" fmla="*/ 3512418 h 4248240"/>
                <a:gd name="connsiteX367" fmla="*/ 482924 w 4246481"/>
                <a:gd name="connsiteY367" fmla="*/ 3483390 h 4248240"/>
                <a:gd name="connsiteX368" fmla="*/ 503156 w 4246481"/>
                <a:gd name="connsiteY368" fmla="*/ 3464478 h 4248240"/>
                <a:gd name="connsiteX369" fmla="*/ 211994 w 4246481"/>
                <a:gd name="connsiteY369" fmla="*/ 3403342 h 4248240"/>
                <a:gd name="connsiteX370" fmla="*/ 211554 w 4246481"/>
                <a:gd name="connsiteY370" fmla="*/ 3398505 h 4248240"/>
                <a:gd name="connsiteX371" fmla="*/ 241902 w 4246481"/>
                <a:gd name="connsiteY371" fmla="*/ 3385310 h 4248240"/>
                <a:gd name="connsiteX372" fmla="*/ 425748 w 4246481"/>
                <a:gd name="connsiteY372" fmla="*/ 3338689 h 4248240"/>
                <a:gd name="connsiteX373" fmla="*/ 500517 w 4246481"/>
                <a:gd name="connsiteY373" fmla="*/ 3325054 h 4248240"/>
                <a:gd name="connsiteX374" fmla="*/ 479846 w 4246481"/>
                <a:gd name="connsiteY374" fmla="*/ 3305262 h 4248240"/>
                <a:gd name="connsiteX375" fmla="*/ 607834 w 4246481"/>
                <a:gd name="connsiteY375" fmla="*/ 3272715 h 4248240"/>
                <a:gd name="connsiteX376" fmla="*/ 589801 w 4246481"/>
                <a:gd name="connsiteY376" fmla="*/ 3245007 h 4248240"/>
                <a:gd name="connsiteX377" fmla="*/ 748577 w 4246481"/>
                <a:gd name="connsiteY377" fmla="*/ 3230932 h 4248240"/>
                <a:gd name="connsiteX378" fmla="*/ 718669 w 4246481"/>
                <a:gd name="connsiteY378" fmla="*/ 3185631 h 4248240"/>
                <a:gd name="connsiteX379" fmla="*/ 720868 w 4246481"/>
                <a:gd name="connsiteY379" fmla="*/ 3181672 h 4248240"/>
                <a:gd name="connsiteX380" fmla="*/ 890639 w 4246481"/>
                <a:gd name="connsiteY380" fmla="*/ 3202784 h 4248240"/>
                <a:gd name="connsiteX381" fmla="*/ 852375 w 4246481"/>
                <a:gd name="connsiteY381" fmla="*/ 3143408 h 4248240"/>
                <a:gd name="connsiteX382" fmla="*/ 934182 w 4246481"/>
                <a:gd name="connsiteY382" fmla="*/ 3142088 h 4248240"/>
                <a:gd name="connsiteX383" fmla="*/ 1006752 w 4246481"/>
                <a:gd name="connsiteY383" fmla="*/ 3168038 h 4248240"/>
                <a:gd name="connsiteX384" fmla="*/ 1008951 w 4246481"/>
                <a:gd name="connsiteY384" fmla="*/ 3165839 h 4248240"/>
                <a:gd name="connsiteX385" fmla="*/ 998835 w 4246481"/>
                <a:gd name="connsiteY385" fmla="*/ 3144288 h 4248240"/>
                <a:gd name="connsiteX386" fmla="*/ 986960 w 4246481"/>
                <a:gd name="connsiteY386" fmla="*/ 3124056 h 4248240"/>
                <a:gd name="connsiteX387" fmla="*/ 996196 w 4246481"/>
                <a:gd name="connsiteY387" fmla="*/ 3109102 h 4248240"/>
                <a:gd name="connsiteX388" fmla="*/ 1061290 w 4246481"/>
                <a:gd name="connsiteY388" fmla="*/ 3120097 h 4248240"/>
                <a:gd name="connsiteX389" fmla="*/ 1149255 w 4246481"/>
                <a:gd name="connsiteY389" fmla="*/ 3153524 h 4248240"/>
                <a:gd name="connsiteX390" fmla="*/ 1145296 w 4246481"/>
                <a:gd name="connsiteY390" fmla="*/ 3142968 h 4248240"/>
                <a:gd name="connsiteX391" fmla="*/ 1128143 w 4246481"/>
                <a:gd name="connsiteY391" fmla="*/ 3114379 h 4248240"/>
                <a:gd name="connsiteX392" fmla="*/ 1135620 w 4246481"/>
                <a:gd name="connsiteY392" fmla="*/ 3098546 h 4248240"/>
                <a:gd name="connsiteX393" fmla="*/ 1182681 w 4246481"/>
                <a:gd name="connsiteY393" fmla="*/ 3102064 h 4248240"/>
                <a:gd name="connsiteX394" fmla="*/ 1261849 w 4246481"/>
                <a:gd name="connsiteY394" fmla="*/ 3144727 h 4248240"/>
                <a:gd name="connsiteX395" fmla="*/ 1275483 w 4246481"/>
                <a:gd name="connsiteY395" fmla="*/ 3152644 h 4248240"/>
                <a:gd name="connsiteX396" fmla="*/ 1269326 w 4246481"/>
                <a:gd name="connsiteY396" fmla="*/ 3123176 h 4248240"/>
                <a:gd name="connsiteX397" fmla="*/ 1288678 w 4246481"/>
                <a:gd name="connsiteY397" fmla="*/ 3103824 h 4248240"/>
                <a:gd name="connsiteX398" fmla="*/ 1376642 w 4246481"/>
                <a:gd name="connsiteY398" fmla="*/ 3138570 h 4248240"/>
                <a:gd name="connsiteX399" fmla="*/ 1393356 w 4246481"/>
                <a:gd name="connsiteY399" fmla="*/ 3135491 h 4248240"/>
                <a:gd name="connsiteX400" fmla="*/ 1361688 w 4246481"/>
                <a:gd name="connsiteY400" fmla="*/ 3105583 h 4248240"/>
                <a:gd name="connsiteX401" fmla="*/ 1255252 w 4246481"/>
                <a:gd name="connsiteY401" fmla="*/ 3073036 h 4248240"/>
                <a:gd name="connsiteX402" fmla="*/ 1238099 w 4246481"/>
                <a:gd name="connsiteY402" fmla="*/ 3065999 h 4248240"/>
                <a:gd name="connsiteX403" fmla="*/ 1231061 w 4246481"/>
                <a:gd name="connsiteY403" fmla="*/ 3041809 h 4248240"/>
                <a:gd name="connsiteX404" fmla="*/ 1253492 w 4246481"/>
                <a:gd name="connsiteY404" fmla="*/ 3009702 h 4248240"/>
                <a:gd name="connsiteX405" fmla="*/ 1216987 w 4246481"/>
                <a:gd name="connsiteY405" fmla="*/ 3006623 h 4248240"/>
                <a:gd name="connsiteX406" fmla="*/ 1065249 w 4246481"/>
                <a:gd name="connsiteY406" fmla="*/ 2956044 h 4248240"/>
                <a:gd name="connsiteX407" fmla="*/ 1048095 w 4246481"/>
                <a:gd name="connsiteY407" fmla="*/ 2941970 h 4248240"/>
                <a:gd name="connsiteX408" fmla="*/ 1053813 w 4246481"/>
                <a:gd name="connsiteY408" fmla="*/ 2914261 h 4248240"/>
                <a:gd name="connsiteX409" fmla="*/ 1078883 w 4246481"/>
                <a:gd name="connsiteY409" fmla="*/ 2905904 h 4248240"/>
                <a:gd name="connsiteX410" fmla="*/ 1098235 w 4246481"/>
                <a:gd name="connsiteY410" fmla="*/ 2895788 h 4248240"/>
                <a:gd name="connsiteX411" fmla="*/ 1024785 w 4246481"/>
                <a:gd name="connsiteY411" fmla="*/ 2877755 h 4248240"/>
                <a:gd name="connsiteX412" fmla="*/ 926705 w 4246481"/>
                <a:gd name="connsiteY412" fmla="*/ 2839051 h 4248240"/>
                <a:gd name="connsiteX413" fmla="*/ 924945 w 4246481"/>
                <a:gd name="connsiteY413" fmla="*/ 2797708 h 4248240"/>
                <a:gd name="connsiteX414" fmla="*/ 954853 w 4246481"/>
                <a:gd name="connsiteY414" fmla="*/ 2774837 h 4248240"/>
                <a:gd name="connsiteX415" fmla="*/ 961451 w 4246481"/>
                <a:gd name="connsiteY415" fmla="*/ 2767360 h 4248240"/>
                <a:gd name="connsiteX416" fmla="*/ 946057 w 4246481"/>
                <a:gd name="connsiteY416" fmla="*/ 2767360 h 4248240"/>
                <a:gd name="connsiteX417" fmla="*/ 797397 w 4246481"/>
                <a:gd name="connsiteY417" fmla="*/ 2733494 h 4248240"/>
                <a:gd name="connsiteX418" fmla="*/ 749017 w 4246481"/>
                <a:gd name="connsiteY418" fmla="*/ 2694350 h 4248240"/>
                <a:gd name="connsiteX419" fmla="*/ 755174 w 4246481"/>
                <a:gd name="connsiteY419" fmla="*/ 2671039 h 4248240"/>
                <a:gd name="connsiteX420" fmla="*/ 805314 w 4246481"/>
                <a:gd name="connsiteY420" fmla="*/ 2654326 h 4248240"/>
                <a:gd name="connsiteX421" fmla="*/ 822907 w 4246481"/>
                <a:gd name="connsiteY421" fmla="*/ 2642891 h 4248240"/>
                <a:gd name="connsiteX422" fmla="*/ 777605 w 4246481"/>
                <a:gd name="connsiteY422" fmla="*/ 2631895 h 4248240"/>
                <a:gd name="connsiteX423" fmla="*/ 608274 w 4246481"/>
                <a:gd name="connsiteY423" fmla="*/ 2550528 h 4248240"/>
                <a:gd name="connsiteX424" fmla="*/ 595959 w 4246481"/>
                <a:gd name="connsiteY424" fmla="*/ 2532055 h 4248240"/>
                <a:gd name="connsiteX425" fmla="*/ 613551 w 4246481"/>
                <a:gd name="connsiteY425" fmla="*/ 2517981 h 4248240"/>
                <a:gd name="connsiteX426" fmla="*/ 650936 w 4246481"/>
                <a:gd name="connsiteY426" fmla="*/ 2505226 h 4248240"/>
                <a:gd name="connsiteX427" fmla="*/ 676006 w 4246481"/>
                <a:gd name="connsiteY427" fmla="*/ 2492032 h 4248240"/>
                <a:gd name="connsiteX428" fmla="*/ 489082 w 4246481"/>
                <a:gd name="connsiteY428" fmla="*/ 2388233 h 4248240"/>
                <a:gd name="connsiteX429" fmla="*/ 496119 w 4246481"/>
                <a:gd name="connsiteY429" fmla="*/ 2359644 h 4248240"/>
                <a:gd name="connsiteX430" fmla="*/ 562532 w 4246481"/>
                <a:gd name="connsiteY430" fmla="*/ 2341612 h 4248240"/>
                <a:gd name="connsiteX431" fmla="*/ 573528 w 4246481"/>
                <a:gd name="connsiteY431" fmla="*/ 2336773 h 4248240"/>
                <a:gd name="connsiteX432" fmla="*/ 489522 w 4246481"/>
                <a:gd name="connsiteY432" fmla="*/ 2301148 h 4248240"/>
                <a:gd name="connsiteX433" fmla="*/ 376488 w 4246481"/>
                <a:gd name="connsiteY433" fmla="*/ 2211424 h 4248240"/>
                <a:gd name="connsiteX434" fmla="*/ 384844 w 4246481"/>
                <a:gd name="connsiteY434" fmla="*/ 2181516 h 4248240"/>
                <a:gd name="connsiteX435" fmla="*/ 444220 w 4246481"/>
                <a:gd name="connsiteY435" fmla="*/ 2167002 h 4248240"/>
                <a:gd name="connsiteX436" fmla="*/ 318871 w 4246481"/>
                <a:gd name="connsiteY436" fmla="*/ 2051769 h 4248240"/>
                <a:gd name="connsiteX437" fmla="*/ 282366 w 4246481"/>
                <a:gd name="connsiteY437" fmla="*/ 2004268 h 4248240"/>
                <a:gd name="connsiteX438" fmla="*/ 277088 w 4246481"/>
                <a:gd name="connsiteY438" fmla="*/ 1994152 h 4248240"/>
                <a:gd name="connsiteX439" fmla="*/ 323709 w 4246481"/>
                <a:gd name="connsiteY439" fmla="*/ 1981837 h 4248240"/>
                <a:gd name="connsiteX440" fmla="*/ 210675 w 4246481"/>
                <a:gd name="connsiteY440" fmla="*/ 1819103 h 4248240"/>
                <a:gd name="connsiteX441" fmla="*/ 255976 w 4246481"/>
                <a:gd name="connsiteY441" fmla="*/ 1819103 h 4248240"/>
                <a:gd name="connsiteX442" fmla="*/ 208036 w 4246481"/>
                <a:gd name="connsiteY442" fmla="*/ 1762366 h 4248240"/>
                <a:gd name="connsiteX443" fmla="*/ 29908 w 4246481"/>
                <a:gd name="connsiteY443" fmla="*/ 1512547 h 4248240"/>
                <a:gd name="connsiteX444" fmla="*/ 0 w 4246481"/>
                <a:gd name="connsiteY444" fmla="*/ 1453611 h 4248240"/>
                <a:gd name="connsiteX445" fmla="*/ 0 w 4246481"/>
                <a:gd name="connsiteY445" fmla="*/ 1449213 h 4248240"/>
                <a:gd name="connsiteX446" fmla="*/ 113034 w 4246481"/>
                <a:gd name="connsiteY446" fmla="*/ 1495834 h 4248240"/>
                <a:gd name="connsiteX447" fmla="*/ 377807 w 4246481"/>
                <a:gd name="connsiteY447" fmla="*/ 1655489 h 4248240"/>
                <a:gd name="connsiteX448" fmla="*/ 393641 w 4246481"/>
                <a:gd name="connsiteY448" fmla="*/ 1666925 h 4248240"/>
                <a:gd name="connsiteX449" fmla="*/ 389682 w 4246481"/>
                <a:gd name="connsiteY449" fmla="*/ 1622503 h 4248240"/>
                <a:gd name="connsiteX450" fmla="*/ 563412 w 4246481"/>
                <a:gd name="connsiteY450" fmla="*/ 1717504 h 4248240"/>
                <a:gd name="connsiteX451" fmla="*/ 571768 w 4246481"/>
                <a:gd name="connsiteY451" fmla="*/ 1668244 h 4248240"/>
                <a:gd name="connsiteX452" fmla="*/ 762211 w 4246481"/>
                <a:gd name="connsiteY452" fmla="*/ 1816904 h 4248240"/>
                <a:gd name="connsiteX453" fmla="*/ 763971 w 4246481"/>
                <a:gd name="connsiteY453" fmla="*/ 1805029 h 4248240"/>
                <a:gd name="connsiteX454" fmla="*/ 769688 w 4246481"/>
                <a:gd name="connsiteY454" fmla="*/ 1762366 h 4248240"/>
                <a:gd name="connsiteX455" fmla="*/ 803994 w 4246481"/>
                <a:gd name="connsiteY455" fmla="*/ 1749172 h 4248240"/>
                <a:gd name="connsiteX456" fmla="*/ 854134 w 4246481"/>
                <a:gd name="connsiteY456" fmla="*/ 1794473 h 4248240"/>
                <a:gd name="connsiteX457" fmla="*/ 933302 w 4246481"/>
                <a:gd name="connsiteY457" fmla="*/ 1903989 h 4248240"/>
                <a:gd name="connsiteX458" fmla="*/ 945617 w 4246481"/>
                <a:gd name="connsiteY458" fmla="*/ 1929059 h 4248240"/>
                <a:gd name="connsiteX459" fmla="*/ 950455 w 4246481"/>
                <a:gd name="connsiteY459" fmla="*/ 1902230 h 4248240"/>
                <a:gd name="connsiteX460" fmla="*/ 961451 w 4246481"/>
                <a:gd name="connsiteY460" fmla="*/ 1837576 h 4248240"/>
                <a:gd name="connsiteX461" fmla="*/ 974645 w 4246481"/>
                <a:gd name="connsiteY461" fmla="*/ 1831418 h 4248240"/>
                <a:gd name="connsiteX462" fmla="*/ 1103953 w 4246481"/>
                <a:gd name="connsiteY462" fmla="*/ 1996791 h 4248240"/>
                <a:gd name="connsiteX463" fmla="*/ 1109671 w 4246481"/>
                <a:gd name="connsiteY463" fmla="*/ 2012625 h 4248240"/>
                <a:gd name="connsiteX464" fmla="*/ 1119347 w 4246481"/>
                <a:gd name="connsiteY464" fmla="*/ 1987115 h 4248240"/>
                <a:gd name="connsiteX465" fmla="*/ 1128583 w 4246481"/>
                <a:gd name="connsiteY465" fmla="*/ 1947091 h 4248240"/>
                <a:gd name="connsiteX466" fmla="*/ 1133421 w 4246481"/>
                <a:gd name="connsiteY466" fmla="*/ 1934776 h 4248240"/>
                <a:gd name="connsiteX467" fmla="*/ 1149694 w 4246481"/>
                <a:gd name="connsiteY467" fmla="*/ 1931258 h 4248240"/>
                <a:gd name="connsiteX468" fmla="*/ 1176963 w 4246481"/>
                <a:gd name="connsiteY468" fmla="*/ 1958527 h 4248240"/>
                <a:gd name="connsiteX469" fmla="*/ 1271525 w 4246481"/>
                <a:gd name="connsiteY469" fmla="*/ 2138854 h 4248240"/>
                <a:gd name="connsiteX470" fmla="*/ 1274164 w 4246481"/>
                <a:gd name="connsiteY470" fmla="*/ 2147210 h 4248240"/>
                <a:gd name="connsiteX471" fmla="*/ 1281201 w 4246481"/>
                <a:gd name="connsiteY471" fmla="*/ 2131377 h 4248240"/>
                <a:gd name="connsiteX472" fmla="*/ 1294836 w 4246481"/>
                <a:gd name="connsiteY472" fmla="*/ 2072001 h 4248240"/>
                <a:gd name="connsiteX473" fmla="*/ 1313748 w 4246481"/>
                <a:gd name="connsiteY473" fmla="*/ 2063644 h 4248240"/>
                <a:gd name="connsiteX474" fmla="*/ 1358170 w 4246481"/>
                <a:gd name="connsiteY474" fmla="*/ 2105867 h 4248240"/>
                <a:gd name="connsiteX475" fmla="*/ 1409629 w 4246481"/>
                <a:gd name="connsiteY475" fmla="*/ 2254527 h 4248240"/>
                <a:gd name="connsiteX476" fmla="*/ 1412708 w 4246481"/>
                <a:gd name="connsiteY476" fmla="*/ 2268601 h 4248240"/>
                <a:gd name="connsiteX477" fmla="*/ 1424583 w 4246481"/>
                <a:gd name="connsiteY477" fmla="*/ 2252768 h 4248240"/>
                <a:gd name="connsiteX478" fmla="*/ 1444815 w 4246481"/>
                <a:gd name="connsiteY478" fmla="*/ 2218461 h 4248240"/>
                <a:gd name="connsiteX479" fmla="*/ 1465926 w 4246481"/>
                <a:gd name="connsiteY479" fmla="*/ 2215383 h 4248240"/>
                <a:gd name="connsiteX480" fmla="*/ 1490996 w 4246481"/>
                <a:gd name="connsiteY480" fmla="*/ 2247490 h 4248240"/>
                <a:gd name="connsiteX481" fmla="*/ 1546414 w 4246481"/>
                <a:gd name="connsiteY481" fmla="*/ 2376357 h 4248240"/>
                <a:gd name="connsiteX482" fmla="*/ 1550812 w 4246481"/>
                <a:gd name="connsiteY482" fmla="*/ 2389112 h 4248240"/>
                <a:gd name="connsiteX483" fmla="*/ 1553011 w 4246481"/>
                <a:gd name="connsiteY483" fmla="*/ 2391751 h 4248240"/>
                <a:gd name="connsiteX484" fmla="*/ 1559608 w 4246481"/>
                <a:gd name="connsiteY484" fmla="*/ 2377677 h 4248240"/>
                <a:gd name="connsiteX485" fmla="*/ 1564006 w 4246481"/>
                <a:gd name="connsiteY485" fmla="*/ 2358325 h 4248240"/>
                <a:gd name="connsiteX486" fmla="*/ 1575882 w 4246481"/>
                <a:gd name="connsiteY486" fmla="*/ 2335014 h 4248240"/>
                <a:gd name="connsiteX487" fmla="*/ 1600952 w 4246481"/>
                <a:gd name="connsiteY487" fmla="*/ 2347769 h 4248240"/>
                <a:gd name="connsiteX488" fmla="*/ 1755296 w 4246481"/>
                <a:gd name="connsiteY488" fmla="*/ 2522520 h 4248240"/>
                <a:gd name="connsiteX489" fmla="*/ 1698591 w 4246481"/>
                <a:gd name="connsiteY489" fmla="*/ 2332376 h 4248240"/>
                <a:gd name="connsiteX490" fmla="*/ 1730259 w 4246481"/>
                <a:gd name="connsiteY490" fmla="*/ 2328858 h 4248240"/>
                <a:gd name="connsiteX491" fmla="*/ 1748731 w 4246481"/>
                <a:gd name="connsiteY491" fmla="*/ 2326659 h 4248240"/>
                <a:gd name="connsiteX492" fmla="*/ 1739935 w 4246481"/>
                <a:gd name="connsiteY492" fmla="*/ 2316103 h 4248240"/>
                <a:gd name="connsiteX493" fmla="*/ 1648012 w 4246481"/>
                <a:gd name="connsiteY493" fmla="*/ 2131818 h 4248240"/>
                <a:gd name="connsiteX494" fmla="*/ 1644493 w 4246481"/>
                <a:gd name="connsiteY494" fmla="*/ 2092234 h 4248240"/>
                <a:gd name="connsiteX495" fmla="*/ 1671762 w 4246481"/>
                <a:gd name="connsiteY495" fmla="*/ 2076400 h 4248240"/>
                <a:gd name="connsiteX496" fmla="*/ 1698591 w 4246481"/>
                <a:gd name="connsiteY496" fmla="*/ 2092234 h 4248240"/>
                <a:gd name="connsiteX497" fmla="*/ 1720582 w 4246481"/>
                <a:gd name="connsiteY497" fmla="*/ 2100590 h 4248240"/>
                <a:gd name="connsiteX498" fmla="*/ 1722782 w 4246481"/>
                <a:gd name="connsiteY498" fmla="*/ 2097951 h 4248240"/>
                <a:gd name="connsiteX499" fmla="*/ 1713985 w 4246481"/>
                <a:gd name="connsiteY499" fmla="*/ 2083437 h 4248240"/>
                <a:gd name="connsiteX500" fmla="*/ 1640975 w 4246481"/>
                <a:gd name="connsiteY500" fmla="*/ 1921583 h 4248240"/>
                <a:gd name="connsiteX501" fmla="*/ 1635697 w 4246481"/>
                <a:gd name="connsiteY501" fmla="*/ 1885517 h 4248240"/>
                <a:gd name="connsiteX502" fmla="*/ 1655049 w 4246481"/>
                <a:gd name="connsiteY502" fmla="*/ 1869244 h 4248240"/>
                <a:gd name="connsiteX503" fmla="*/ 1700351 w 4246481"/>
                <a:gd name="connsiteY503" fmla="*/ 1878920 h 4248240"/>
                <a:gd name="connsiteX504" fmla="*/ 1725421 w 4246481"/>
                <a:gd name="connsiteY504" fmla="*/ 1878920 h 4248240"/>
                <a:gd name="connsiteX505" fmla="*/ 1717943 w 4246481"/>
                <a:gd name="connsiteY505" fmla="*/ 1870563 h 4248240"/>
                <a:gd name="connsiteX506" fmla="*/ 1623382 w 4246481"/>
                <a:gd name="connsiteY506" fmla="*/ 1693755 h 4248240"/>
                <a:gd name="connsiteX507" fmla="*/ 1622502 w 4246481"/>
                <a:gd name="connsiteY507" fmla="*/ 1636578 h 4248240"/>
                <a:gd name="connsiteX508" fmla="*/ 1648012 w 4246481"/>
                <a:gd name="connsiteY508" fmla="*/ 1623823 h 4248240"/>
                <a:gd name="connsiteX509" fmla="*/ 1706508 w 4246481"/>
                <a:gd name="connsiteY509" fmla="*/ 1657690 h 4248240"/>
                <a:gd name="connsiteX510" fmla="*/ 1727180 w 4246481"/>
                <a:gd name="connsiteY510" fmla="*/ 1664727 h 4248240"/>
                <a:gd name="connsiteX511" fmla="*/ 1724101 w 4246481"/>
                <a:gd name="connsiteY511" fmla="*/ 1656810 h 4248240"/>
                <a:gd name="connsiteX512" fmla="*/ 1638336 w 4246481"/>
                <a:gd name="connsiteY512" fmla="*/ 1420186 h 4248240"/>
                <a:gd name="connsiteX513" fmla="*/ 1637456 w 4246481"/>
                <a:gd name="connsiteY513" fmla="*/ 1386759 h 4248240"/>
                <a:gd name="connsiteX514" fmla="*/ 1656808 w 4246481"/>
                <a:gd name="connsiteY514" fmla="*/ 1373565 h 4248240"/>
                <a:gd name="connsiteX515" fmla="*/ 1683637 w 4246481"/>
                <a:gd name="connsiteY515" fmla="*/ 1386759 h 4248240"/>
                <a:gd name="connsiteX516" fmla="*/ 1732018 w 4246481"/>
                <a:gd name="connsiteY516" fmla="*/ 1410949 h 4248240"/>
                <a:gd name="connsiteX517" fmla="*/ 1742134 w 4246481"/>
                <a:gd name="connsiteY517" fmla="*/ 1412709 h 4248240"/>
                <a:gd name="connsiteX518" fmla="*/ 1737735 w 4246481"/>
                <a:gd name="connsiteY518" fmla="*/ 1405672 h 4248240"/>
                <a:gd name="connsiteX519" fmla="*/ 1696392 w 4246481"/>
                <a:gd name="connsiteY519" fmla="*/ 1304073 h 4248240"/>
                <a:gd name="connsiteX520" fmla="*/ 1688475 w 4246481"/>
                <a:gd name="connsiteY520" fmla="*/ 1154533 h 4248240"/>
                <a:gd name="connsiteX521" fmla="*/ 1704749 w 4246481"/>
                <a:gd name="connsiteY521" fmla="*/ 1145297 h 4248240"/>
                <a:gd name="connsiteX522" fmla="*/ 1782157 w 4246481"/>
                <a:gd name="connsiteY522" fmla="*/ 1194557 h 4248240"/>
                <a:gd name="connsiteX523" fmla="*/ 1796672 w 4246481"/>
                <a:gd name="connsiteY523" fmla="*/ 1203354 h 4248240"/>
                <a:gd name="connsiteX524" fmla="*/ 1770282 w 4246481"/>
                <a:gd name="connsiteY524" fmla="*/ 1131663 h 4248240"/>
                <a:gd name="connsiteX525" fmla="*/ 1750930 w 4246481"/>
                <a:gd name="connsiteY525" fmla="*/ 940780 h 4248240"/>
                <a:gd name="connsiteX526" fmla="*/ 1755328 w 4246481"/>
                <a:gd name="connsiteY526" fmla="*/ 914830 h 4248240"/>
                <a:gd name="connsiteX527" fmla="*/ 1772042 w 4246481"/>
                <a:gd name="connsiteY527" fmla="*/ 907354 h 4248240"/>
                <a:gd name="connsiteX528" fmla="*/ 1834936 w 4246481"/>
                <a:gd name="connsiteY528" fmla="*/ 948697 h 4248240"/>
                <a:gd name="connsiteX529" fmla="*/ 1844612 w 4246481"/>
                <a:gd name="connsiteY529" fmla="*/ 955294 h 4248240"/>
                <a:gd name="connsiteX530" fmla="*/ 1863525 w 4246481"/>
                <a:gd name="connsiteY530" fmla="*/ 670288 h 4248240"/>
                <a:gd name="connsiteX531" fmla="*/ 1913664 w 4246481"/>
                <a:gd name="connsiteY531" fmla="*/ 703715 h 4248240"/>
                <a:gd name="connsiteX532" fmla="*/ 1922900 w 4246481"/>
                <a:gd name="connsiteY532" fmla="*/ 586283 h 4248240"/>
                <a:gd name="connsiteX533" fmla="*/ 1967323 w 4246481"/>
                <a:gd name="connsiteY533" fmla="*/ 477207 h 4248240"/>
                <a:gd name="connsiteX534" fmla="*/ 2001189 w 4246481"/>
                <a:gd name="connsiteY534" fmla="*/ 514592 h 4248240"/>
                <a:gd name="connsiteX535" fmla="*/ 2013504 w 4246481"/>
                <a:gd name="connsiteY535" fmla="*/ 424428 h 4248240"/>
                <a:gd name="connsiteX536" fmla="*/ 2093551 w 4246481"/>
                <a:gd name="connsiteY536" fmla="*/ 65533 h 4248240"/>
                <a:gd name="connsiteX537" fmla="*/ 2118622 w 4246481"/>
                <a:gd name="connsiteY537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489424 w 4246481"/>
                <a:gd name="connsiteY51" fmla="*/ 2530435 h 4248240"/>
                <a:gd name="connsiteX52" fmla="*/ 2566644 w 4246481"/>
                <a:gd name="connsiteY52" fmla="*/ 2509150 h 4248240"/>
                <a:gd name="connsiteX53" fmla="*/ 2646408 w 4246481"/>
                <a:gd name="connsiteY53" fmla="*/ 2347769 h 4248240"/>
                <a:gd name="connsiteX54" fmla="*/ 2667960 w 4246481"/>
                <a:gd name="connsiteY54" fmla="*/ 2336334 h 4248240"/>
                <a:gd name="connsiteX55" fmla="*/ 2681595 w 4246481"/>
                <a:gd name="connsiteY55" fmla="*/ 2357005 h 4248240"/>
                <a:gd name="connsiteX56" fmla="*/ 2691711 w 4246481"/>
                <a:gd name="connsiteY56" fmla="*/ 2392191 h 4248240"/>
                <a:gd name="connsiteX57" fmla="*/ 2695229 w 4246481"/>
                <a:gd name="connsiteY57" fmla="*/ 2391751 h 4248240"/>
                <a:gd name="connsiteX58" fmla="*/ 2705785 w 4246481"/>
                <a:gd name="connsiteY58" fmla="*/ 2359644 h 4248240"/>
                <a:gd name="connsiteX59" fmla="*/ 2756804 w 4246481"/>
                <a:gd name="connsiteY59" fmla="*/ 2245730 h 4248240"/>
                <a:gd name="connsiteX60" fmla="*/ 2780995 w 4246481"/>
                <a:gd name="connsiteY60" fmla="*/ 2215822 h 4248240"/>
                <a:gd name="connsiteX61" fmla="*/ 2801666 w 4246481"/>
                <a:gd name="connsiteY61" fmla="*/ 2218461 h 4248240"/>
                <a:gd name="connsiteX62" fmla="*/ 2824977 w 4246481"/>
                <a:gd name="connsiteY62" fmla="*/ 2257166 h 4248240"/>
                <a:gd name="connsiteX63" fmla="*/ 2834653 w 4246481"/>
                <a:gd name="connsiteY63" fmla="*/ 2269041 h 4248240"/>
                <a:gd name="connsiteX64" fmla="*/ 2848287 w 4246481"/>
                <a:gd name="connsiteY64" fmla="*/ 2194711 h 4248240"/>
                <a:gd name="connsiteX65" fmla="*/ 2919539 w 4246481"/>
                <a:gd name="connsiteY65" fmla="*/ 2072880 h 4248240"/>
                <a:gd name="connsiteX66" fmla="*/ 2937131 w 4246481"/>
                <a:gd name="connsiteY66" fmla="*/ 2062325 h 4248240"/>
                <a:gd name="connsiteX67" fmla="*/ 2951206 w 4246481"/>
                <a:gd name="connsiteY67" fmla="*/ 2069802 h 4248240"/>
                <a:gd name="connsiteX68" fmla="*/ 2962641 w 4246481"/>
                <a:gd name="connsiteY68" fmla="*/ 2123020 h 4248240"/>
                <a:gd name="connsiteX69" fmla="*/ 2972757 w 4246481"/>
                <a:gd name="connsiteY69" fmla="*/ 2145011 h 4248240"/>
                <a:gd name="connsiteX70" fmla="*/ 2975396 w 4246481"/>
                <a:gd name="connsiteY70" fmla="*/ 2138854 h 4248240"/>
                <a:gd name="connsiteX71" fmla="*/ 3078314 w 4246481"/>
                <a:gd name="connsiteY71" fmla="*/ 1948411 h 4248240"/>
                <a:gd name="connsiteX72" fmla="*/ 3093268 w 4246481"/>
                <a:gd name="connsiteY72" fmla="*/ 1933897 h 4248240"/>
                <a:gd name="connsiteX73" fmla="*/ 3115259 w 4246481"/>
                <a:gd name="connsiteY73" fmla="*/ 1939614 h 4248240"/>
                <a:gd name="connsiteX74" fmla="*/ 3123176 w 4246481"/>
                <a:gd name="connsiteY74" fmla="*/ 1971721 h 4248240"/>
                <a:gd name="connsiteX75" fmla="*/ 3135051 w 4246481"/>
                <a:gd name="connsiteY75" fmla="*/ 2013065 h 4248240"/>
                <a:gd name="connsiteX76" fmla="*/ 3139449 w 4246481"/>
                <a:gd name="connsiteY76" fmla="*/ 2010866 h 4248240"/>
                <a:gd name="connsiteX77" fmla="*/ 3237530 w 4246481"/>
                <a:gd name="connsiteY77" fmla="*/ 1859127 h 4248240"/>
                <a:gd name="connsiteX78" fmla="*/ 3270956 w 4246481"/>
                <a:gd name="connsiteY78" fmla="*/ 1832298 h 4248240"/>
                <a:gd name="connsiteX79" fmla="*/ 3284591 w 4246481"/>
                <a:gd name="connsiteY79" fmla="*/ 1828779 h 4248240"/>
                <a:gd name="connsiteX80" fmla="*/ 3301304 w 4246481"/>
                <a:gd name="connsiteY80" fmla="*/ 1933457 h 4248240"/>
                <a:gd name="connsiteX81" fmla="*/ 3435889 w 4246481"/>
                <a:gd name="connsiteY81" fmla="*/ 1754449 h 4248240"/>
                <a:gd name="connsiteX82" fmla="*/ 3451283 w 4246481"/>
                <a:gd name="connsiteY82" fmla="*/ 1743454 h 4248240"/>
                <a:gd name="connsiteX83" fmla="*/ 3474154 w 4246481"/>
                <a:gd name="connsiteY83" fmla="*/ 1752250 h 4248240"/>
                <a:gd name="connsiteX84" fmla="*/ 3481631 w 4246481"/>
                <a:gd name="connsiteY84" fmla="*/ 1805029 h 4248240"/>
                <a:gd name="connsiteX85" fmla="*/ 3483390 w 4246481"/>
                <a:gd name="connsiteY85" fmla="*/ 1819983 h 4248240"/>
                <a:gd name="connsiteX86" fmla="*/ 3674273 w 4246481"/>
                <a:gd name="connsiteY86" fmla="*/ 1672203 h 4248240"/>
                <a:gd name="connsiteX87" fmla="*/ 3682190 w 4246481"/>
                <a:gd name="connsiteY87" fmla="*/ 1718384 h 4248240"/>
                <a:gd name="connsiteX88" fmla="*/ 3855919 w 4246481"/>
                <a:gd name="connsiteY88" fmla="*/ 1624262 h 4248240"/>
                <a:gd name="connsiteX89" fmla="*/ 3851521 w 4246481"/>
                <a:gd name="connsiteY89" fmla="*/ 1666485 h 4248240"/>
                <a:gd name="connsiteX90" fmla="*/ 3856799 w 4246481"/>
                <a:gd name="connsiteY90" fmla="*/ 1664286 h 4248240"/>
                <a:gd name="connsiteX91" fmla="*/ 4189304 w 4246481"/>
                <a:gd name="connsiteY91" fmla="*/ 1469445 h 4248240"/>
                <a:gd name="connsiteX92" fmla="*/ 4233726 w 4246481"/>
                <a:gd name="connsiteY92" fmla="*/ 1452732 h 4248240"/>
                <a:gd name="connsiteX93" fmla="*/ 4244282 w 4246481"/>
                <a:gd name="connsiteY93" fmla="*/ 1450972 h 4248240"/>
                <a:gd name="connsiteX94" fmla="*/ 4246481 w 4246481"/>
                <a:gd name="connsiteY94" fmla="*/ 1453171 h 4248240"/>
                <a:gd name="connsiteX95" fmla="*/ 4218332 w 4246481"/>
                <a:gd name="connsiteY95" fmla="*/ 1507709 h 4248240"/>
                <a:gd name="connsiteX96" fmla="*/ 3991824 w 4246481"/>
                <a:gd name="connsiteY96" fmla="*/ 1816024 h 4248240"/>
                <a:gd name="connsiteX97" fmla="*/ 3988306 w 4246481"/>
                <a:gd name="connsiteY97" fmla="*/ 1821302 h 4248240"/>
                <a:gd name="connsiteX98" fmla="*/ 4033167 w 4246481"/>
                <a:gd name="connsiteY98" fmla="*/ 1821302 h 4248240"/>
                <a:gd name="connsiteX99" fmla="*/ 3920133 w 4246481"/>
                <a:gd name="connsiteY99" fmla="*/ 1984476 h 4248240"/>
                <a:gd name="connsiteX100" fmla="*/ 3965435 w 4246481"/>
                <a:gd name="connsiteY100" fmla="*/ 1995472 h 4248240"/>
                <a:gd name="connsiteX101" fmla="*/ 3798303 w 4246481"/>
                <a:gd name="connsiteY101" fmla="*/ 2169201 h 4248240"/>
                <a:gd name="connsiteX102" fmla="*/ 3810617 w 4246481"/>
                <a:gd name="connsiteY102" fmla="*/ 2171840 h 4248240"/>
                <a:gd name="connsiteX103" fmla="*/ 3870433 w 4246481"/>
                <a:gd name="connsiteY103" fmla="*/ 2187674 h 4248240"/>
                <a:gd name="connsiteX104" fmla="*/ 3875271 w 4246481"/>
                <a:gd name="connsiteY104" fmla="*/ 2203507 h 4248240"/>
                <a:gd name="connsiteX105" fmla="*/ 3833049 w 4246481"/>
                <a:gd name="connsiteY105" fmla="*/ 2247050 h 4248240"/>
                <a:gd name="connsiteX106" fmla="*/ 3727931 w 4246481"/>
                <a:gd name="connsiteY106" fmla="*/ 2317861 h 4248240"/>
                <a:gd name="connsiteX107" fmla="*/ 3670754 w 4246481"/>
                <a:gd name="connsiteY107" fmla="*/ 2339852 h 4248240"/>
                <a:gd name="connsiteX108" fmla="*/ 3683949 w 4246481"/>
                <a:gd name="connsiteY108" fmla="*/ 2344250 h 4248240"/>
                <a:gd name="connsiteX109" fmla="*/ 3755200 w 4246481"/>
                <a:gd name="connsiteY109" fmla="*/ 2364042 h 4248240"/>
                <a:gd name="connsiteX110" fmla="*/ 3760918 w 4246481"/>
                <a:gd name="connsiteY110" fmla="*/ 2383395 h 4248240"/>
                <a:gd name="connsiteX111" fmla="*/ 3620175 w 4246481"/>
                <a:gd name="connsiteY111" fmla="*/ 2481036 h 4248240"/>
                <a:gd name="connsiteX112" fmla="*/ 3570475 w 4246481"/>
                <a:gd name="connsiteY112" fmla="*/ 2494231 h 4248240"/>
                <a:gd name="connsiteX113" fmla="*/ 3585869 w 4246481"/>
                <a:gd name="connsiteY113" fmla="*/ 2503907 h 4248240"/>
                <a:gd name="connsiteX114" fmla="*/ 3618416 w 4246481"/>
                <a:gd name="connsiteY114" fmla="*/ 2514902 h 4248240"/>
                <a:gd name="connsiteX115" fmla="*/ 3634249 w 4246481"/>
                <a:gd name="connsiteY115" fmla="*/ 2520180 h 4248240"/>
                <a:gd name="connsiteX116" fmla="*/ 3639527 w 4246481"/>
                <a:gd name="connsiteY116" fmla="*/ 2550088 h 4248240"/>
                <a:gd name="connsiteX117" fmla="*/ 3557280 w 4246481"/>
                <a:gd name="connsiteY117" fmla="*/ 2599788 h 4248240"/>
                <a:gd name="connsiteX118" fmla="*/ 3427972 w 4246481"/>
                <a:gd name="connsiteY118" fmla="*/ 2642891 h 4248240"/>
                <a:gd name="connsiteX119" fmla="*/ 3419616 w 4246481"/>
                <a:gd name="connsiteY119" fmla="*/ 2645090 h 4248240"/>
                <a:gd name="connsiteX120" fmla="*/ 3436769 w 4246481"/>
                <a:gd name="connsiteY120" fmla="*/ 2655206 h 4248240"/>
                <a:gd name="connsiteX121" fmla="*/ 3492187 w 4246481"/>
                <a:gd name="connsiteY121" fmla="*/ 2673678 h 4248240"/>
                <a:gd name="connsiteX122" fmla="*/ 3497904 w 4246481"/>
                <a:gd name="connsiteY122" fmla="*/ 2693470 h 4248240"/>
                <a:gd name="connsiteX123" fmla="*/ 3453042 w 4246481"/>
                <a:gd name="connsiteY123" fmla="*/ 2732174 h 4248240"/>
                <a:gd name="connsiteX124" fmla="*/ 3296026 w 4246481"/>
                <a:gd name="connsiteY124" fmla="*/ 2769119 h 4248240"/>
                <a:gd name="connsiteX125" fmla="*/ 3287229 w 4246481"/>
                <a:gd name="connsiteY125" fmla="*/ 2768680 h 4248240"/>
                <a:gd name="connsiteX126" fmla="*/ 3283271 w 4246481"/>
                <a:gd name="connsiteY126" fmla="*/ 2770439 h 4248240"/>
                <a:gd name="connsiteX127" fmla="*/ 3299545 w 4246481"/>
                <a:gd name="connsiteY127" fmla="*/ 2784953 h 4248240"/>
                <a:gd name="connsiteX128" fmla="*/ 3328133 w 4246481"/>
                <a:gd name="connsiteY128" fmla="*/ 2806064 h 4248240"/>
                <a:gd name="connsiteX129" fmla="*/ 3328133 w 4246481"/>
                <a:gd name="connsiteY129" fmla="*/ 2832893 h 4248240"/>
                <a:gd name="connsiteX130" fmla="*/ 3274915 w 4246481"/>
                <a:gd name="connsiteY130" fmla="*/ 2861042 h 4248240"/>
                <a:gd name="connsiteX131" fmla="*/ 3158362 w 4246481"/>
                <a:gd name="connsiteY131" fmla="*/ 2894909 h 4248240"/>
                <a:gd name="connsiteX132" fmla="*/ 3148686 w 4246481"/>
                <a:gd name="connsiteY132" fmla="*/ 2899746 h 4248240"/>
                <a:gd name="connsiteX133" fmla="*/ 3166278 w 4246481"/>
                <a:gd name="connsiteY133" fmla="*/ 2908983 h 4248240"/>
                <a:gd name="connsiteX134" fmla="*/ 3189149 w 4246481"/>
                <a:gd name="connsiteY134" fmla="*/ 2916460 h 4248240"/>
                <a:gd name="connsiteX135" fmla="*/ 3194867 w 4246481"/>
                <a:gd name="connsiteY135" fmla="*/ 2945488 h 4248240"/>
                <a:gd name="connsiteX136" fmla="*/ 3146047 w 4246481"/>
                <a:gd name="connsiteY136" fmla="*/ 2976715 h 4248240"/>
                <a:gd name="connsiteX137" fmla="*/ 2990790 w 4246481"/>
                <a:gd name="connsiteY137" fmla="*/ 3011021 h 4248240"/>
                <a:gd name="connsiteX138" fmla="*/ 2999586 w 4246481"/>
                <a:gd name="connsiteY138" fmla="*/ 3024656 h 4248240"/>
                <a:gd name="connsiteX139" fmla="*/ 3014540 w 4246481"/>
                <a:gd name="connsiteY139" fmla="*/ 3046647 h 4248240"/>
                <a:gd name="connsiteX140" fmla="*/ 3007503 w 4246481"/>
                <a:gd name="connsiteY140" fmla="*/ 3068198 h 4248240"/>
                <a:gd name="connsiteX141" fmla="*/ 2959122 w 4246481"/>
                <a:gd name="connsiteY141" fmla="*/ 3086231 h 4248240"/>
                <a:gd name="connsiteX142" fmla="*/ 2887871 w 4246481"/>
                <a:gd name="connsiteY142" fmla="*/ 3106903 h 4248240"/>
                <a:gd name="connsiteX143" fmla="*/ 2851366 w 4246481"/>
                <a:gd name="connsiteY143" fmla="*/ 3139010 h 4248240"/>
                <a:gd name="connsiteX144" fmla="*/ 2867200 w 4246481"/>
                <a:gd name="connsiteY144" fmla="*/ 3141209 h 4248240"/>
                <a:gd name="connsiteX145" fmla="*/ 2957363 w 4246481"/>
                <a:gd name="connsiteY145" fmla="*/ 3105583 h 4248240"/>
                <a:gd name="connsiteX146" fmla="*/ 2967039 w 4246481"/>
                <a:gd name="connsiteY146" fmla="*/ 3104704 h 4248240"/>
                <a:gd name="connsiteX147" fmla="*/ 2977155 w 4246481"/>
                <a:gd name="connsiteY147" fmla="*/ 3118338 h 4248240"/>
                <a:gd name="connsiteX148" fmla="*/ 2971437 w 4246481"/>
                <a:gd name="connsiteY148" fmla="*/ 3156163 h 4248240"/>
                <a:gd name="connsiteX149" fmla="*/ 2980234 w 4246481"/>
                <a:gd name="connsiteY149" fmla="*/ 3148686 h 4248240"/>
                <a:gd name="connsiteX150" fmla="*/ 3085791 w 4246481"/>
                <a:gd name="connsiteY150" fmla="*/ 3098986 h 4248240"/>
                <a:gd name="connsiteX151" fmla="*/ 3109981 w 4246481"/>
                <a:gd name="connsiteY151" fmla="*/ 3100305 h 4248240"/>
                <a:gd name="connsiteX152" fmla="*/ 3116579 w 4246481"/>
                <a:gd name="connsiteY152" fmla="*/ 3115259 h 4248240"/>
                <a:gd name="connsiteX153" fmla="*/ 3100305 w 4246481"/>
                <a:gd name="connsiteY153" fmla="*/ 3142968 h 4248240"/>
                <a:gd name="connsiteX154" fmla="*/ 3093268 w 4246481"/>
                <a:gd name="connsiteY154" fmla="*/ 3159681 h 4248240"/>
                <a:gd name="connsiteX155" fmla="*/ 3102944 w 4246481"/>
                <a:gd name="connsiteY155" fmla="*/ 3154843 h 4248240"/>
                <a:gd name="connsiteX156" fmla="*/ 3238849 w 4246481"/>
                <a:gd name="connsiteY156" fmla="*/ 3111301 h 4248240"/>
                <a:gd name="connsiteX157" fmla="*/ 3259081 w 4246481"/>
                <a:gd name="connsiteY157" fmla="*/ 3114379 h 4248240"/>
                <a:gd name="connsiteX158" fmla="*/ 3253363 w 4246481"/>
                <a:gd name="connsiteY158" fmla="*/ 3134611 h 4248240"/>
                <a:gd name="connsiteX159" fmla="*/ 3237090 w 4246481"/>
                <a:gd name="connsiteY159" fmla="*/ 3168478 h 4248240"/>
                <a:gd name="connsiteX160" fmla="*/ 3312299 w 4246481"/>
                <a:gd name="connsiteY160" fmla="*/ 3143848 h 4248240"/>
                <a:gd name="connsiteX161" fmla="*/ 3392787 w 4246481"/>
                <a:gd name="connsiteY161" fmla="*/ 3145167 h 4248240"/>
                <a:gd name="connsiteX162" fmla="*/ 3354082 w 4246481"/>
                <a:gd name="connsiteY162" fmla="*/ 3204543 h 4248240"/>
                <a:gd name="connsiteX163" fmla="*/ 3523854 w 4246481"/>
                <a:gd name="connsiteY163" fmla="*/ 3183872 h 4248240"/>
                <a:gd name="connsiteX164" fmla="*/ 3526053 w 4246481"/>
                <a:gd name="connsiteY164" fmla="*/ 3187830 h 4248240"/>
                <a:gd name="connsiteX165" fmla="*/ 3495705 w 4246481"/>
                <a:gd name="connsiteY165" fmla="*/ 3233131 h 4248240"/>
                <a:gd name="connsiteX166" fmla="*/ 3654921 w 4246481"/>
                <a:gd name="connsiteY166" fmla="*/ 3247206 h 4248240"/>
                <a:gd name="connsiteX167" fmla="*/ 3636888 w 4246481"/>
                <a:gd name="connsiteY167" fmla="*/ 3275354 h 4248240"/>
                <a:gd name="connsiteX168" fmla="*/ 3765316 w 4246481"/>
                <a:gd name="connsiteY168" fmla="*/ 3307901 h 4248240"/>
                <a:gd name="connsiteX169" fmla="*/ 3745524 w 4246481"/>
                <a:gd name="connsiteY169" fmla="*/ 3326374 h 4248240"/>
                <a:gd name="connsiteX170" fmla="*/ 3891985 w 4246481"/>
                <a:gd name="connsiteY170" fmla="*/ 3356281 h 4248240"/>
                <a:gd name="connsiteX171" fmla="*/ 4033607 w 4246481"/>
                <a:gd name="connsiteY171" fmla="*/ 3400264 h 4248240"/>
                <a:gd name="connsiteX172" fmla="*/ 4034047 w 4246481"/>
                <a:gd name="connsiteY172" fmla="*/ 3403782 h 4248240"/>
                <a:gd name="connsiteX173" fmla="*/ 3996222 w 4246481"/>
                <a:gd name="connsiteY173" fmla="*/ 3417857 h 4248240"/>
                <a:gd name="connsiteX174" fmla="*/ 3747723 w 4246481"/>
                <a:gd name="connsiteY174" fmla="*/ 3464478 h 4248240"/>
                <a:gd name="connsiteX175" fmla="*/ 3742005 w 4246481"/>
                <a:gd name="connsiteY175" fmla="*/ 3465357 h 4248240"/>
                <a:gd name="connsiteX176" fmla="*/ 3762677 w 4246481"/>
                <a:gd name="connsiteY176" fmla="*/ 3485149 h 4248240"/>
                <a:gd name="connsiteX177" fmla="*/ 3633369 w 4246481"/>
                <a:gd name="connsiteY177" fmla="*/ 3513738 h 4248240"/>
                <a:gd name="connsiteX178" fmla="*/ 3650522 w 4246481"/>
                <a:gd name="connsiteY178" fmla="*/ 3542326 h 4248240"/>
                <a:gd name="connsiteX179" fmla="*/ 3489988 w 4246481"/>
                <a:gd name="connsiteY179" fmla="*/ 3551123 h 4248240"/>
                <a:gd name="connsiteX180" fmla="*/ 3511099 w 4246481"/>
                <a:gd name="connsiteY180" fmla="*/ 3583230 h 4248240"/>
                <a:gd name="connsiteX181" fmla="*/ 3501423 w 4246481"/>
                <a:gd name="connsiteY181" fmla="*/ 3603461 h 4248240"/>
                <a:gd name="connsiteX182" fmla="*/ 3347485 w 4246481"/>
                <a:gd name="connsiteY182" fmla="*/ 3573993 h 4248240"/>
                <a:gd name="connsiteX183" fmla="*/ 3383551 w 4246481"/>
                <a:gd name="connsiteY183" fmla="*/ 3633369 h 4248240"/>
                <a:gd name="connsiteX184" fmla="*/ 3380912 w 4246481"/>
                <a:gd name="connsiteY184" fmla="*/ 3637328 h 4248240"/>
                <a:gd name="connsiteX185" fmla="*/ 3228733 w 4246481"/>
                <a:gd name="connsiteY185" fmla="*/ 3606540 h 4248240"/>
                <a:gd name="connsiteX186" fmla="*/ 3238409 w 4246481"/>
                <a:gd name="connsiteY186" fmla="*/ 3628531 h 4248240"/>
                <a:gd name="connsiteX187" fmla="*/ 3250724 w 4246481"/>
                <a:gd name="connsiteY187" fmla="*/ 3651842 h 4248240"/>
                <a:gd name="connsiteX188" fmla="*/ 3242368 w 4246481"/>
                <a:gd name="connsiteY188" fmla="*/ 3664157 h 4248240"/>
                <a:gd name="connsiteX189" fmla="*/ 3211580 w 4246481"/>
                <a:gd name="connsiteY189" fmla="*/ 3661078 h 4248240"/>
                <a:gd name="connsiteX190" fmla="*/ 3089310 w 4246481"/>
                <a:gd name="connsiteY190" fmla="*/ 3611378 h 4248240"/>
                <a:gd name="connsiteX191" fmla="*/ 3086231 w 4246481"/>
                <a:gd name="connsiteY191" fmla="*/ 3613138 h 4248240"/>
                <a:gd name="connsiteX192" fmla="*/ 3113940 w 4246481"/>
                <a:gd name="connsiteY192" fmla="*/ 3666796 h 4248240"/>
                <a:gd name="connsiteX193" fmla="*/ 3089750 w 4246481"/>
                <a:gd name="connsiteY193" fmla="*/ 3671194 h 4248240"/>
                <a:gd name="connsiteX194" fmla="*/ 2986391 w 4246481"/>
                <a:gd name="connsiteY194" fmla="*/ 3628971 h 4248240"/>
                <a:gd name="connsiteX195" fmla="*/ 2963081 w 4246481"/>
                <a:gd name="connsiteY195" fmla="*/ 3610938 h 4248240"/>
                <a:gd name="connsiteX196" fmla="*/ 2967479 w 4246481"/>
                <a:gd name="connsiteY196" fmla="*/ 3639087 h 4248240"/>
                <a:gd name="connsiteX197" fmla="*/ 2948127 w 4246481"/>
                <a:gd name="connsiteY197" fmla="*/ 3658879 h 4248240"/>
                <a:gd name="connsiteX198" fmla="*/ 2849607 w 4246481"/>
                <a:gd name="connsiteY198" fmla="*/ 3614897 h 4248240"/>
                <a:gd name="connsiteX199" fmla="*/ 2840810 w 4246481"/>
                <a:gd name="connsiteY199" fmla="*/ 3609619 h 4248240"/>
                <a:gd name="connsiteX200" fmla="*/ 2835972 w 4246481"/>
                <a:gd name="connsiteY200" fmla="*/ 3609619 h 4248240"/>
                <a:gd name="connsiteX201" fmla="*/ 2847848 w 4246481"/>
                <a:gd name="connsiteY201" fmla="*/ 3632490 h 4248240"/>
                <a:gd name="connsiteX202" fmla="*/ 2835533 w 4246481"/>
                <a:gd name="connsiteY202" fmla="*/ 3652722 h 4248240"/>
                <a:gd name="connsiteX203" fmla="*/ 2785393 w 4246481"/>
                <a:gd name="connsiteY203" fmla="*/ 3639967 h 4248240"/>
                <a:gd name="connsiteX204" fmla="*/ 2715901 w 4246481"/>
                <a:gd name="connsiteY204" fmla="*/ 3597744 h 4248240"/>
                <a:gd name="connsiteX205" fmla="*/ 2708864 w 4246481"/>
                <a:gd name="connsiteY205" fmla="*/ 3592466 h 4248240"/>
                <a:gd name="connsiteX206" fmla="*/ 2705345 w 4246481"/>
                <a:gd name="connsiteY206" fmla="*/ 3618416 h 4248240"/>
                <a:gd name="connsiteX207" fmla="*/ 2693030 w 4246481"/>
                <a:gd name="connsiteY207" fmla="*/ 3627212 h 4248240"/>
                <a:gd name="connsiteX208" fmla="*/ 2656525 w 4246481"/>
                <a:gd name="connsiteY208" fmla="*/ 3641726 h 4248240"/>
                <a:gd name="connsiteX209" fmla="*/ 2692151 w 4246481"/>
                <a:gd name="connsiteY209" fmla="*/ 3644805 h 4248240"/>
                <a:gd name="connsiteX210" fmla="*/ 2748888 w 4246481"/>
                <a:gd name="connsiteY210" fmla="*/ 3669875 h 4248240"/>
                <a:gd name="connsiteX211" fmla="*/ 2757244 w 4246481"/>
                <a:gd name="connsiteY211" fmla="*/ 3682629 h 4248240"/>
                <a:gd name="connsiteX212" fmla="*/ 2745369 w 4246481"/>
                <a:gd name="connsiteY212" fmla="*/ 3689227 h 4248240"/>
                <a:gd name="connsiteX213" fmla="*/ 2723378 w 4246481"/>
                <a:gd name="connsiteY213" fmla="*/ 3697143 h 4248240"/>
                <a:gd name="connsiteX214" fmla="*/ 2798148 w 4246481"/>
                <a:gd name="connsiteY214" fmla="*/ 3727491 h 4248240"/>
                <a:gd name="connsiteX215" fmla="*/ 2820139 w 4246481"/>
                <a:gd name="connsiteY215" fmla="*/ 3741566 h 4248240"/>
                <a:gd name="connsiteX216" fmla="*/ 2817500 w 4246481"/>
                <a:gd name="connsiteY216" fmla="*/ 3756519 h 4248240"/>
                <a:gd name="connsiteX217" fmla="*/ 2791110 w 4246481"/>
                <a:gd name="connsiteY217" fmla="*/ 3767075 h 4248240"/>
                <a:gd name="connsiteX218" fmla="*/ 2883033 w 4246481"/>
                <a:gd name="connsiteY218" fmla="*/ 3825571 h 4248240"/>
                <a:gd name="connsiteX219" fmla="*/ 2836412 w 4246481"/>
                <a:gd name="connsiteY219" fmla="*/ 3839646 h 4248240"/>
                <a:gd name="connsiteX220" fmla="*/ 2934493 w 4246481"/>
                <a:gd name="connsiteY220" fmla="*/ 3908258 h 4248240"/>
                <a:gd name="connsiteX221" fmla="*/ 2896228 w 4246481"/>
                <a:gd name="connsiteY221" fmla="*/ 3918374 h 4248240"/>
                <a:gd name="connsiteX222" fmla="*/ 2971877 w 4246481"/>
                <a:gd name="connsiteY222" fmla="*/ 3997542 h 4248240"/>
                <a:gd name="connsiteX223" fmla="*/ 2950766 w 4246481"/>
                <a:gd name="connsiteY223" fmla="*/ 4003699 h 4248240"/>
                <a:gd name="connsiteX224" fmla="*/ 3000906 w 4246481"/>
                <a:gd name="connsiteY224" fmla="*/ 4078029 h 4248240"/>
                <a:gd name="connsiteX225" fmla="*/ 2981993 w 4246481"/>
                <a:gd name="connsiteY225" fmla="*/ 4078909 h 4248240"/>
                <a:gd name="connsiteX226" fmla="*/ 3098106 w 4246481"/>
                <a:gd name="connsiteY226" fmla="*/ 4248240 h 4248240"/>
                <a:gd name="connsiteX227" fmla="*/ 2918219 w 4246481"/>
                <a:gd name="connsiteY227" fmla="*/ 4150600 h 4248240"/>
                <a:gd name="connsiteX228" fmla="*/ 2919978 w 4246481"/>
                <a:gd name="connsiteY228" fmla="*/ 4169952 h 4248240"/>
                <a:gd name="connsiteX229" fmla="*/ 2840810 w 4246481"/>
                <a:gd name="connsiteY229" fmla="*/ 4127289 h 4248240"/>
                <a:gd name="connsiteX230" fmla="*/ 2837292 w 4246481"/>
                <a:gd name="connsiteY230" fmla="*/ 4148841 h 4248240"/>
                <a:gd name="connsiteX231" fmla="*/ 2751087 w 4246481"/>
                <a:gd name="connsiteY231" fmla="*/ 4081988 h 4248240"/>
                <a:gd name="connsiteX232" fmla="*/ 2744489 w 4246481"/>
                <a:gd name="connsiteY232" fmla="*/ 4121572 h 4248240"/>
                <a:gd name="connsiteX233" fmla="*/ 2666201 w 4246481"/>
                <a:gd name="connsiteY233" fmla="*/ 4029649 h 4248240"/>
                <a:gd name="connsiteX234" fmla="*/ 2657845 w 4246481"/>
                <a:gd name="connsiteY234" fmla="*/ 4078469 h 4248240"/>
                <a:gd name="connsiteX235" fmla="*/ 2590552 w 4246481"/>
                <a:gd name="connsiteY235" fmla="*/ 3990065 h 4248240"/>
                <a:gd name="connsiteX236" fmla="*/ 2579116 w 4246481"/>
                <a:gd name="connsiteY236" fmla="*/ 4029649 h 4248240"/>
                <a:gd name="connsiteX237" fmla="*/ 2575158 w 4246481"/>
                <a:gd name="connsiteY237" fmla="*/ 4030968 h 4248240"/>
                <a:gd name="connsiteX238" fmla="*/ 2513142 w 4246481"/>
                <a:gd name="connsiteY238" fmla="*/ 3931129 h 4248240"/>
                <a:gd name="connsiteX239" fmla="*/ 2506986 w 4246481"/>
                <a:gd name="connsiteY239" fmla="*/ 3957518 h 4248240"/>
                <a:gd name="connsiteX240" fmla="*/ 2490712 w 4246481"/>
                <a:gd name="connsiteY240" fmla="*/ 3962796 h 4248240"/>
                <a:gd name="connsiteX241" fmla="*/ 2454646 w 4246481"/>
                <a:gd name="connsiteY241" fmla="*/ 3894624 h 4248240"/>
                <a:gd name="connsiteX242" fmla="*/ 2451568 w 4246481"/>
                <a:gd name="connsiteY242" fmla="*/ 3871753 h 4248240"/>
                <a:gd name="connsiteX243" fmla="*/ 2439692 w 4246481"/>
                <a:gd name="connsiteY243" fmla="*/ 3891105 h 4248240"/>
                <a:gd name="connsiteX244" fmla="*/ 2421660 w 4246481"/>
                <a:gd name="connsiteY244" fmla="*/ 3892424 h 4248240"/>
                <a:gd name="connsiteX245" fmla="*/ 2399228 w 4246481"/>
                <a:gd name="connsiteY245" fmla="*/ 3849322 h 4248240"/>
                <a:gd name="connsiteX246" fmla="*/ 2386914 w 4246481"/>
                <a:gd name="connsiteY246" fmla="*/ 3815895 h 4248240"/>
                <a:gd name="connsiteX247" fmla="*/ 2380756 w 4246481"/>
                <a:gd name="connsiteY247" fmla="*/ 3836127 h 4248240"/>
                <a:gd name="connsiteX248" fmla="*/ 2367122 w 4246481"/>
                <a:gd name="connsiteY248" fmla="*/ 3839206 h 4248240"/>
                <a:gd name="connsiteX249" fmla="*/ 2353928 w 4246481"/>
                <a:gd name="connsiteY249" fmla="*/ 3822933 h 4248240"/>
                <a:gd name="connsiteX250" fmla="*/ 2328418 w 4246481"/>
                <a:gd name="connsiteY250" fmla="*/ 3750362 h 4248240"/>
                <a:gd name="connsiteX251" fmla="*/ 2322260 w 4246481"/>
                <a:gd name="connsiteY251" fmla="*/ 3755200 h 4248240"/>
                <a:gd name="connsiteX252" fmla="*/ 2296750 w 4246481"/>
                <a:gd name="connsiteY252" fmla="*/ 3749482 h 4248240"/>
                <a:gd name="connsiteX253" fmla="*/ 2280916 w 4246481"/>
                <a:gd name="connsiteY253" fmla="*/ 3709019 h 4248240"/>
                <a:gd name="connsiteX254" fmla="*/ 2270362 w 4246481"/>
                <a:gd name="connsiteY254" fmla="*/ 3685268 h 4248240"/>
                <a:gd name="connsiteX255" fmla="*/ 2267282 w 4246481"/>
                <a:gd name="connsiteY255" fmla="*/ 3686588 h 4248240"/>
                <a:gd name="connsiteX256" fmla="*/ 2255846 w 4246481"/>
                <a:gd name="connsiteY256" fmla="*/ 3696704 h 4248240"/>
                <a:gd name="connsiteX257" fmla="*/ 2243972 w 4246481"/>
                <a:gd name="connsiteY257" fmla="*/ 3683949 h 4248240"/>
                <a:gd name="connsiteX258" fmla="*/ 2228138 w 4246481"/>
                <a:gd name="connsiteY258" fmla="*/ 3606980 h 4248240"/>
                <a:gd name="connsiteX259" fmla="*/ 2225938 w 4246481"/>
                <a:gd name="connsiteY259" fmla="*/ 3592906 h 4248240"/>
                <a:gd name="connsiteX260" fmla="*/ 2214944 w 4246481"/>
                <a:gd name="connsiteY260" fmla="*/ 3606540 h 4248240"/>
                <a:gd name="connsiteX261" fmla="*/ 2204388 w 4246481"/>
                <a:gd name="connsiteY261" fmla="*/ 3606101 h 4248240"/>
                <a:gd name="connsiteX262" fmla="*/ 2190754 w 4246481"/>
                <a:gd name="connsiteY262" fmla="*/ 3579711 h 4248240"/>
                <a:gd name="connsiteX263" fmla="*/ 2143252 w 4246481"/>
                <a:gd name="connsiteY263" fmla="*/ 3418297 h 4248240"/>
                <a:gd name="connsiteX264" fmla="*/ 2139734 w 4246481"/>
                <a:gd name="connsiteY264" fmla="*/ 3412139 h 4248240"/>
                <a:gd name="connsiteX265" fmla="*/ 2135776 w 4246481"/>
                <a:gd name="connsiteY265" fmla="*/ 3445126 h 4248240"/>
                <a:gd name="connsiteX266" fmla="*/ 2120822 w 4246481"/>
                <a:gd name="connsiteY266" fmla="*/ 3767075 h 4248240"/>
                <a:gd name="connsiteX267" fmla="*/ 2137974 w 4246481"/>
                <a:gd name="connsiteY267" fmla="*/ 3936846 h 4248240"/>
                <a:gd name="connsiteX268" fmla="*/ 2145452 w 4246481"/>
                <a:gd name="connsiteY268" fmla="*/ 4173471 h 4248240"/>
                <a:gd name="connsiteX269" fmla="*/ 2134016 w 4246481"/>
                <a:gd name="connsiteY269" fmla="*/ 4184466 h 4248240"/>
                <a:gd name="connsiteX270" fmla="*/ 2104108 w 4246481"/>
                <a:gd name="connsiteY270" fmla="*/ 4184466 h 4248240"/>
                <a:gd name="connsiteX271" fmla="*/ 2103228 w 4246481"/>
                <a:gd name="connsiteY271" fmla="*/ 4177869 h 4248240"/>
                <a:gd name="connsiteX272" fmla="*/ 2086076 w 4246481"/>
                <a:gd name="connsiteY272" fmla="*/ 3859438 h 4248240"/>
                <a:gd name="connsiteX273" fmla="*/ 2090034 w 4246481"/>
                <a:gd name="connsiteY273" fmla="*/ 3478112 h 4248240"/>
                <a:gd name="connsiteX274" fmla="*/ 2094872 w 4246481"/>
                <a:gd name="connsiteY274" fmla="*/ 3433690 h 4248240"/>
                <a:gd name="connsiteX275" fmla="*/ 2092234 w 4246481"/>
                <a:gd name="connsiteY275" fmla="*/ 3432811 h 4248240"/>
                <a:gd name="connsiteX276" fmla="*/ 2073760 w 4246481"/>
                <a:gd name="connsiteY276" fmla="*/ 3496145 h 4248240"/>
                <a:gd name="connsiteX277" fmla="*/ 2051770 w 4246481"/>
                <a:gd name="connsiteY277" fmla="*/ 3585429 h 4248240"/>
                <a:gd name="connsiteX278" fmla="*/ 2050010 w 4246481"/>
                <a:gd name="connsiteY278" fmla="*/ 3590707 h 4248240"/>
                <a:gd name="connsiteX279" fmla="*/ 2039894 w 4246481"/>
                <a:gd name="connsiteY279" fmla="*/ 3608300 h 4248240"/>
                <a:gd name="connsiteX280" fmla="*/ 2027140 w 4246481"/>
                <a:gd name="connsiteY280" fmla="*/ 3595545 h 4248240"/>
                <a:gd name="connsiteX281" fmla="*/ 2023182 w 4246481"/>
                <a:gd name="connsiteY281" fmla="*/ 3592906 h 4248240"/>
                <a:gd name="connsiteX282" fmla="*/ 2016584 w 4246481"/>
                <a:gd name="connsiteY282" fmla="*/ 3638207 h 4248240"/>
                <a:gd name="connsiteX283" fmla="*/ 2006468 w 4246481"/>
                <a:gd name="connsiteY283" fmla="*/ 3679991 h 4248240"/>
                <a:gd name="connsiteX284" fmla="*/ 1980078 w 4246481"/>
                <a:gd name="connsiteY284" fmla="*/ 3683069 h 4248240"/>
                <a:gd name="connsiteX285" fmla="*/ 1972162 w 4246481"/>
                <a:gd name="connsiteY285" fmla="*/ 3697143 h 4248240"/>
                <a:gd name="connsiteX286" fmla="*/ 1953250 w 4246481"/>
                <a:gd name="connsiteY286" fmla="*/ 3744204 h 4248240"/>
                <a:gd name="connsiteX287" fmla="*/ 1925540 w 4246481"/>
                <a:gd name="connsiteY287" fmla="*/ 3751242 h 4248240"/>
                <a:gd name="connsiteX288" fmla="*/ 1923342 w 4246481"/>
                <a:gd name="connsiteY288" fmla="*/ 3749922 h 4248240"/>
                <a:gd name="connsiteX289" fmla="*/ 1901790 w 4246481"/>
                <a:gd name="connsiteY289" fmla="*/ 3808858 h 4248240"/>
                <a:gd name="connsiteX290" fmla="*/ 1883318 w 4246481"/>
                <a:gd name="connsiteY290" fmla="*/ 3835687 h 4248240"/>
                <a:gd name="connsiteX291" fmla="*/ 1868364 w 4246481"/>
                <a:gd name="connsiteY291" fmla="*/ 3831289 h 4248240"/>
                <a:gd name="connsiteX292" fmla="*/ 1862646 w 4246481"/>
                <a:gd name="connsiteY292" fmla="*/ 3812377 h 4248240"/>
                <a:gd name="connsiteX293" fmla="*/ 1841974 w 4246481"/>
                <a:gd name="connsiteY293" fmla="*/ 3861197 h 4248240"/>
                <a:gd name="connsiteX294" fmla="*/ 1823501 w 4246481"/>
                <a:gd name="connsiteY294" fmla="*/ 3892424 h 4248240"/>
                <a:gd name="connsiteX295" fmla="*/ 1807228 w 4246481"/>
                <a:gd name="connsiteY295" fmla="*/ 3891105 h 4248240"/>
                <a:gd name="connsiteX296" fmla="*/ 1795353 w 4246481"/>
                <a:gd name="connsiteY296" fmla="*/ 3871753 h 4248240"/>
                <a:gd name="connsiteX297" fmla="*/ 1789635 w 4246481"/>
                <a:gd name="connsiteY297" fmla="*/ 3905179 h 4248240"/>
                <a:gd name="connsiteX298" fmla="*/ 1756649 w 4246481"/>
                <a:gd name="connsiteY298" fmla="*/ 3962796 h 4248240"/>
                <a:gd name="connsiteX299" fmla="*/ 1740375 w 4246481"/>
                <a:gd name="connsiteY299" fmla="*/ 3957078 h 4248240"/>
                <a:gd name="connsiteX300" fmla="*/ 1734218 w 4246481"/>
                <a:gd name="connsiteY300" fmla="*/ 3929370 h 4248240"/>
                <a:gd name="connsiteX301" fmla="*/ 1707829 w 4246481"/>
                <a:gd name="connsiteY301" fmla="*/ 3984787 h 4248240"/>
                <a:gd name="connsiteX302" fmla="*/ 1669125 w 4246481"/>
                <a:gd name="connsiteY302" fmla="*/ 4031848 h 4248240"/>
                <a:gd name="connsiteX303" fmla="*/ 1657250 w 4246481"/>
                <a:gd name="connsiteY303" fmla="*/ 3989625 h 4248240"/>
                <a:gd name="connsiteX304" fmla="*/ 1589956 w 4246481"/>
                <a:gd name="connsiteY304" fmla="*/ 4078909 h 4248240"/>
                <a:gd name="connsiteX305" fmla="*/ 1581160 w 4246481"/>
                <a:gd name="connsiteY305" fmla="*/ 4030968 h 4248240"/>
                <a:gd name="connsiteX306" fmla="*/ 1503311 w 4246481"/>
                <a:gd name="connsiteY306" fmla="*/ 4121132 h 4248240"/>
                <a:gd name="connsiteX307" fmla="*/ 1497154 w 4246481"/>
                <a:gd name="connsiteY307" fmla="*/ 4082428 h 4248240"/>
                <a:gd name="connsiteX308" fmla="*/ 1410509 w 4246481"/>
                <a:gd name="connsiteY308" fmla="*/ 4149281 h 4248240"/>
                <a:gd name="connsiteX309" fmla="*/ 1407430 w 4246481"/>
                <a:gd name="connsiteY309" fmla="*/ 4127289 h 4248240"/>
                <a:gd name="connsiteX310" fmla="*/ 1328262 w 4246481"/>
                <a:gd name="connsiteY310" fmla="*/ 4169952 h 4248240"/>
                <a:gd name="connsiteX311" fmla="*/ 1330021 w 4246481"/>
                <a:gd name="connsiteY311" fmla="*/ 4150160 h 4248240"/>
                <a:gd name="connsiteX312" fmla="*/ 1149255 w 4246481"/>
                <a:gd name="connsiteY312" fmla="*/ 4248240 h 4248240"/>
                <a:gd name="connsiteX313" fmla="*/ 1266687 w 4246481"/>
                <a:gd name="connsiteY313" fmla="*/ 4078909 h 4248240"/>
                <a:gd name="connsiteX314" fmla="*/ 1245575 w 4246481"/>
                <a:gd name="connsiteY314" fmla="*/ 4078909 h 4248240"/>
                <a:gd name="connsiteX315" fmla="*/ 1297475 w 4246481"/>
                <a:gd name="connsiteY315" fmla="*/ 4003260 h 4248240"/>
                <a:gd name="connsiteX316" fmla="*/ 1275923 w 4246481"/>
                <a:gd name="connsiteY316" fmla="*/ 3997542 h 4248240"/>
                <a:gd name="connsiteX317" fmla="*/ 1352452 w 4246481"/>
                <a:gd name="connsiteY317" fmla="*/ 3917934 h 4248240"/>
                <a:gd name="connsiteX318" fmla="*/ 1314188 w 4246481"/>
                <a:gd name="connsiteY318" fmla="*/ 3907818 h 4248240"/>
                <a:gd name="connsiteX319" fmla="*/ 1412708 w 4246481"/>
                <a:gd name="connsiteY319" fmla="*/ 3839646 h 4248240"/>
                <a:gd name="connsiteX320" fmla="*/ 1366087 w 4246481"/>
                <a:gd name="connsiteY320" fmla="*/ 3825571 h 4248240"/>
                <a:gd name="connsiteX321" fmla="*/ 1461088 w 4246481"/>
                <a:gd name="connsiteY321" fmla="*/ 3767515 h 4248240"/>
                <a:gd name="connsiteX322" fmla="*/ 1421944 w 4246481"/>
                <a:gd name="connsiteY322" fmla="*/ 3751681 h 4248240"/>
                <a:gd name="connsiteX323" fmla="*/ 1421064 w 4246481"/>
                <a:gd name="connsiteY323" fmla="*/ 3747283 h 4248240"/>
                <a:gd name="connsiteX324" fmla="*/ 1528821 w 4246481"/>
                <a:gd name="connsiteY324" fmla="*/ 3698023 h 4248240"/>
                <a:gd name="connsiteX325" fmla="*/ 1487478 w 4246481"/>
                <a:gd name="connsiteY325" fmla="*/ 3682190 h 4248240"/>
                <a:gd name="connsiteX326" fmla="*/ 1503311 w 4246481"/>
                <a:gd name="connsiteY326" fmla="*/ 3664597 h 4248240"/>
                <a:gd name="connsiteX327" fmla="*/ 1577201 w 4246481"/>
                <a:gd name="connsiteY327" fmla="*/ 3641726 h 4248240"/>
                <a:gd name="connsiteX328" fmla="*/ 1588197 w 4246481"/>
                <a:gd name="connsiteY328" fmla="*/ 3641286 h 4248240"/>
                <a:gd name="connsiteX329" fmla="*/ 1589956 w 4246481"/>
                <a:gd name="connsiteY329" fmla="*/ 3639087 h 4248240"/>
                <a:gd name="connsiteX330" fmla="*/ 1568845 w 4246481"/>
                <a:gd name="connsiteY330" fmla="*/ 3623253 h 4248240"/>
                <a:gd name="connsiteX331" fmla="*/ 1557409 w 4246481"/>
                <a:gd name="connsiteY331" fmla="*/ 3625453 h 4248240"/>
                <a:gd name="connsiteX332" fmla="*/ 1540696 w 4246481"/>
                <a:gd name="connsiteY332" fmla="*/ 3615337 h 4248240"/>
                <a:gd name="connsiteX333" fmla="*/ 1538937 w 4246481"/>
                <a:gd name="connsiteY333" fmla="*/ 3603461 h 4248240"/>
                <a:gd name="connsiteX334" fmla="*/ 1537617 w 4246481"/>
                <a:gd name="connsiteY334" fmla="*/ 3590707 h 4248240"/>
                <a:gd name="connsiteX335" fmla="*/ 1528821 w 4246481"/>
                <a:gd name="connsiteY335" fmla="*/ 3597304 h 4248240"/>
                <a:gd name="connsiteX336" fmla="*/ 1421064 w 4246481"/>
                <a:gd name="connsiteY336" fmla="*/ 3650962 h 4248240"/>
                <a:gd name="connsiteX337" fmla="*/ 1413587 w 4246481"/>
                <a:gd name="connsiteY337" fmla="*/ 3652282 h 4248240"/>
                <a:gd name="connsiteX338" fmla="*/ 1396434 w 4246481"/>
                <a:gd name="connsiteY338" fmla="*/ 3647444 h 4248240"/>
                <a:gd name="connsiteX339" fmla="*/ 1399073 w 4246481"/>
                <a:gd name="connsiteY339" fmla="*/ 3630291 h 4248240"/>
                <a:gd name="connsiteX340" fmla="*/ 1409189 w 4246481"/>
                <a:gd name="connsiteY340" fmla="*/ 3609179 h 4248240"/>
                <a:gd name="connsiteX341" fmla="*/ 1406990 w 4246481"/>
                <a:gd name="connsiteY341" fmla="*/ 3607420 h 4248240"/>
                <a:gd name="connsiteX342" fmla="*/ 1361688 w 4246481"/>
                <a:gd name="connsiteY342" fmla="*/ 3632490 h 4248240"/>
                <a:gd name="connsiteX343" fmla="*/ 1301433 w 4246481"/>
                <a:gd name="connsiteY343" fmla="*/ 3656680 h 4248240"/>
                <a:gd name="connsiteX344" fmla="*/ 1288238 w 4246481"/>
                <a:gd name="connsiteY344" fmla="*/ 3658879 h 4248240"/>
                <a:gd name="connsiteX345" fmla="*/ 1276803 w 4246481"/>
                <a:gd name="connsiteY345" fmla="*/ 3646124 h 4248240"/>
                <a:gd name="connsiteX346" fmla="*/ 1280321 w 4246481"/>
                <a:gd name="connsiteY346" fmla="*/ 3608300 h 4248240"/>
                <a:gd name="connsiteX347" fmla="*/ 1263608 w 4246481"/>
                <a:gd name="connsiteY347" fmla="*/ 3623693 h 4248240"/>
                <a:gd name="connsiteX348" fmla="*/ 1169047 w 4246481"/>
                <a:gd name="connsiteY348" fmla="*/ 3668995 h 4248240"/>
                <a:gd name="connsiteX349" fmla="*/ 1141778 w 4246481"/>
                <a:gd name="connsiteY349" fmla="*/ 3668115 h 4248240"/>
                <a:gd name="connsiteX350" fmla="*/ 1136060 w 4246481"/>
                <a:gd name="connsiteY350" fmla="*/ 3655360 h 4248240"/>
                <a:gd name="connsiteX351" fmla="*/ 1151893 w 4246481"/>
                <a:gd name="connsiteY351" fmla="*/ 3627212 h 4248240"/>
                <a:gd name="connsiteX352" fmla="*/ 1159810 w 4246481"/>
                <a:gd name="connsiteY352" fmla="*/ 3608739 h 4248240"/>
                <a:gd name="connsiteX353" fmla="*/ 1150134 w 4246481"/>
                <a:gd name="connsiteY353" fmla="*/ 3614017 h 4248240"/>
                <a:gd name="connsiteX354" fmla="*/ 1020387 w 4246481"/>
                <a:gd name="connsiteY354" fmla="*/ 3661958 h 4248240"/>
                <a:gd name="connsiteX355" fmla="*/ 995317 w 4246481"/>
                <a:gd name="connsiteY355" fmla="*/ 3659759 h 4248240"/>
                <a:gd name="connsiteX356" fmla="*/ 1002794 w 4246481"/>
                <a:gd name="connsiteY356" fmla="*/ 3636448 h 4248240"/>
                <a:gd name="connsiteX357" fmla="*/ 1016868 w 4246481"/>
                <a:gd name="connsiteY357" fmla="*/ 3605221 h 4248240"/>
                <a:gd name="connsiteX358" fmla="*/ 864690 w 4246481"/>
                <a:gd name="connsiteY358" fmla="*/ 3636008 h 4248240"/>
                <a:gd name="connsiteX359" fmla="*/ 861611 w 4246481"/>
                <a:gd name="connsiteY359" fmla="*/ 3632050 h 4248240"/>
                <a:gd name="connsiteX360" fmla="*/ 897237 w 4246481"/>
                <a:gd name="connsiteY360" fmla="*/ 3573114 h 4248240"/>
                <a:gd name="connsiteX361" fmla="*/ 889320 w 4246481"/>
                <a:gd name="connsiteY361" fmla="*/ 3576192 h 4248240"/>
                <a:gd name="connsiteX362" fmla="*/ 739780 w 4246481"/>
                <a:gd name="connsiteY362" fmla="*/ 3601262 h 4248240"/>
                <a:gd name="connsiteX363" fmla="*/ 731864 w 4246481"/>
                <a:gd name="connsiteY363" fmla="*/ 3586309 h 4248240"/>
                <a:gd name="connsiteX364" fmla="*/ 755614 w 4246481"/>
                <a:gd name="connsiteY364" fmla="*/ 3549803 h 4248240"/>
                <a:gd name="connsiteX365" fmla="*/ 595079 w 4246481"/>
                <a:gd name="connsiteY365" fmla="*/ 3541447 h 4248240"/>
                <a:gd name="connsiteX366" fmla="*/ 612232 w 4246481"/>
                <a:gd name="connsiteY366" fmla="*/ 3512418 h 4248240"/>
                <a:gd name="connsiteX367" fmla="*/ 482924 w 4246481"/>
                <a:gd name="connsiteY367" fmla="*/ 3483390 h 4248240"/>
                <a:gd name="connsiteX368" fmla="*/ 503156 w 4246481"/>
                <a:gd name="connsiteY368" fmla="*/ 3464478 h 4248240"/>
                <a:gd name="connsiteX369" fmla="*/ 211994 w 4246481"/>
                <a:gd name="connsiteY369" fmla="*/ 3403342 h 4248240"/>
                <a:gd name="connsiteX370" fmla="*/ 211554 w 4246481"/>
                <a:gd name="connsiteY370" fmla="*/ 3398505 h 4248240"/>
                <a:gd name="connsiteX371" fmla="*/ 241902 w 4246481"/>
                <a:gd name="connsiteY371" fmla="*/ 3385310 h 4248240"/>
                <a:gd name="connsiteX372" fmla="*/ 425748 w 4246481"/>
                <a:gd name="connsiteY372" fmla="*/ 3338689 h 4248240"/>
                <a:gd name="connsiteX373" fmla="*/ 500517 w 4246481"/>
                <a:gd name="connsiteY373" fmla="*/ 3325054 h 4248240"/>
                <a:gd name="connsiteX374" fmla="*/ 479846 w 4246481"/>
                <a:gd name="connsiteY374" fmla="*/ 3305262 h 4248240"/>
                <a:gd name="connsiteX375" fmla="*/ 607834 w 4246481"/>
                <a:gd name="connsiteY375" fmla="*/ 3272715 h 4248240"/>
                <a:gd name="connsiteX376" fmla="*/ 589801 w 4246481"/>
                <a:gd name="connsiteY376" fmla="*/ 3245007 h 4248240"/>
                <a:gd name="connsiteX377" fmla="*/ 748577 w 4246481"/>
                <a:gd name="connsiteY377" fmla="*/ 3230932 h 4248240"/>
                <a:gd name="connsiteX378" fmla="*/ 718669 w 4246481"/>
                <a:gd name="connsiteY378" fmla="*/ 3185631 h 4248240"/>
                <a:gd name="connsiteX379" fmla="*/ 720868 w 4246481"/>
                <a:gd name="connsiteY379" fmla="*/ 3181672 h 4248240"/>
                <a:gd name="connsiteX380" fmla="*/ 890639 w 4246481"/>
                <a:gd name="connsiteY380" fmla="*/ 3202784 h 4248240"/>
                <a:gd name="connsiteX381" fmla="*/ 852375 w 4246481"/>
                <a:gd name="connsiteY381" fmla="*/ 3143408 h 4248240"/>
                <a:gd name="connsiteX382" fmla="*/ 934182 w 4246481"/>
                <a:gd name="connsiteY382" fmla="*/ 3142088 h 4248240"/>
                <a:gd name="connsiteX383" fmla="*/ 1006752 w 4246481"/>
                <a:gd name="connsiteY383" fmla="*/ 3168038 h 4248240"/>
                <a:gd name="connsiteX384" fmla="*/ 1008951 w 4246481"/>
                <a:gd name="connsiteY384" fmla="*/ 3165839 h 4248240"/>
                <a:gd name="connsiteX385" fmla="*/ 998835 w 4246481"/>
                <a:gd name="connsiteY385" fmla="*/ 3144288 h 4248240"/>
                <a:gd name="connsiteX386" fmla="*/ 986960 w 4246481"/>
                <a:gd name="connsiteY386" fmla="*/ 3124056 h 4248240"/>
                <a:gd name="connsiteX387" fmla="*/ 996196 w 4246481"/>
                <a:gd name="connsiteY387" fmla="*/ 3109102 h 4248240"/>
                <a:gd name="connsiteX388" fmla="*/ 1061290 w 4246481"/>
                <a:gd name="connsiteY388" fmla="*/ 3120097 h 4248240"/>
                <a:gd name="connsiteX389" fmla="*/ 1149255 w 4246481"/>
                <a:gd name="connsiteY389" fmla="*/ 3153524 h 4248240"/>
                <a:gd name="connsiteX390" fmla="*/ 1145296 w 4246481"/>
                <a:gd name="connsiteY390" fmla="*/ 3142968 h 4248240"/>
                <a:gd name="connsiteX391" fmla="*/ 1128143 w 4246481"/>
                <a:gd name="connsiteY391" fmla="*/ 3114379 h 4248240"/>
                <a:gd name="connsiteX392" fmla="*/ 1135620 w 4246481"/>
                <a:gd name="connsiteY392" fmla="*/ 3098546 h 4248240"/>
                <a:gd name="connsiteX393" fmla="*/ 1182681 w 4246481"/>
                <a:gd name="connsiteY393" fmla="*/ 3102064 h 4248240"/>
                <a:gd name="connsiteX394" fmla="*/ 1261849 w 4246481"/>
                <a:gd name="connsiteY394" fmla="*/ 3144727 h 4248240"/>
                <a:gd name="connsiteX395" fmla="*/ 1275483 w 4246481"/>
                <a:gd name="connsiteY395" fmla="*/ 3152644 h 4248240"/>
                <a:gd name="connsiteX396" fmla="*/ 1269326 w 4246481"/>
                <a:gd name="connsiteY396" fmla="*/ 3123176 h 4248240"/>
                <a:gd name="connsiteX397" fmla="*/ 1288678 w 4246481"/>
                <a:gd name="connsiteY397" fmla="*/ 3103824 h 4248240"/>
                <a:gd name="connsiteX398" fmla="*/ 1376642 w 4246481"/>
                <a:gd name="connsiteY398" fmla="*/ 3138570 h 4248240"/>
                <a:gd name="connsiteX399" fmla="*/ 1393356 w 4246481"/>
                <a:gd name="connsiteY399" fmla="*/ 3135491 h 4248240"/>
                <a:gd name="connsiteX400" fmla="*/ 1361688 w 4246481"/>
                <a:gd name="connsiteY400" fmla="*/ 3105583 h 4248240"/>
                <a:gd name="connsiteX401" fmla="*/ 1255252 w 4246481"/>
                <a:gd name="connsiteY401" fmla="*/ 3073036 h 4248240"/>
                <a:gd name="connsiteX402" fmla="*/ 1238099 w 4246481"/>
                <a:gd name="connsiteY402" fmla="*/ 3065999 h 4248240"/>
                <a:gd name="connsiteX403" fmla="*/ 1231061 w 4246481"/>
                <a:gd name="connsiteY403" fmla="*/ 3041809 h 4248240"/>
                <a:gd name="connsiteX404" fmla="*/ 1253492 w 4246481"/>
                <a:gd name="connsiteY404" fmla="*/ 3009702 h 4248240"/>
                <a:gd name="connsiteX405" fmla="*/ 1216987 w 4246481"/>
                <a:gd name="connsiteY405" fmla="*/ 3006623 h 4248240"/>
                <a:gd name="connsiteX406" fmla="*/ 1065249 w 4246481"/>
                <a:gd name="connsiteY406" fmla="*/ 2956044 h 4248240"/>
                <a:gd name="connsiteX407" fmla="*/ 1048095 w 4246481"/>
                <a:gd name="connsiteY407" fmla="*/ 2941970 h 4248240"/>
                <a:gd name="connsiteX408" fmla="*/ 1053813 w 4246481"/>
                <a:gd name="connsiteY408" fmla="*/ 2914261 h 4248240"/>
                <a:gd name="connsiteX409" fmla="*/ 1078883 w 4246481"/>
                <a:gd name="connsiteY409" fmla="*/ 2905904 h 4248240"/>
                <a:gd name="connsiteX410" fmla="*/ 1098235 w 4246481"/>
                <a:gd name="connsiteY410" fmla="*/ 2895788 h 4248240"/>
                <a:gd name="connsiteX411" fmla="*/ 1024785 w 4246481"/>
                <a:gd name="connsiteY411" fmla="*/ 2877755 h 4248240"/>
                <a:gd name="connsiteX412" fmla="*/ 926705 w 4246481"/>
                <a:gd name="connsiteY412" fmla="*/ 2839051 h 4248240"/>
                <a:gd name="connsiteX413" fmla="*/ 924945 w 4246481"/>
                <a:gd name="connsiteY413" fmla="*/ 2797708 h 4248240"/>
                <a:gd name="connsiteX414" fmla="*/ 954853 w 4246481"/>
                <a:gd name="connsiteY414" fmla="*/ 2774837 h 4248240"/>
                <a:gd name="connsiteX415" fmla="*/ 961451 w 4246481"/>
                <a:gd name="connsiteY415" fmla="*/ 2767360 h 4248240"/>
                <a:gd name="connsiteX416" fmla="*/ 946057 w 4246481"/>
                <a:gd name="connsiteY416" fmla="*/ 2767360 h 4248240"/>
                <a:gd name="connsiteX417" fmla="*/ 797397 w 4246481"/>
                <a:gd name="connsiteY417" fmla="*/ 2733494 h 4248240"/>
                <a:gd name="connsiteX418" fmla="*/ 749017 w 4246481"/>
                <a:gd name="connsiteY418" fmla="*/ 2694350 h 4248240"/>
                <a:gd name="connsiteX419" fmla="*/ 755174 w 4246481"/>
                <a:gd name="connsiteY419" fmla="*/ 2671039 h 4248240"/>
                <a:gd name="connsiteX420" fmla="*/ 805314 w 4246481"/>
                <a:gd name="connsiteY420" fmla="*/ 2654326 h 4248240"/>
                <a:gd name="connsiteX421" fmla="*/ 822907 w 4246481"/>
                <a:gd name="connsiteY421" fmla="*/ 2642891 h 4248240"/>
                <a:gd name="connsiteX422" fmla="*/ 777605 w 4246481"/>
                <a:gd name="connsiteY422" fmla="*/ 2631895 h 4248240"/>
                <a:gd name="connsiteX423" fmla="*/ 608274 w 4246481"/>
                <a:gd name="connsiteY423" fmla="*/ 2550528 h 4248240"/>
                <a:gd name="connsiteX424" fmla="*/ 595959 w 4246481"/>
                <a:gd name="connsiteY424" fmla="*/ 2532055 h 4248240"/>
                <a:gd name="connsiteX425" fmla="*/ 613551 w 4246481"/>
                <a:gd name="connsiteY425" fmla="*/ 2517981 h 4248240"/>
                <a:gd name="connsiteX426" fmla="*/ 650936 w 4246481"/>
                <a:gd name="connsiteY426" fmla="*/ 2505226 h 4248240"/>
                <a:gd name="connsiteX427" fmla="*/ 676006 w 4246481"/>
                <a:gd name="connsiteY427" fmla="*/ 2492032 h 4248240"/>
                <a:gd name="connsiteX428" fmla="*/ 489082 w 4246481"/>
                <a:gd name="connsiteY428" fmla="*/ 2388233 h 4248240"/>
                <a:gd name="connsiteX429" fmla="*/ 496119 w 4246481"/>
                <a:gd name="connsiteY429" fmla="*/ 2359644 h 4248240"/>
                <a:gd name="connsiteX430" fmla="*/ 562532 w 4246481"/>
                <a:gd name="connsiteY430" fmla="*/ 2341612 h 4248240"/>
                <a:gd name="connsiteX431" fmla="*/ 573528 w 4246481"/>
                <a:gd name="connsiteY431" fmla="*/ 2336773 h 4248240"/>
                <a:gd name="connsiteX432" fmla="*/ 489522 w 4246481"/>
                <a:gd name="connsiteY432" fmla="*/ 2301148 h 4248240"/>
                <a:gd name="connsiteX433" fmla="*/ 376488 w 4246481"/>
                <a:gd name="connsiteY433" fmla="*/ 2211424 h 4248240"/>
                <a:gd name="connsiteX434" fmla="*/ 384844 w 4246481"/>
                <a:gd name="connsiteY434" fmla="*/ 2181516 h 4248240"/>
                <a:gd name="connsiteX435" fmla="*/ 444220 w 4246481"/>
                <a:gd name="connsiteY435" fmla="*/ 2167002 h 4248240"/>
                <a:gd name="connsiteX436" fmla="*/ 318871 w 4246481"/>
                <a:gd name="connsiteY436" fmla="*/ 2051769 h 4248240"/>
                <a:gd name="connsiteX437" fmla="*/ 282366 w 4246481"/>
                <a:gd name="connsiteY437" fmla="*/ 2004268 h 4248240"/>
                <a:gd name="connsiteX438" fmla="*/ 277088 w 4246481"/>
                <a:gd name="connsiteY438" fmla="*/ 1994152 h 4248240"/>
                <a:gd name="connsiteX439" fmla="*/ 323709 w 4246481"/>
                <a:gd name="connsiteY439" fmla="*/ 1981837 h 4248240"/>
                <a:gd name="connsiteX440" fmla="*/ 210675 w 4246481"/>
                <a:gd name="connsiteY440" fmla="*/ 1819103 h 4248240"/>
                <a:gd name="connsiteX441" fmla="*/ 255976 w 4246481"/>
                <a:gd name="connsiteY441" fmla="*/ 1819103 h 4248240"/>
                <a:gd name="connsiteX442" fmla="*/ 208036 w 4246481"/>
                <a:gd name="connsiteY442" fmla="*/ 1762366 h 4248240"/>
                <a:gd name="connsiteX443" fmla="*/ 29908 w 4246481"/>
                <a:gd name="connsiteY443" fmla="*/ 1512547 h 4248240"/>
                <a:gd name="connsiteX444" fmla="*/ 0 w 4246481"/>
                <a:gd name="connsiteY444" fmla="*/ 1453611 h 4248240"/>
                <a:gd name="connsiteX445" fmla="*/ 0 w 4246481"/>
                <a:gd name="connsiteY445" fmla="*/ 1449213 h 4248240"/>
                <a:gd name="connsiteX446" fmla="*/ 113034 w 4246481"/>
                <a:gd name="connsiteY446" fmla="*/ 1495834 h 4248240"/>
                <a:gd name="connsiteX447" fmla="*/ 377807 w 4246481"/>
                <a:gd name="connsiteY447" fmla="*/ 1655489 h 4248240"/>
                <a:gd name="connsiteX448" fmla="*/ 393641 w 4246481"/>
                <a:gd name="connsiteY448" fmla="*/ 1666925 h 4248240"/>
                <a:gd name="connsiteX449" fmla="*/ 389682 w 4246481"/>
                <a:gd name="connsiteY449" fmla="*/ 1622503 h 4248240"/>
                <a:gd name="connsiteX450" fmla="*/ 563412 w 4246481"/>
                <a:gd name="connsiteY450" fmla="*/ 1717504 h 4248240"/>
                <a:gd name="connsiteX451" fmla="*/ 571768 w 4246481"/>
                <a:gd name="connsiteY451" fmla="*/ 1668244 h 4248240"/>
                <a:gd name="connsiteX452" fmla="*/ 762211 w 4246481"/>
                <a:gd name="connsiteY452" fmla="*/ 1816904 h 4248240"/>
                <a:gd name="connsiteX453" fmla="*/ 763971 w 4246481"/>
                <a:gd name="connsiteY453" fmla="*/ 1805029 h 4248240"/>
                <a:gd name="connsiteX454" fmla="*/ 769688 w 4246481"/>
                <a:gd name="connsiteY454" fmla="*/ 1762366 h 4248240"/>
                <a:gd name="connsiteX455" fmla="*/ 803994 w 4246481"/>
                <a:gd name="connsiteY455" fmla="*/ 1749172 h 4248240"/>
                <a:gd name="connsiteX456" fmla="*/ 854134 w 4246481"/>
                <a:gd name="connsiteY456" fmla="*/ 1794473 h 4248240"/>
                <a:gd name="connsiteX457" fmla="*/ 933302 w 4246481"/>
                <a:gd name="connsiteY457" fmla="*/ 1903989 h 4248240"/>
                <a:gd name="connsiteX458" fmla="*/ 945617 w 4246481"/>
                <a:gd name="connsiteY458" fmla="*/ 1929059 h 4248240"/>
                <a:gd name="connsiteX459" fmla="*/ 950455 w 4246481"/>
                <a:gd name="connsiteY459" fmla="*/ 1902230 h 4248240"/>
                <a:gd name="connsiteX460" fmla="*/ 961451 w 4246481"/>
                <a:gd name="connsiteY460" fmla="*/ 1837576 h 4248240"/>
                <a:gd name="connsiteX461" fmla="*/ 974645 w 4246481"/>
                <a:gd name="connsiteY461" fmla="*/ 1831418 h 4248240"/>
                <a:gd name="connsiteX462" fmla="*/ 1103953 w 4246481"/>
                <a:gd name="connsiteY462" fmla="*/ 1996791 h 4248240"/>
                <a:gd name="connsiteX463" fmla="*/ 1109671 w 4246481"/>
                <a:gd name="connsiteY463" fmla="*/ 2012625 h 4248240"/>
                <a:gd name="connsiteX464" fmla="*/ 1119347 w 4246481"/>
                <a:gd name="connsiteY464" fmla="*/ 1987115 h 4248240"/>
                <a:gd name="connsiteX465" fmla="*/ 1128583 w 4246481"/>
                <a:gd name="connsiteY465" fmla="*/ 1947091 h 4248240"/>
                <a:gd name="connsiteX466" fmla="*/ 1133421 w 4246481"/>
                <a:gd name="connsiteY466" fmla="*/ 1934776 h 4248240"/>
                <a:gd name="connsiteX467" fmla="*/ 1149694 w 4246481"/>
                <a:gd name="connsiteY467" fmla="*/ 1931258 h 4248240"/>
                <a:gd name="connsiteX468" fmla="*/ 1176963 w 4246481"/>
                <a:gd name="connsiteY468" fmla="*/ 1958527 h 4248240"/>
                <a:gd name="connsiteX469" fmla="*/ 1271525 w 4246481"/>
                <a:gd name="connsiteY469" fmla="*/ 2138854 h 4248240"/>
                <a:gd name="connsiteX470" fmla="*/ 1274164 w 4246481"/>
                <a:gd name="connsiteY470" fmla="*/ 2147210 h 4248240"/>
                <a:gd name="connsiteX471" fmla="*/ 1281201 w 4246481"/>
                <a:gd name="connsiteY471" fmla="*/ 2131377 h 4248240"/>
                <a:gd name="connsiteX472" fmla="*/ 1294836 w 4246481"/>
                <a:gd name="connsiteY472" fmla="*/ 2072001 h 4248240"/>
                <a:gd name="connsiteX473" fmla="*/ 1313748 w 4246481"/>
                <a:gd name="connsiteY473" fmla="*/ 2063644 h 4248240"/>
                <a:gd name="connsiteX474" fmla="*/ 1358170 w 4246481"/>
                <a:gd name="connsiteY474" fmla="*/ 2105867 h 4248240"/>
                <a:gd name="connsiteX475" fmla="*/ 1409629 w 4246481"/>
                <a:gd name="connsiteY475" fmla="*/ 2254527 h 4248240"/>
                <a:gd name="connsiteX476" fmla="*/ 1412708 w 4246481"/>
                <a:gd name="connsiteY476" fmla="*/ 2268601 h 4248240"/>
                <a:gd name="connsiteX477" fmla="*/ 1424583 w 4246481"/>
                <a:gd name="connsiteY477" fmla="*/ 2252768 h 4248240"/>
                <a:gd name="connsiteX478" fmla="*/ 1444815 w 4246481"/>
                <a:gd name="connsiteY478" fmla="*/ 2218461 h 4248240"/>
                <a:gd name="connsiteX479" fmla="*/ 1465926 w 4246481"/>
                <a:gd name="connsiteY479" fmla="*/ 2215383 h 4248240"/>
                <a:gd name="connsiteX480" fmla="*/ 1490996 w 4246481"/>
                <a:gd name="connsiteY480" fmla="*/ 2247490 h 4248240"/>
                <a:gd name="connsiteX481" fmla="*/ 1546414 w 4246481"/>
                <a:gd name="connsiteY481" fmla="*/ 2376357 h 4248240"/>
                <a:gd name="connsiteX482" fmla="*/ 1550812 w 4246481"/>
                <a:gd name="connsiteY482" fmla="*/ 2389112 h 4248240"/>
                <a:gd name="connsiteX483" fmla="*/ 1553011 w 4246481"/>
                <a:gd name="connsiteY483" fmla="*/ 2391751 h 4248240"/>
                <a:gd name="connsiteX484" fmla="*/ 1559608 w 4246481"/>
                <a:gd name="connsiteY484" fmla="*/ 2377677 h 4248240"/>
                <a:gd name="connsiteX485" fmla="*/ 1564006 w 4246481"/>
                <a:gd name="connsiteY485" fmla="*/ 2358325 h 4248240"/>
                <a:gd name="connsiteX486" fmla="*/ 1575882 w 4246481"/>
                <a:gd name="connsiteY486" fmla="*/ 2335014 h 4248240"/>
                <a:gd name="connsiteX487" fmla="*/ 1600952 w 4246481"/>
                <a:gd name="connsiteY487" fmla="*/ 2347769 h 4248240"/>
                <a:gd name="connsiteX488" fmla="*/ 1755296 w 4246481"/>
                <a:gd name="connsiteY488" fmla="*/ 2522520 h 4248240"/>
                <a:gd name="connsiteX489" fmla="*/ 1698591 w 4246481"/>
                <a:gd name="connsiteY489" fmla="*/ 2332376 h 4248240"/>
                <a:gd name="connsiteX490" fmla="*/ 1730259 w 4246481"/>
                <a:gd name="connsiteY490" fmla="*/ 2328858 h 4248240"/>
                <a:gd name="connsiteX491" fmla="*/ 1748731 w 4246481"/>
                <a:gd name="connsiteY491" fmla="*/ 2326659 h 4248240"/>
                <a:gd name="connsiteX492" fmla="*/ 1739935 w 4246481"/>
                <a:gd name="connsiteY492" fmla="*/ 2316103 h 4248240"/>
                <a:gd name="connsiteX493" fmla="*/ 1648012 w 4246481"/>
                <a:gd name="connsiteY493" fmla="*/ 2131818 h 4248240"/>
                <a:gd name="connsiteX494" fmla="*/ 1644493 w 4246481"/>
                <a:gd name="connsiteY494" fmla="*/ 2092234 h 4248240"/>
                <a:gd name="connsiteX495" fmla="*/ 1671762 w 4246481"/>
                <a:gd name="connsiteY495" fmla="*/ 2076400 h 4248240"/>
                <a:gd name="connsiteX496" fmla="*/ 1698591 w 4246481"/>
                <a:gd name="connsiteY496" fmla="*/ 2092234 h 4248240"/>
                <a:gd name="connsiteX497" fmla="*/ 1720582 w 4246481"/>
                <a:gd name="connsiteY497" fmla="*/ 2100590 h 4248240"/>
                <a:gd name="connsiteX498" fmla="*/ 1722782 w 4246481"/>
                <a:gd name="connsiteY498" fmla="*/ 2097951 h 4248240"/>
                <a:gd name="connsiteX499" fmla="*/ 1713985 w 4246481"/>
                <a:gd name="connsiteY499" fmla="*/ 2083437 h 4248240"/>
                <a:gd name="connsiteX500" fmla="*/ 1640975 w 4246481"/>
                <a:gd name="connsiteY500" fmla="*/ 1921583 h 4248240"/>
                <a:gd name="connsiteX501" fmla="*/ 1635697 w 4246481"/>
                <a:gd name="connsiteY501" fmla="*/ 1885517 h 4248240"/>
                <a:gd name="connsiteX502" fmla="*/ 1655049 w 4246481"/>
                <a:gd name="connsiteY502" fmla="*/ 1869244 h 4248240"/>
                <a:gd name="connsiteX503" fmla="*/ 1700351 w 4246481"/>
                <a:gd name="connsiteY503" fmla="*/ 1878920 h 4248240"/>
                <a:gd name="connsiteX504" fmla="*/ 1725421 w 4246481"/>
                <a:gd name="connsiteY504" fmla="*/ 1878920 h 4248240"/>
                <a:gd name="connsiteX505" fmla="*/ 1717943 w 4246481"/>
                <a:gd name="connsiteY505" fmla="*/ 1870563 h 4248240"/>
                <a:gd name="connsiteX506" fmla="*/ 1623382 w 4246481"/>
                <a:gd name="connsiteY506" fmla="*/ 1693755 h 4248240"/>
                <a:gd name="connsiteX507" fmla="*/ 1622502 w 4246481"/>
                <a:gd name="connsiteY507" fmla="*/ 1636578 h 4248240"/>
                <a:gd name="connsiteX508" fmla="*/ 1648012 w 4246481"/>
                <a:gd name="connsiteY508" fmla="*/ 1623823 h 4248240"/>
                <a:gd name="connsiteX509" fmla="*/ 1706508 w 4246481"/>
                <a:gd name="connsiteY509" fmla="*/ 1657690 h 4248240"/>
                <a:gd name="connsiteX510" fmla="*/ 1727180 w 4246481"/>
                <a:gd name="connsiteY510" fmla="*/ 1664727 h 4248240"/>
                <a:gd name="connsiteX511" fmla="*/ 1724101 w 4246481"/>
                <a:gd name="connsiteY511" fmla="*/ 1656810 h 4248240"/>
                <a:gd name="connsiteX512" fmla="*/ 1638336 w 4246481"/>
                <a:gd name="connsiteY512" fmla="*/ 1420186 h 4248240"/>
                <a:gd name="connsiteX513" fmla="*/ 1637456 w 4246481"/>
                <a:gd name="connsiteY513" fmla="*/ 1386759 h 4248240"/>
                <a:gd name="connsiteX514" fmla="*/ 1656808 w 4246481"/>
                <a:gd name="connsiteY514" fmla="*/ 1373565 h 4248240"/>
                <a:gd name="connsiteX515" fmla="*/ 1683637 w 4246481"/>
                <a:gd name="connsiteY515" fmla="*/ 1386759 h 4248240"/>
                <a:gd name="connsiteX516" fmla="*/ 1732018 w 4246481"/>
                <a:gd name="connsiteY516" fmla="*/ 1410949 h 4248240"/>
                <a:gd name="connsiteX517" fmla="*/ 1742134 w 4246481"/>
                <a:gd name="connsiteY517" fmla="*/ 1412709 h 4248240"/>
                <a:gd name="connsiteX518" fmla="*/ 1737735 w 4246481"/>
                <a:gd name="connsiteY518" fmla="*/ 1405672 h 4248240"/>
                <a:gd name="connsiteX519" fmla="*/ 1696392 w 4246481"/>
                <a:gd name="connsiteY519" fmla="*/ 1304073 h 4248240"/>
                <a:gd name="connsiteX520" fmla="*/ 1688475 w 4246481"/>
                <a:gd name="connsiteY520" fmla="*/ 1154533 h 4248240"/>
                <a:gd name="connsiteX521" fmla="*/ 1704749 w 4246481"/>
                <a:gd name="connsiteY521" fmla="*/ 1145297 h 4248240"/>
                <a:gd name="connsiteX522" fmla="*/ 1782157 w 4246481"/>
                <a:gd name="connsiteY522" fmla="*/ 1194557 h 4248240"/>
                <a:gd name="connsiteX523" fmla="*/ 1796672 w 4246481"/>
                <a:gd name="connsiteY523" fmla="*/ 1203354 h 4248240"/>
                <a:gd name="connsiteX524" fmla="*/ 1770282 w 4246481"/>
                <a:gd name="connsiteY524" fmla="*/ 1131663 h 4248240"/>
                <a:gd name="connsiteX525" fmla="*/ 1750930 w 4246481"/>
                <a:gd name="connsiteY525" fmla="*/ 940780 h 4248240"/>
                <a:gd name="connsiteX526" fmla="*/ 1755328 w 4246481"/>
                <a:gd name="connsiteY526" fmla="*/ 914830 h 4248240"/>
                <a:gd name="connsiteX527" fmla="*/ 1772042 w 4246481"/>
                <a:gd name="connsiteY527" fmla="*/ 907354 h 4248240"/>
                <a:gd name="connsiteX528" fmla="*/ 1834936 w 4246481"/>
                <a:gd name="connsiteY528" fmla="*/ 948697 h 4248240"/>
                <a:gd name="connsiteX529" fmla="*/ 1844612 w 4246481"/>
                <a:gd name="connsiteY529" fmla="*/ 955294 h 4248240"/>
                <a:gd name="connsiteX530" fmla="*/ 1863525 w 4246481"/>
                <a:gd name="connsiteY530" fmla="*/ 670288 h 4248240"/>
                <a:gd name="connsiteX531" fmla="*/ 1913664 w 4246481"/>
                <a:gd name="connsiteY531" fmla="*/ 703715 h 4248240"/>
                <a:gd name="connsiteX532" fmla="*/ 1922900 w 4246481"/>
                <a:gd name="connsiteY532" fmla="*/ 586283 h 4248240"/>
                <a:gd name="connsiteX533" fmla="*/ 1967323 w 4246481"/>
                <a:gd name="connsiteY533" fmla="*/ 477207 h 4248240"/>
                <a:gd name="connsiteX534" fmla="*/ 2001189 w 4246481"/>
                <a:gd name="connsiteY534" fmla="*/ 514592 h 4248240"/>
                <a:gd name="connsiteX535" fmla="*/ 2013504 w 4246481"/>
                <a:gd name="connsiteY535" fmla="*/ 424428 h 4248240"/>
                <a:gd name="connsiteX536" fmla="*/ 2093551 w 4246481"/>
                <a:gd name="connsiteY536" fmla="*/ 65533 h 4248240"/>
                <a:gd name="connsiteX537" fmla="*/ 2118622 w 4246481"/>
                <a:gd name="connsiteY537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17999 w 4246481"/>
                <a:gd name="connsiteY51" fmla="*/ 2513290 h 4248240"/>
                <a:gd name="connsiteX52" fmla="*/ 2566644 w 4246481"/>
                <a:gd name="connsiteY52" fmla="*/ 2509150 h 4248240"/>
                <a:gd name="connsiteX53" fmla="*/ 2646408 w 4246481"/>
                <a:gd name="connsiteY53" fmla="*/ 2347769 h 4248240"/>
                <a:gd name="connsiteX54" fmla="*/ 2667960 w 4246481"/>
                <a:gd name="connsiteY54" fmla="*/ 2336334 h 4248240"/>
                <a:gd name="connsiteX55" fmla="*/ 2681595 w 4246481"/>
                <a:gd name="connsiteY55" fmla="*/ 2357005 h 4248240"/>
                <a:gd name="connsiteX56" fmla="*/ 2691711 w 4246481"/>
                <a:gd name="connsiteY56" fmla="*/ 2392191 h 4248240"/>
                <a:gd name="connsiteX57" fmla="*/ 2695229 w 4246481"/>
                <a:gd name="connsiteY57" fmla="*/ 2391751 h 4248240"/>
                <a:gd name="connsiteX58" fmla="*/ 2705785 w 4246481"/>
                <a:gd name="connsiteY58" fmla="*/ 2359644 h 4248240"/>
                <a:gd name="connsiteX59" fmla="*/ 2756804 w 4246481"/>
                <a:gd name="connsiteY59" fmla="*/ 2245730 h 4248240"/>
                <a:gd name="connsiteX60" fmla="*/ 2780995 w 4246481"/>
                <a:gd name="connsiteY60" fmla="*/ 2215822 h 4248240"/>
                <a:gd name="connsiteX61" fmla="*/ 2801666 w 4246481"/>
                <a:gd name="connsiteY61" fmla="*/ 2218461 h 4248240"/>
                <a:gd name="connsiteX62" fmla="*/ 2824977 w 4246481"/>
                <a:gd name="connsiteY62" fmla="*/ 2257166 h 4248240"/>
                <a:gd name="connsiteX63" fmla="*/ 2834653 w 4246481"/>
                <a:gd name="connsiteY63" fmla="*/ 2269041 h 4248240"/>
                <a:gd name="connsiteX64" fmla="*/ 2848287 w 4246481"/>
                <a:gd name="connsiteY64" fmla="*/ 2194711 h 4248240"/>
                <a:gd name="connsiteX65" fmla="*/ 2919539 w 4246481"/>
                <a:gd name="connsiteY65" fmla="*/ 2072880 h 4248240"/>
                <a:gd name="connsiteX66" fmla="*/ 2937131 w 4246481"/>
                <a:gd name="connsiteY66" fmla="*/ 2062325 h 4248240"/>
                <a:gd name="connsiteX67" fmla="*/ 2951206 w 4246481"/>
                <a:gd name="connsiteY67" fmla="*/ 2069802 h 4248240"/>
                <a:gd name="connsiteX68" fmla="*/ 2962641 w 4246481"/>
                <a:gd name="connsiteY68" fmla="*/ 2123020 h 4248240"/>
                <a:gd name="connsiteX69" fmla="*/ 2972757 w 4246481"/>
                <a:gd name="connsiteY69" fmla="*/ 2145011 h 4248240"/>
                <a:gd name="connsiteX70" fmla="*/ 2975396 w 4246481"/>
                <a:gd name="connsiteY70" fmla="*/ 2138854 h 4248240"/>
                <a:gd name="connsiteX71" fmla="*/ 3078314 w 4246481"/>
                <a:gd name="connsiteY71" fmla="*/ 1948411 h 4248240"/>
                <a:gd name="connsiteX72" fmla="*/ 3093268 w 4246481"/>
                <a:gd name="connsiteY72" fmla="*/ 1933897 h 4248240"/>
                <a:gd name="connsiteX73" fmla="*/ 3115259 w 4246481"/>
                <a:gd name="connsiteY73" fmla="*/ 1939614 h 4248240"/>
                <a:gd name="connsiteX74" fmla="*/ 3123176 w 4246481"/>
                <a:gd name="connsiteY74" fmla="*/ 1971721 h 4248240"/>
                <a:gd name="connsiteX75" fmla="*/ 3135051 w 4246481"/>
                <a:gd name="connsiteY75" fmla="*/ 2013065 h 4248240"/>
                <a:gd name="connsiteX76" fmla="*/ 3139449 w 4246481"/>
                <a:gd name="connsiteY76" fmla="*/ 2010866 h 4248240"/>
                <a:gd name="connsiteX77" fmla="*/ 3237530 w 4246481"/>
                <a:gd name="connsiteY77" fmla="*/ 1859127 h 4248240"/>
                <a:gd name="connsiteX78" fmla="*/ 3270956 w 4246481"/>
                <a:gd name="connsiteY78" fmla="*/ 1832298 h 4248240"/>
                <a:gd name="connsiteX79" fmla="*/ 3284591 w 4246481"/>
                <a:gd name="connsiteY79" fmla="*/ 1828779 h 4248240"/>
                <a:gd name="connsiteX80" fmla="*/ 3301304 w 4246481"/>
                <a:gd name="connsiteY80" fmla="*/ 1933457 h 4248240"/>
                <a:gd name="connsiteX81" fmla="*/ 3435889 w 4246481"/>
                <a:gd name="connsiteY81" fmla="*/ 1754449 h 4248240"/>
                <a:gd name="connsiteX82" fmla="*/ 3451283 w 4246481"/>
                <a:gd name="connsiteY82" fmla="*/ 1743454 h 4248240"/>
                <a:gd name="connsiteX83" fmla="*/ 3474154 w 4246481"/>
                <a:gd name="connsiteY83" fmla="*/ 1752250 h 4248240"/>
                <a:gd name="connsiteX84" fmla="*/ 3481631 w 4246481"/>
                <a:gd name="connsiteY84" fmla="*/ 1805029 h 4248240"/>
                <a:gd name="connsiteX85" fmla="*/ 3483390 w 4246481"/>
                <a:gd name="connsiteY85" fmla="*/ 1819983 h 4248240"/>
                <a:gd name="connsiteX86" fmla="*/ 3674273 w 4246481"/>
                <a:gd name="connsiteY86" fmla="*/ 1672203 h 4248240"/>
                <a:gd name="connsiteX87" fmla="*/ 3682190 w 4246481"/>
                <a:gd name="connsiteY87" fmla="*/ 1718384 h 4248240"/>
                <a:gd name="connsiteX88" fmla="*/ 3855919 w 4246481"/>
                <a:gd name="connsiteY88" fmla="*/ 1624262 h 4248240"/>
                <a:gd name="connsiteX89" fmla="*/ 3851521 w 4246481"/>
                <a:gd name="connsiteY89" fmla="*/ 1666485 h 4248240"/>
                <a:gd name="connsiteX90" fmla="*/ 3856799 w 4246481"/>
                <a:gd name="connsiteY90" fmla="*/ 1664286 h 4248240"/>
                <a:gd name="connsiteX91" fmla="*/ 4189304 w 4246481"/>
                <a:gd name="connsiteY91" fmla="*/ 1469445 h 4248240"/>
                <a:gd name="connsiteX92" fmla="*/ 4233726 w 4246481"/>
                <a:gd name="connsiteY92" fmla="*/ 1452732 h 4248240"/>
                <a:gd name="connsiteX93" fmla="*/ 4244282 w 4246481"/>
                <a:gd name="connsiteY93" fmla="*/ 1450972 h 4248240"/>
                <a:gd name="connsiteX94" fmla="*/ 4246481 w 4246481"/>
                <a:gd name="connsiteY94" fmla="*/ 1453171 h 4248240"/>
                <a:gd name="connsiteX95" fmla="*/ 4218332 w 4246481"/>
                <a:gd name="connsiteY95" fmla="*/ 1507709 h 4248240"/>
                <a:gd name="connsiteX96" fmla="*/ 3991824 w 4246481"/>
                <a:gd name="connsiteY96" fmla="*/ 1816024 h 4248240"/>
                <a:gd name="connsiteX97" fmla="*/ 3988306 w 4246481"/>
                <a:gd name="connsiteY97" fmla="*/ 1821302 h 4248240"/>
                <a:gd name="connsiteX98" fmla="*/ 4033167 w 4246481"/>
                <a:gd name="connsiteY98" fmla="*/ 1821302 h 4248240"/>
                <a:gd name="connsiteX99" fmla="*/ 3920133 w 4246481"/>
                <a:gd name="connsiteY99" fmla="*/ 1984476 h 4248240"/>
                <a:gd name="connsiteX100" fmla="*/ 3965435 w 4246481"/>
                <a:gd name="connsiteY100" fmla="*/ 1995472 h 4248240"/>
                <a:gd name="connsiteX101" fmla="*/ 3798303 w 4246481"/>
                <a:gd name="connsiteY101" fmla="*/ 2169201 h 4248240"/>
                <a:gd name="connsiteX102" fmla="*/ 3810617 w 4246481"/>
                <a:gd name="connsiteY102" fmla="*/ 2171840 h 4248240"/>
                <a:gd name="connsiteX103" fmla="*/ 3870433 w 4246481"/>
                <a:gd name="connsiteY103" fmla="*/ 2187674 h 4248240"/>
                <a:gd name="connsiteX104" fmla="*/ 3875271 w 4246481"/>
                <a:gd name="connsiteY104" fmla="*/ 2203507 h 4248240"/>
                <a:gd name="connsiteX105" fmla="*/ 3833049 w 4246481"/>
                <a:gd name="connsiteY105" fmla="*/ 2247050 h 4248240"/>
                <a:gd name="connsiteX106" fmla="*/ 3727931 w 4246481"/>
                <a:gd name="connsiteY106" fmla="*/ 2317861 h 4248240"/>
                <a:gd name="connsiteX107" fmla="*/ 3670754 w 4246481"/>
                <a:gd name="connsiteY107" fmla="*/ 2339852 h 4248240"/>
                <a:gd name="connsiteX108" fmla="*/ 3683949 w 4246481"/>
                <a:gd name="connsiteY108" fmla="*/ 2344250 h 4248240"/>
                <a:gd name="connsiteX109" fmla="*/ 3755200 w 4246481"/>
                <a:gd name="connsiteY109" fmla="*/ 2364042 h 4248240"/>
                <a:gd name="connsiteX110" fmla="*/ 3760918 w 4246481"/>
                <a:gd name="connsiteY110" fmla="*/ 2383395 h 4248240"/>
                <a:gd name="connsiteX111" fmla="*/ 3620175 w 4246481"/>
                <a:gd name="connsiteY111" fmla="*/ 2481036 h 4248240"/>
                <a:gd name="connsiteX112" fmla="*/ 3570475 w 4246481"/>
                <a:gd name="connsiteY112" fmla="*/ 2494231 h 4248240"/>
                <a:gd name="connsiteX113" fmla="*/ 3585869 w 4246481"/>
                <a:gd name="connsiteY113" fmla="*/ 2503907 h 4248240"/>
                <a:gd name="connsiteX114" fmla="*/ 3618416 w 4246481"/>
                <a:gd name="connsiteY114" fmla="*/ 2514902 h 4248240"/>
                <a:gd name="connsiteX115" fmla="*/ 3634249 w 4246481"/>
                <a:gd name="connsiteY115" fmla="*/ 2520180 h 4248240"/>
                <a:gd name="connsiteX116" fmla="*/ 3639527 w 4246481"/>
                <a:gd name="connsiteY116" fmla="*/ 2550088 h 4248240"/>
                <a:gd name="connsiteX117" fmla="*/ 3557280 w 4246481"/>
                <a:gd name="connsiteY117" fmla="*/ 2599788 h 4248240"/>
                <a:gd name="connsiteX118" fmla="*/ 3427972 w 4246481"/>
                <a:gd name="connsiteY118" fmla="*/ 2642891 h 4248240"/>
                <a:gd name="connsiteX119" fmla="*/ 3419616 w 4246481"/>
                <a:gd name="connsiteY119" fmla="*/ 2645090 h 4248240"/>
                <a:gd name="connsiteX120" fmla="*/ 3436769 w 4246481"/>
                <a:gd name="connsiteY120" fmla="*/ 2655206 h 4248240"/>
                <a:gd name="connsiteX121" fmla="*/ 3492187 w 4246481"/>
                <a:gd name="connsiteY121" fmla="*/ 2673678 h 4248240"/>
                <a:gd name="connsiteX122" fmla="*/ 3497904 w 4246481"/>
                <a:gd name="connsiteY122" fmla="*/ 2693470 h 4248240"/>
                <a:gd name="connsiteX123" fmla="*/ 3453042 w 4246481"/>
                <a:gd name="connsiteY123" fmla="*/ 2732174 h 4248240"/>
                <a:gd name="connsiteX124" fmla="*/ 3296026 w 4246481"/>
                <a:gd name="connsiteY124" fmla="*/ 2769119 h 4248240"/>
                <a:gd name="connsiteX125" fmla="*/ 3287229 w 4246481"/>
                <a:gd name="connsiteY125" fmla="*/ 2768680 h 4248240"/>
                <a:gd name="connsiteX126" fmla="*/ 3283271 w 4246481"/>
                <a:gd name="connsiteY126" fmla="*/ 2770439 h 4248240"/>
                <a:gd name="connsiteX127" fmla="*/ 3299545 w 4246481"/>
                <a:gd name="connsiteY127" fmla="*/ 2784953 h 4248240"/>
                <a:gd name="connsiteX128" fmla="*/ 3328133 w 4246481"/>
                <a:gd name="connsiteY128" fmla="*/ 2806064 h 4248240"/>
                <a:gd name="connsiteX129" fmla="*/ 3328133 w 4246481"/>
                <a:gd name="connsiteY129" fmla="*/ 2832893 h 4248240"/>
                <a:gd name="connsiteX130" fmla="*/ 3274915 w 4246481"/>
                <a:gd name="connsiteY130" fmla="*/ 2861042 h 4248240"/>
                <a:gd name="connsiteX131" fmla="*/ 3158362 w 4246481"/>
                <a:gd name="connsiteY131" fmla="*/ 2894909 h 4248240"/>
                <a:gd name="connsiteX132" fmla="*/ 3148686 w 4246481"/>
                <a:gd name="connsiteY132" fmla="*/ 2899746 h 4248240"/>
                <a:gd name="connsiteX133" fmla="*/ 3166278 w 4246481"/>
                <a:gd name="connsiteY133" fmla="*/ 2908983 h 4248240"/>
                <a:gd name="connsiteX134" fmla="*/ 3189149 w 4246481"/>
                <a:gd name="connsiteY134" fmla="*/ 2916460 h 4248240"/>
                <a:gd name="connsiteX135" fmla="*/ 3194867 w 4246481"/>
                <a:gd name="connsiteY135" fmla="*/ 2945488 h 4248240"/>
                <a:gd name="connsiteX136" fmla="*/ 3146047 w 4246481"/>
                <a:gd name="connsiteY136" fmla="*/ 2976715 h 4248240"/>
                <a:gd name="connsiteX137" fmla="*/ 2990790 w 4246481"/>
                <a:gd name="connsiteY137" fmla="*/ 3011021 h 4248240"/>
                <a:gd name="connsiteX138" fmla="*/ 2999586 w 4246481"/>
                <a:gd name="connsiteY138" fmla="*/ 3024656 h 4248240"/>
                <a:gd name="connsiteX139" fmla="*/ 3014540 w 4246481"/>
                <a:gd name="connsiteY139" fmla="*/ 3046647 h 4248240"/>
                <a:gd name="connsiteX140" fmla="*/ 3007503 w 4246481"/>
                <a:gd name="connsiteY140" fmla="*/ 3068198 h 4248240"/>
                <a:gd name="connsiteX141" fmla="*/ 2959122 w 4246481"/>
                <a:gd name="connsiteY141" fmla="*/ 3086231 h 4248240"/>
                <a:gd name="connsiteX142" fmla="*/ 2887871 w 4246481"/>
                <a:gd name="connsiteY142" fmla="*/ 3106903 h 4248240"/>
                <a:gd name="connsiteX143" fmla="*/ 2851366 w 4246481"/>
                <a:gd name="connsiteY143" fmla="*/ 3139010 h 4248240"/>
                <a:gd name="connsiteX144" fmla="*/ 2867200 w 4246481"/>
                <a:gd name="connsiteY144" fmla="*/ 3141209 h 4248240"/>
                <a:gd name="connsiteX145" fmla="*/ 2957363 w 4246481"/>
                <a:gd name="connsiteY145" fmla="*/ 3105583 h 4248240"/>
                <a:gd name="connsiteX146" fmla="*/ 2967039 w 4246481"/>
                <a:gd name="connsiteY146" fmla="*/ 3104704 h 4248240"/>
                <a:gd name="connsiteX147" fmla="*/ 2977155 w 4246481"/>
                <a:gd name="connsiteY147" fmla="*/ 3118338 h 4248240"/>
                <a:gd name="connsiteX148" fmla="*/ 2971437 w 4246481"/>
                <a:gd name="connsiteY148" fmla="*/ 3156163 h 4248240"/>
                <a:gd name="connsiteX149" fmla="*/ 2980234 w 4246481"/>
                <a:gd name="connsiteY149" fmla="*/ 3148686 h 4248240"/>
                <a:gd name="connsiteX150" fmla="*/ 3085791 w 4246481"/>
                <a:gd name="connsiteY150" fmla="*/ 3098986 h 4248240"/>
                <a:gd name="connsiteX151" fmla="*/ 3109981 w 4246481"/>
                <a:gd name="connsiteY151" fmla="*/ 3100305 h 4248240"/>
                <a:gd name="connsiteX152" fmla="*/ 3116579 w 4246481"/>
                <a:gd name="connsiteY152" fmla="*/ 3115259 h 4248240"/>
                <a:gd name="connsiteX153" fmla="*/ 3100305 w 4246481"/>
                <a:gd name="connsiteY153" fmla="*/ 3142968 h 4248240"/>
                <a:gd name="connsiteX154" fmla="*/ 3093268 w 4246481"/>
                <a:gd name="connsiteY154" fmla="*/ 3159681 h 4248240"/>
                <a:gd name="connsiteX155" fmla="*/ 3102944 w 4246481"/>
                <a:gd name="connsiteY155" fmla="*/ 3154843 h 4248240"/>
                <a:gd name="connsiteX156" fmla="*/ 3238849 w 4246481"/>
                <a:gd name="connsiteY156" fmla="*/ 3111301 h 4248240"/>
                <a:gd name="connsiteX157" fmla="*/ 3259081 w 4246481"/>
                <a:gd name="connsiteY157" fmla="*/ 3114379 h 4248240"/>
                <a:gd name="connsiteX158" fmla="*/ 3253363 w 4246481"/>
                <a:gd name="connsiteY158" fmla="*/ 3134611 h 4248240"/>
                <a:gd name="connsiteX159" fmla="*/ 3237090 w 4246481"/>
                <a:gd name="connsiteY159" fmla="*/ 3168478 h 4248240"/>
                <a:gd name="connsiteX160" fmla="*/ 3312299 w 4246481"/>
                <a:gd name="connsiteY160" fmla="*/ 3143848 h 4248240"/>
                <a:gd name="connsiteX161" fmla="*/ 3392787 w 4246481"/>
                <a:gd name="connsiteY161" fmla="*/ 3145167 h 4248240"/>
                <a:gd name="connsiteX162" fmla="*/ 3354082 w 4246481"/>
                <a:gd name="connsiteY162" fmla="*/ 3204543 h 4248240"/>
                <a:gd name="connsiteX163" fmla="*/ 3523854 w 4246481"/>
                <a:gd name="connsiteY163" fmla="*/ 3183872 h 4248240"/>
                <a:gd name="connsiteX164" fmla="*/ 3526053 w 4246481"/>
                <a:gd name="connsiteY164" fmla="*/ 3187830 h 4248240"/>
                <a:gd name="connsiteX165" fmla="*/ 3495705 w 4246481"/>
                <a:gd name="connsiteY165" fmla="*/ 3233131 h 4248240"/>
                <a:gd name="connsiteX166" fmla="*/ 3654921 w 4246481"/>
                <a:gd name="connsiteY166" fmla="*/ 3247206 h 4248240"/>
                <a:gd name="connsiteX167" fmla="*/ 3636888 w 4246481"/>
                <a:gd name="connsiteY167" fmla="*/ 3275354 h 4248240"/>
                <a:gd name="connsiteX168" fmla="*/ 3765316 w 4246481"/>
                <a:gd name="connsiteY168" fmla="*/ 3307901 h 4248240"/>
                <a:gd name="connsiteX169" fmla="*/ 3745524 w 4246481"/>
                <a:gd name="connsiteY169" fmla="*/ 3326374 h 4248240"/>
                <a:gd name="connsiteX170" fmla="*/ 3891985 w 4246481"/>
                <a:gd name="connsiteY170" fmla="*/ 3356281 h 4248240"/>
                <a:gd name="connsiteX171" fmla="*/ 4033607 w 4246481"/>
                <a:gd name="connsiteY171" fmla="*/ 3400264 h 4248240"/>
                <a:gd name="connsiteX172" fmla="*/ 4034047 w 4246481"/>
                <a:gd name="connsiteY172" fmla="*/ 3403782 h 4248240"/>
                <a:gd name="connsiteX173" fmla="*/ 3996222 w 4246481"/>
                <a:gd name="connsiteY173" fmla="*/ 3417857 h 4248240"/>
                <a:gd name="connsiteX174" fmla="*/ 3747723 w 4246481"/>
                <a:gd name="connsiteY174" fmla="*/ 3464478 h 4248240"/>
                <a:gd name="connsiteX175" fmla="*/ 3742005 w 4246481"/>
                <a:gd name="connsiteY175" fmla="*/ 3465357 h 4248240"/>
                <a:gd name="connsiteX176" fmla="*/ 3762677 w 4246481"/>
                <a:gd name="connsiteY176" fmla="*/ 3485149 h 4248240"/>
                <a:gd name="connsiteX177" fmla="*/ 3633369 w 4246481"/>
                <a:gd name="connsiteY177" fmla="*/ 3513738 h 4248240"/>
                <a:gd name="connsiteX178" fmla="*/ 3650522 w 4246481"/>
                <a:gd name="connsiteY178" fmla="*/ 3542326 h 4248240"/>
                <a:gd name="connsiteX179" fmla="*/ 3489988 w 4246481"/>
                <a:gd name="connsiteY179" fmla="*/ 3551123 h 4248240"/>
                <a:gd name="connsiteX180" fmla="*/ 3511099 w 4246481"/>
                <a:gd name="connsiteY180" fmla="*/ 3583230 h 4248240"/>
                <a:gd name="connsiteX181" fmla="*/ 3501423 w 4246481"/>
                <a:gd name="connsiteY181" fmla="*/ 3603461 h 4248240"/>
                <a:gd name="connsiteX182" fmla="*/ 3347485 w 4246481"/>
                <a:gd name="connsiteY182" fmla="*/ 3573993 h 4248240"/>
                <a:gd name="connsiteX183" fmla="*/ 3383551 w 4246481"/>
                <a:gd name="connsiteY183" fmla="*/ 3633369 h 4248240"/>
                <a:gd name="connsiteX184" fmla="*/ 3380912 w 4246481"/>
                <a:gd name="connsiteY184" fmla="*/ 3637328 h 4248240"/>
                <a:gd name="connsiteX185" fmla="*/ 3228733 w 4246481"/>
                <a:gd name="connsiteY185" fmla="*/ 3606540 h 4248240"/>
                <a:gd name="connsiteX186" fmla="*/ 3238409 w 4246481"/>
                <a:gd name="connsiteY186" fmla="*/ 3628531 h 4248240"/>
                <a:gd name="connsiteX187" fmla="*/ 3250724 w 4246481"/>
                <a:gd name="connsiteY187" fmla="*/ 3651842 h 4248240"/>
                <a:gd name="connsiteX188" fmla="*/ 3242368 w 4246481"/>
                <a:gd name="connsiteY188" fmla="*/ 3664157 h 4248240"/>
                <a:gd name="connsiteX189" fmla="*/ 3211580 w 4246481"/>
                <a:gd name="connsiteY189" fmla="*/ 3661078 h 4248240"/>
                <a:gd name="connsiteX190" fmla="*/ 3089310 w 4246481"/>
                <a:gd name="connsiteY190" fmla="*/ 3611378 h 4248240"/>
                <a:gd name="connsiteX191" fmla="*/ 3086231 w 4246481"/>
                <a:gd name="connsiteY191" fmla="*/ 3613138 h 4248240"/>
                <a:gd name="connsiteX192" fmla="*/ 3113940 w 4246481"/>
                <a:gd name="connsiteY192" fmla="*/ 3666796 h 4248240"/>
                <a:gd name="connsiteX193" fmla="*/ 3089750 w 4246481"/>
                <a:gd name="connsiteY193" fmla="*/ 3671194 h 4248240"/>
                <a:gd name="connsiteX194" fmla="*/ 2986391 w 4246481"/>
                <a:gd name="connsiteY194" fmla="*/ 3628971 h 4248240"/>
                <a:gd name="connsiteX195" fmla="*/ 2963081 w 4246481"/>
                <a:gd name="connsiteY195" fmla="*/ 3610938 h 4248240"/>
                <a:gd name="connsiteX196" fmla="*/ 2967479 w 4246481"/>
                <a:gd name="connsiteY196" fmla="*/ 3639087 h 4248240"/>
                <a:gd name="connsiteX197" fmla="*/ 2948127 w 4246481"/>
                <a:gd name="connsiteY197" fmla="*/ 3658879 h 4248240"/>
                <a:gd name="connsiteX198" fmla="*/ 2849607 w 4246481"/>
                <a:gd name="connsiteY198" fmla="*/ 3614897 h 4248240"/>
                <a:gd name="connsiteX199" fmla="*/ 2840810 w 4246481"/>
                <a:gd name="connsiteY199" fmla="*/ 3609619 h 4248240"/>
                <a:gd name="connsiteX200" fmla="*/ 2835972 w 4246481"/>
                <a:gd name="connsiteY200" fmla="*/ 3609619 h 4248240"/>
                <a:gd name="connsiteX201" fmla="*/ 2847848 w 4246481"/>
                <a:gd name="connsiteY201" fmla="*/ 3632490 h 4248240"/>
                <a:gd name="connsiteX202" fmla="*/ 2835533 w 4246481"/>
                <a:gd name="connsiteY202" fmla="*/ 3652722 h 4248240"/>
                <a:gd name="connsiteX203" fmla="*/ 2785393 w 4246481"/>
                <a:gd name="connsiteY203" fmla="*/ 3639967 h 4248240"/>
                <a:gd name="connsiteX204" fmla="*/ 2715901 w 4246481"/>
                <a:gd name="connsiteY204" fmla="*/ 3597744 h 4248240"/>
                <a:gd name="connsiteX205" fmla="*/ 2708864 w 4246481"/>
                <a:gd name="connsiteY205" fmla="*/ 3592466 h 4248240"/>
                <a:gd name="connsiteX206" fmla="*/ 2705345 w 4246481"/>
                <a:gd name="connsiteY206" fmla="*/ 3618416 h 4248240"/>
                <a:gd name="connsiteX207" fmla="*/ 2693030 w 4246481"/>
                <a:gd name="connsiteY207" fmla="*/ 3627212 h 4248240"/>
                <a:gd name="connsiteX208" fmla="*/ 2656525 w 4246481"/>
                <a:gd name="connsiteY208" fmla="*/ 3641726 h 4248240"/>
                <a:gd name="connsiteX209" fmla="*/ 2692151 w 4246481"/>
                <a:gd name="connsiteY209" fmla="*/ 3644805 h 4248240"/>
                <a:gd name="connsiteX210" fmla="*/ 2748888 w 4246481"/>
                <a:gd name="connsiteY210" fmla="*/ 3669875 h 4248240"/>
                <a:gd name="connsiteX211" fmla="*/ 2757244 w 4246481"/>
                <a:gd name="connsiteY211" fmla="*/ 3682629 h 4248240"/>
                <a:gd name="connsiteX212" fmla="*/ 2745369 w 4246481"/>
                <a:gd name="connsiteY212" fmla="*/ 3689227 h 4248240"/>
                <a:gd name="connsiteX213" fmla="*/ 2723378 w 4246481"/>
                <a:gd name="connsiteY213" fmla="*/ 3697143 h 4248240"/>
                <a:gd name="connsiteX214" fmla="*/ 2798148 w 4246481"/>
                <a:gd name="connsiteY214" fmla="*/ 3727491 h 4248240"/>
                <a:gd name="connsiteX215" fmla="*/ 2820139 w 4246481"/>
                <a:gd name="connsiteY215" fmla="*/ 3741566 h 4248240"/>
                <a:gd name="connsiteX216" fmla="*/ 2817500 w 4246481"/>
                <a:gd name="connsiteY216" fmla="*/ 3756519 h 4248240"/>
                <a:gd name="connsiteX217" fmla="*/ 2791110 w 4246481"/>
                <a:gd name="connsiteY217" fmla="*/ 3767075 h 4248240"/>
                <a:gd name="connsiteX218" fmla="*/ 2883033 w 4246481"/>
                <a:gd name="connsiteY218" fmla="*/ 3825571 h 4248240"/>
                <a:gd name="connsiteX219" fmla="*/ 2836412 w 4246481"/>
                <a:gd name="connsiteY219" fmla="*/ 3839646 h 4248240"/>
                <a:gd name="connsiteX220" fmla="*/ 2934493 w 4246481"/>
                <a:gd name="connsiteY220" fmla="*/ 3908258 h 4248240"/>
                <a:gd name="connsiteX221" fmla="*/ 2896228 w 4246481"/>
                <a:gd name="connsiteY221" fmla="*/ 3918374 h 4248240"/>
                <a:gd name="connsiteX222" fmla="*/ 2971877 w 4246481"/>
                <a:gd name="connsiteY222" fmla="*/ 3997542 h 4248240"/>
                <a:gd name="connsiteX223" fmla="*/ 2950766 w 4246481"/>
                <a:gd name="connsiteY223" fmla="*/ 4003699 h 4248240"/>
                <a:gd name="connsiteX224" fmla="*/ 3000906 w 4246481"/>
                <a:gd name="connsiteY224" fmla="*/ 4078029 h 4248240"/>
                <a:gd name="connsiteX225" fmla="*/ 2981993 w 4246481"/>
                <a:gd name="connsiteY225" fmla="*/ 4078909 h 4248240"/>
                <a:gd name="connsiteX226" fmla="*/ 3098106 w 4246481"/>
                <a:gd name="connsiteY226" fmla="*/ 4248240 h 4248240"/>
                <a:gd name="connsiteX227" fmla="*/ 2918219 w 4246481"/>
                <a:gd name="connsiteY227" fmla="*/ 4150600 h 4248240"/>
                <a:gd name="connsiteX228" fmla="*/ 2919978 w 4246481"/>
                <a:gd name="connsiteY228" fmla="*/ 4169952 h 4248240"/>
                <a:gd name="connsiteX229" fmla="*/ 2840810 w 4246481"/>
                <a:gd name="connsiteY229" fmla="*/ 4127289 h 4248240"/>
                <a:gd name="connsiteX230" fmla="*/ 2837292 w 4246481"/>
                <a:gd name="connsiteY230" fmla="*/ 4148841 h 4248240"/>
                <a:gd name="connsiteX231" fmla="*/ 2751087 w 4246481"/>
                <a:gd name="connsiteY231" fmla="*/ 4081988 h 4248240"/>
                <a:gd name="connsiteX232" fmla="*/ 2744489 w 4246481"/>
                <a:gd name="connsiteY232" fmla="*/ 4121572 h 4248240"/>
                <a:gd name="connsiteX233" fmla="*/ 2666201 w 4246481"/>
                <a:gd name="connsiteY233" fmla="*/ 4029649 h 4248240"/>
                <a:gd name="connsiteX234" fmla="*/ 2657845 w 4246481"/>
                <a:gd name="connsiteY234" fmla="*/ 4078469 h 4248240"/>
                <a:gd name="connsiteX235" fmla="*/ 2590552 w 4246481"/>
                <a:gd name="connsiteY235" fmla="*/ 3990065 h 4248240"/>
                <a:gd name="connsiteX236" fmla="*/ 2579116 w 4246481"/>
                <a:gd name="connsiteY236" fmla="*/ 4029649 h 4248240"/>
                <a:gd name="connsiteX237" fmla="*/ 2575158 w 4246481"/>
                <a:gd name="connsiteY237" fmla="*/ 4030968 h 4248240"/>
                <a:gd name="connsiteX238" fmla="*/ 2513142 w 4246481"/>
                <a:gd name="connsiteY238" fmla="*/ 3931129 h 4248240"/>
                <a:gd name="connsiteX239" fmla="*/ 2506986 w 4246481"/>
                <a:gd name="connsiteY239" fmla="*/ 3957518 h 4248240"/>
                <a:gd name="connsiteX240" fmla="*/ 2490712 w 4246481"/>
                <a:gd name="connsiteY240" fmla="*/ 3962796 h 4248240"/>
                <a:gd name="connsiteX241" fmla="*/ 2454646 w 4246481"/>
                <a:gd name="connsiteY241" fmla="*/ 3894624 h 4248240"/>
                <a:gd name="connsiteX242" fmla="*/ 2451568 w 4246481"/>
                <a:gd name="connsiteY242" fmla="*/ 3871753 h 4248240"/>
                <a:gd name="connsiteX243" fmla="*/ 2439692 w 4246481"/>
                <a:gd name="connsiteY243" fmla="*/ 3891105 h 4248240"/>
                <a:gd name="connsiteX244" fmla="*/ 2421660 w 4246481"/>
                <a:gd name="connsiteY244" fmla="*/ 3892424 h 4248240"/>
                <a:gd name="connsiteX245" fmla="*/ 2399228 w 4246481"/>
                <a:gd name="connsiteY245" fmla="*/ 3849322 h 4248240"/>
                <a:gd name="connsiteX246" fmla="*/ 2386914 w 4246481"/>
                <a:gd name="connsiteY246" fmla="*/ 3815895 h 4248240"/>
                <a:gd name="connsiteX247" fmla="*/ 2380756 w 4246481"/>
                <a:gd name="connsiteY247" fmla="*/ 3836127 h 4248240"/>
                <a:gd name="connsiteX248" fmla="*/ 2367122 w 4246481"/>
                <a:gd name="connsiteY248" fmla="*/ 3839206 h 4248240"/>
                <a:gd name="connsiteX249" fmla="*/ 2353928 w 4246481"/>
                <a:gd name="connsiteY249" fmla="*/ 3822933 h 4248240"/>
                <a:gd name="connsiteX250" fmla="*/ 2328418 w 4246481"/>
                <a:gd name="connsiteY250" fmla="*/ 3750362 h 4248240"/>
                <a:gd name="connsiteX251" fmla="*/ 2322260 w 4246481"/>
                <a:gd name="connsiteY251" fmla="*/ 3755200 h 4248240"/>
                <a:gd name="connsiteX252" fmla="*/ 2296750 w 4246481"/>
                <a:gd name="connsiteY252" fmla="*/ 3749482 h 4248240"/>
                <a:gd name="connsiteX253" fmla="*/ 2280916 w 4246481"/>
                <a:gd name="connsiteY253" fmla="*/ 3709019 h 4248240"/>
                <a:gd name="connsiteX254" fmla="*/ 2270362 w 4246481"/>
                <a:gd name="connsiteY254" fmla="*/ 3685268 h 4248240"/>
                <a:gd name="connsiteX255" fmla="*/ 2267282 w 4246481"/>
                <a:gd name="connsiteY255" fmla="*/ 3686588 h 4248240"/>
                <a:gd name="connsiteX256" fmla="*/ 2255846 w 4246481"/>
                <a:gd name="connsiteY256" fmla="*/ 3696704 h 4248240"/>
                <a:gd name="connsiteX257" fmla="*/ 2243972 w 4246481"/>
                <a:gd name="connsiteY257" fmla="*/ 3683949 h 4248240"/>
                <a:gd name="connsiteX258" fmla="*/ 2228138 w 4246481"/>
                <a:gd name="connsiteY258" fmla="*/ 3606980 h 4248240"/>
                <a:gd name="connsiteX259" fmla="*/ 2225938 w 4246481"/>
                <a:gd name="connsiteY259" fmla="*/ 3592906 h 4248240"/>
                <a:gd name="connsiteX260" fmla="*/ 2214944 w 4246481"/>
                <a:gd name="connsiteY260" fmla="*/ 3606540 h 4248240"/>
                <a:gd name="connsiteX261" fmla="*/ 2204388 w 4246481"/>
                <a:gd name="connsiteY261" fmla="*/ 3606101 h 4248240"/>
                <a:gd name="connsiteX262" fmla="*/ 2190754 w 4246481"/>
                <a:gd name="connsiteY262" fmla="*/ 3579711 h 4248240"/>
                <a:gd name="connsiteX263" fmla="*/ 2143252 w 4246481"/>
                <a:gd name="connsiteY263" fmla="*/ 3418297 h 4248240"/>
                <a:gd name="connsiteX264" fmla="*/ 2139734 w 4246481"/>
                <a:gd name="connsiteY264" fmla="*/ 3412139 h 4248240"/>
                <a:gd name="connsiteX265" fmla="*/ 2135776 w 4246481"/>
                <a:gd name="connsiteY265" fmla="*/ 3445126 h 4248240"/>
                <a:gd name="connsiteX266" fmla="*/ 2120822 w 4246481"/>
                <a:gd name="connsiteY266" fmla="*/ 3767075 h 4248240"/>
                <a:gd name="connsiteX267" fmla="*/ 2137974 w 4246481"/>
                <a:gd name="connsiteY267" fmla="*/ 3936846 h 4248240"/>
                <a:gd name="connsiteX268" fmla="*/ 2145452 w 4246481"/>
                <a:gd name="connsiteY268" fmla="*/ 4173471 h 4248240"/>
                <a:gd name="connsiteX269" fmla="*/ 2134016 w 4246481"/>
                <a:gd name="connsiteY269" fmla="*/ 4184466 h 4248240"/>
                <a:gd name="connsiteX270" fmla="*/ 2104108 w 4246481"/>
                <a:gd name="connsiteY270" fmla="*/ 4184466 h 4248240"/>
                <a:gd name="connsiteX271" fmla="*/ 2103228 w 4246481"/>
                <a:gd name="connsiteY271" fmla="*/ 4177869 h 4248240"/>
                <a:gd name="connsiteX272" fmla="*/ 2086076 w 4246481"/>
                <a:gd name="connsiteY272" fmla="*/ 3859438 h 4248240"/>
                <a:gd name="connsiteX273" fmla="*/ 2090034 w 4246481"/>
                <a:gd name="connsiteY273" fmla="*/ 3478112 h 4248240"/>
                <a:gd name="connsiteX274" fmla="*/ 2094872 w 4246481"/>
                <a:gd name="connsiteY274" fmla="*/ 3433690 h 4248240"/>
                <a:gd name="connsiteX275" fmla="*/ 2092234 w 4246481"/>
                <a:gd name="connsiteY275" fmla="*/ 3432811 h 4248240"/>
                <a:gd name="connsiteX276" fmla="*/ 2073760 w 4246481"/>
                <a:gd name="connsiteY276" fmla="*/ 3496145 h 4248240"/>
                <a:gd name="connsiteX277" fmla="*/ 2051770 w 4246481"/>
                <a:gd name="connsiteY277" fmla="*/ 3585429 h 4248240"/>
                <a:gd name="connsiteX278" fmla="*/ 2050010 w 4246481"/>
                <a:gd name="connsiteY278" fmla="*/ 3590707 h 4248240"/>
                <a:gd name="connsiteX279" fmla="*/ 2039894 w 4246481"/>
                <a:gd name="connsiteY279" fmla="*/ 3608300 h 4248240"/>
                <a:gd name="connsiteX280" fmla="*/ 2027140 w 4246481"/>
                <a:gd name="connsiteY280" fmla="*/ 3595545 h 4248240"/>
                <a:gd name="connsiteX281" fmla="*/ 2023182 w 4246481"/>
                <a:gd name="connsiteY281" fmla="*/ 3592906 h 4248240"/>
                <a:gd name="connsiteX282" fmla="*/ 2016584 w 4246481"/>
                <a:gd name="connsiteY282" fmla="*/ 3638207 h 4248240"/>
                <a:gd name="connsiteX283" fmla="*/ 2006468 w 4246481"/>
                <a:gd name="connsiteY283" fmla="*/ 3679991 h 4248240"/>
                <a:gd name="connsiteX284" fmla="*/ 1980078 w 4246481"/>
                <a:gd name="connsiteY284" fmla="*/ 3683069 h 4248240"/>
                <a:gd name="connsiteX285" fmla="*/ 1972162 w 4246481"/>
                <a:gd name="connsiteY285" fmla="*/ 3697143 h 4248240"/>
                <a:gd name="connsiteX286" fmla="*/ 1953250 w 4246481"/>
                <a:gd name="connsiteY286" fmla="*/ 3744204 h 4248240"/>
                <a:gd name="connsiteX287" fmla="*/ 1925540 w 4246481"/>
                <a:gd name="connsiteY287" fmla="*/ 3751242 h 4248240"/>
                <a:gd name="connsiteX288" fmla="*/ 1923342 w 4246481"/>
                <a:gd name="connsiteY288" fmla="*/ 3749922 h 4248240"/>
                <a:gd name="connsiteX289" fmla="*/ 1901790 w 4246481"/>
                <a:gd name="connsiteY289" fmla="*/ 3808858 h 4248240"/>
                <a:gd name="connsiteX290" fmla="*/ 1883318 w 4246481"/>
                <a:gd name="connsiteY290" fmla="*/ 3835687 h 4248240"/>
                <a:gd name="connsiteX291" fmla="*/ 1868364 w 4246481"/>
                <a:gd name="connsiteY291" fmla="*/ 3831289 h 4248240"/>
                <a:gd name="connsiteX292" fmla="*/ 1862646 w 4246481"/>
                <a:gd name="connsiteY292" fmla="*/ 3812377 h 4248240"/>
                <a:gd name="connsiteX293" fmla="*/ 1841974 w 4246481"/>
                <a:gd name="connsiteY293" fmla="*/ 3861197 h 4248240"/>
                <a:gd name="connsiteX294" fmla="*/ 1823501 w 4246481"/>
                <a:gd name="connsiteY294" fmla="*/ 3892424 h 4248240"/>
                <a:gd name="connsiteX295" fmla="*/ 1807228 w 4246481"/>
                <a:gd name="connsiteY295" fmla="*/ 3891105 h 4248240"/>
                <a:gd name="connsiteX296" fmla="*/ 1795353 w 4246481"/>
                <a:gd name="connsiteY296" fmla="*/ 3871753 h 4248240"/>
                <a:gd name="connsiteX297" fmla="*/ 1789635 w 4246481"/>
                <a:gd name="connsiteY297" fmla="*/ 3905179 h 4248240"/>
                <a:gd name="connsiteX298" fmla="*/ 1756649 w 4246481"/>
                <a:gd name="connsiteY298" fmla="*/ 3962796 h 4248240"/>
                <a:gd name="connsiteX299" fmla="*/ 1740375 w 4246481"/>
                <a:gd name="connsiteY299" fmla="*/ 3957078 h 4248240"/>
                <a:gd name="connsiteX300" fmla="*/ 1734218 w 4246481"/>
                <a:gd name="connsiteY300" fmla="*/ 3929370 h 4248240"/>
                <a:gd name="connsiteX301" fmla="*/ 1707829 w 4246481"/>
                <a:gd name="connsiteY301" fmla="*/ 3984787 h 4248240"/>
                <a:gd name="connsiteX302" fmla="*/ 1669125 w 4246481"/>
                <a:gd name="connsiteY302" fmla="*/ 4031848 h 4248240"/>
                <a:gd name="connsiteX303" fmla="*/ 1657250 w 4246481"/>
                <a:gd name="connsiteY303" fmla="*/ 3989625 h 4248240"/>
                <a:gd name="connsiteX304" fmla="*/ 1589956 w 4246481"/>
                <a:gd name="connsiteY304" fmla="*/ 4078909 h 4248240"/>
                <a:gd name="connsiteX305" fmla="*/ 1581160 w 4246481"/>
                <a:gd name="connsiteY305" fmla="*/ 4030968 h 4248240"/>
                <a:gd name="connsiteX306" fmla="*/ 1503311 w 4246481"/>
                <a:gd name="connsiteY306" fmla="*/ 4121132 h 4248240"/>
                <a:gd name="connsiteX307" fmla="*/ 1497154 w 4246481"/>
                <a:gd name="connsiteY307" fmla="*/ 4082428 h 4248240"/>
                <a:gd name="connsiteX308" fmla="*/ 1410509 w 4246481"/>
                <a:gd name="connsiteY308" fmla="*/ 4149281 h 4248240"/>
                <a:gd name="connsiteX309" fmla="*/ 1407430 w 4246481"/>
                <a:gd name="connsiteY309" fmla="*/ 4127289 h 4248240"/>
                <a:gd name="connsiteX310" fmla="*/ 1328262 w 4246481"/>
                <a:gd name="connsiteY310" fmla="*/ 4169952 h 4248240"/>
                <a:gd name="connsiteX311" fmla="*/ 1330021 w 4246481"/>
                <a:gd name="connsiteY311" fmla="*/ 4150160 h 4248240"/>
                <a:gd name="connsiteX312" fmla="*/ 1149255 w 4246481"/>
                <a:gd name="connsiteY312" fmla="*/ 4248240 h 4248240"/>
                <a:gd name="connsiteX313" fmla="*/ 1266687 w 4246481"/>
                <a:gd name="connsiteY313" fmla="*/ 4078909 h 4248240"/>
                <a:gd name="connsiteX314" fmla="*/ 1245575 w 4246481"/>
                <a:gd name="connsiteY314" fmla="*/ 4078909 h 4248240"/>
                <a:gd name="connsiteX315" fmla="*/ 1297475 w 4246481"/>
                <a:gd name="connsiteY315" fmla="*/ 4003260 h 4248240"/>
                <a:gd name="connsiteX316" fmla="*/ 1275923 w 4246481"/>
                <a:gd name="connsiteY316" fmla="*/ 3997542 h 4248240"/>
                <a:gd name="connsiteX317" fmla="*/ 1352452 w 4246481"/>
                <a:gd name="connsiteY317" fmla="*/ 3917934 h 4248240"/>
                <a:gd name="connsiteX318" fmla="*/ 1314188 w 4246481"/>
                <a:gd name="connsiteY318" fmla="*/ 3907818 h 4248240"/>
                <a:gd name="connsiteX319" fmla="*/ 1412708 w 4246481"/>
                <a:gd name="connsiteY319" fmla="*/ 3839646 h 4248240"/>
                <a:gd name="connsiteX320" fmla="*/ 1366087 w 4246481"/>
                <a:gd name="connsiteY320" fmla="*/ 3825571 h 4248240"/>
                <a:gd name="connsiteX321" fmla="*/ 1461088 w 4246481"/>
                <a:gd name="connsiteY321" fmla="*/ 3767515 h 4248240"/>
                <a:gd name="connsiteX322" fmla="*/ 1421944 w 4246481"/>
                <a:gd name="connsiteY322" fmla="*/ 3751681 h 4248240"/>
                <a:gd name="connsiteX323" fmla="*/ 1421064 w 4246481"/>
                <a:gd name="connsiteY323" fmla="*/ 3747283 h 4248240"/>
                <a:gd name="connsiteX324" fmla="*/ 1528821 w 4246481"/>
                <a:gd name="connsiteY324" fmla="*/ 3698023 h 4248240"/>
                <a:gd name="connsiteX325" fmla="*/ 1487478 w 4246481"/>
                <a:gd name="connsiteY325" fmla="*/ 3682190 h 4248240"/>
                <a:gd name="connsiteX326" fmla="*/ 1503311 w 4246481"/>
                <a:gd name="connsiteY326" fmla="*/ 3664597 h 4248240"/>
                <a:gd name="connsiteX327" fmla="*/ 1577201 w 4246481"/>
                <a:gd name="connsiteY327" fmla="*/ 3641726 h 4248240"/>
                <a:gd name="connsiteX328" fmla="*/ 1588197 w 4246481"/>
                <a:gd name="connsiteY328" fmla="*/ 3641286 h 4248240"/>
                <a:gd name="connsiteX329" fmla="*/ 1589956 w 4246481"/>
                <a:gd name="connsiteY329" fmla="*/ 3639087 h 4248240"/>
                <a:gd name="connsiteX330" fmla="*/ 1568845 w 4246481"/>
                <a:gd name="connsiteY330" fmla="*/ 3623253 h 4248240"/>
                <a:gd name="connsiteX331" fmla="*/ 1557409 w 4246481"/>
                <a:gd name="connsiteY331" fmla="*/ 3625453 h 4248240"/>
                <a:gd name="connsiteX332" fmla="*/ 1540696 w 4246481"/>
                <a:gd name="connsiteY332" fmla="*/ 3615337 h 4248240"/>
                <a:gd name="connsiteX333" fmla="*/ 1538937 w 4246481"/>
                <a:gd name="connsiteY333" fmla="*/ 3603461 h 4248240"/>
                <a:gd name="connsiteX334" fmla="*/ 1537617 w 4246481"/>
                <a:gd name="connsiteY334" fmla="*/ 3590707 h 4248240"/>
                <a:gd name="connsiteX335" fmla="*/ 1528821 w 4246481"/>
                <a:gd name="connsiteY335" fmla="*/ 3597304 h 4248240"/>
                <a:gd name="connsiteX336" fmla="*/ 1421064 w 4246481"/>
                <a:gd name="connsiteY336" fmla="*/ 3650962 h 4248240"/>
                <a:gd name="connsiteX337" fmla="*/ 1413587 w 4246481"/>
                <a:gd name="connsiteY337" fmla="*/ 3652282 h 4248240"/>
                <a:gd name="connsiteX338" fmla="*/ 1396434 w 4246481"/>
                <a:gd name="connsiteY338" fmla="*/ 3647444 h 4248240"/>
                <a:gd name="connsiteX339" fmla="*/ 1399073 w 4246481"/>
                <a:gd name="connsiteY339" fmla="*/ 3630291 h 4248240"/>
                <a:gd name="connsiteX340" fmla="*/ 1409189 w 4246481"/>
                <a:gd name="connsiteY340" fmla="*/ 3609179 h 4248240"/>
                <a:gd name="connsiteX341" fmla="*/ 1406990 w 4246481"/>
                <a:gd name="connsiteY341" fmla="*/ 3607420 h 4248240"/>
                <a:gd name="connsiteX342" fmla="*/ 1361688 w 4246481"/>
                <a:gd name="connsiteY342" fmla="*/ 3632490 h 4248240"/>
                <a:gd name="connsiteX343" fmla="*/ 1301433 w 4246481"/>
                <a:gd name="connsiteY343" fmla="*/ 3656680 h 4248240"/>
                <a:gd name="connsiteX344" fmla="*/ 1288238 w 4246481"/>
                <a:gd name="connsiteY344" fmla="*/ 3658879 h 4248240"/>
                <a:gd name="connsiteX345" fmla="*/ 1276803 w 4246481"/>
                <a:gd name="connsiteY345" fmla="*/ 3646124 h 4248240"/>
                <a:gd name="connsiteX346" fmla="*/ 1280321 w 4246481"/>
                <a:gd name="connsiteY346" fmla="*/ 3608300 h 4248240"/>
                <a:gd name="connsiteX347" fmla="*/ 1263608 w 4246481"/>
                <a:gd name="connsiteY347" fmla="*/ 3623693 h 4248240"/>
                <a:gd name="connsiteX348" fmla="*/ 1169047 w 4246481"/>
                <a:gd name="connsiteY348" fmla="*/ 3668995 h 4248240"/>
                <a:gd name="connsiteX349" fmla="*/ 1141778 w 4246481"/>
                <a:gd name="connsiteY349" fmla="*/ 3668115 h 4248240"/>
                <a:gd name="connsiteX350" fmla="*/ 1136060 w 4246481"/>
                <a:gd name="connsiteY350" fmla="*/ 3655360 h 4248240"/>
                <a:gd name="connsiteX351" fmla="*/ 1151893 w 4246481"/>
                <a:gd name="connsiteY351" fmla="*/ 3627212 h 4248240"/>
                <a:gd name="connsiteX352" fmla="*/ 1159810 w 4246481"/>
                <a:gd name="connsiteY352" fmla="*/ 3608739 h 4248240"/>
                <a:gd name="connsiteX353" fmla="*/ 1150134 w 4246481"/>
                <a:gd name="connsiteY353" fmla="*/ 3614017 h 4248240"/>
                <a:gd name="connsiteX354" fmla="*/ 1020387 w 4246481"/>
                <a:gd name="connsiteY354" fmla="*/ 3661958 h 4248240"/>
                <a:gd name="connsiteX355" fmla="*/ 995317 w 4246481"/>
                <a:gd name="connsiteY355" fmla="*/ 3659759 h 4248240"/>
                <a:gd name="connsiteX356" fmla="*/ 1002794 w 4246481"/>
                <a:gd name="connsiteY356" fmla="*/ 3636448 h 4248240"/>
                <a:gd name="connsiteX357" fmla="*/ 1016868 w 4246481"/>
                <a:gd name="connsiteY357" fmla="*/ 3605221 h 4248240"/>
                <a:gd name="connsiteX358" fmla="*/ 864690 w 4246481"/>
                <a:gd name="connsiteY358" fmla="*/ 3636008 h 4248240"/>
                <a:gd name="connsiteX359" fmla="*/ 861611 w 4246481"/>
                <a:gd name="connsiteY359" fmla="*/ 3632050 h 4248240"/>
                <a:gd name="connsiteX360" fmla="*/ 897237 w 4246481"/>
                <a:gd name="connsiteY360" fmla="*/ 3573114 h 4248240"/>
                <a:gd name="connsiteX361" fmla="*/ 889320 w 4246481"/>
                <a:gd name="connsiteY361" fmla="*/ 3576192 h 4248240"/>
                <a:gd name="connsiteX362" fmla="*/ 739780 w 4246481"/>
                <a:gd name="connsiteY362" fmla="*/ 3601262 h 4248240"/>
                <a:gd name="connsiteX363" fmla="*/ 731864 w 4246481"/>
                <a:gd name="connsiteY363" fmla="*/ 3586309 h 4248240"/>
                <a:gd name="connsiteX364" fmla="*/ 755614 w 4246481"/>
                <a:gd name="connsiteY364" fmla="*/ 3549803 h 4248240"/>
                <a:gd name="connsiteX365" fmla="*/ 595079 w 4246481"/>
                <a:gd name="connsiteY365" fmla="*/ 3541447 h 4248240"/>
                <a:gd name="connsiteX366" fmla="*/ 612232 w 4246481"/>
                <a:gd name="connsiteY366" fmla="*/ 3512418 h 4248240"/>
                <a:gd name="connsiteX367" fmla="*/ 482924 w 4246481"/>
                <a:gd name="connsiteY367" fmla="*/ 3483390 h 4248240"/>
                <a:gd name="connsiteX368" fmla="*/ 503156 w 4246481"/>
                <a:gd name="connsiteY368" fmla="*/ 3464478 h 4248240"/>
                <a:gd name="connsiteX369" fmla="*/ 211994 w 4246481"/>
                <a:gd name="connsiteY369" fmla="*/ 3403342 h 4248240"/>
                <a:gd name="connsiteX370" fmla="*/ 211554 w 4246481"/>
                <a:gd name="connsiteY370" fmla="*/ 3398505 h 4248240"/>
                <a:gd name="connsiteX371" fmla="*/ 241902 w 4246481"/>
                <a:gd name="connsiteY371" fmla="*/ 3385310 h 4248240"/>
                <a:gd name="connsiteX372" fmla="*/ 425748 w 4246481"/>
                <a:gd name="connsiteY372" fmla="*/ 3338689 h 4248240"/>
                <a:gd name="connsiteX373" fmla="*/ 500517 w 4246481"/>
                <a:gd name="connsiteY373" fmla="*/ 3325054 h 4248240"/>
                <a:gd name="connsiteX374" fmla="*/ 479846 w 4246481"/>
                <a:gd name="connsiteY374" fmla="*/ 3305262 h 4248240"/>
                <a:gd name="connsiteX375" fmla="*/ 607834 w 4246481"/>
                <a:gd name="connsiteY375" fmla="*/ 3272715 h 4248240"/>
                <a:gd name="connsiteX376" fmla="*/ 589801 w 4246481"/>
                <a:gd name="connsiteY376" fmla="*/ 3245007 h 4248240"/>
                <a:gd name="connsiteX377" fmla="*/ 748577 w 4246481"/>
                <a:gd name="connsiteY377" fmla="*/ 3230932 h 4248240"/>
                <a:gd name="connsiteX378" fmla="*/ 718669 w 4246481"/>
                <a:gd name="connsiteY378" fmla="*/ 3185631 h 4248240"/>
                <a:gd name="connsiteX379" fmla="*/ 720868 w 4246481"/>
                <a:gd name="connsiteY379" fmla="*/ 3181672 h 4248240"/>
                <a:gd name="connsiteX380" fmla="*/ 890639 w 4246481"/>
                <a:gd name="connsiteY380" fmla="*/ 3202784 h 4248240"/>
                <a:gd name="connsiteX381" fmla="*/ 852375 w 4246481"/>
                <a:gd name="connsiteY381" fmla="*/ 3143408 h 4248240"/>
                <a:gd name="connsiteX382" fmla="*/ 934182 w 4246481"/>
                <a:gd name="connsiteY382" fmla="*/ 3142088 h 4248240"/>
                <a:gd name="connsiteX383" fmla="*/ 1006752 w 4246481"/>
                <a:gd name="connsiteY383" fmla="*/ 3168038 h 4248240"/>
                <a:gd name="connsiteX384" fmla="*/ 1008951 w 4246481"/>
                <a:gd name="connsiteY384" fmla="*/ 3165839 h 4248240"/>
                <a:gd name="connsiteX385" fmla="*/ 998835 w 4246481"/>
                <a:gd name="connsiteY385" fmla="*/ 3144288 h 4248240"/>
                <a:gd name="connsiteX386" fmla="*/ 986960 w 4246481"/>
                <a:gd name="connsiteY386" fmla="*/ 3124056 h 4248240"/>
                <a:gd name="connsiteX387" fmla="*/ 996196 w 4246481"/>
                <a:gd name="connsiteY387" fmla="*/ 3109102 h 4248240"/>
                <a:gd name="connsiteX388" fmla="*/ 1061290 w 4246481"/>
                <a:gd name="connsiteY388" fmla="*/ 3120097 h 4248240"/>
                <a:gd name="connsiteX389" fmla="*/ 1149255 w 4246481"/>
                <a:gd name="connsiteY389" fmla="*/ 3153524 h 4248240"/>
                <a:gd name="connsiteX390" fmla="*/ 1145296 w 4246481"/>
                <a:gd name="connsiteY390" fmla="*/ 3142968 h 4248240"/>
                <a:gd name="connsiteX391" fmla="*/ 1128143 w 4246481"/>
                <a:gd name="connsiteY391" fmla="*/ 3114379 h 4248240"/>
                <a:gd name="connsiteX392" fmla="*/ 1135620 w 4246481"/>
                <a:gd name="connsiteY392" fmla="*/ 3098546 h 4248240"/>
                <a:gd name="connsiteX393" fmla="*/ 1182681 w 4246481"/>
                <a:gd name="connsiteY393" fmla="*/ 3102064 h 4248240"/>
                <a:gd name="connsiteX394" fmla="*/ 1261849 w 4246481"/>
                <a:gd name="connsiteY394" fmla="*/ 3144727 h 4248240"/>
                <a:gd name="connsiteX395" fmla="*/ 1275483 w 4246481"/>
                <a:gd name="connsiteY395" fmla="*/ 3152644 h 4248240"/>
                <a:gd name="connsiteX396" fmla="*/ 1269326 w 4246481"/>
                <a:gd name="connsiteY396" fmla="*/ 3123176 h 4248240"/>
                <a:gd name="connsiteX397" fmla="*/ 1288678 w 4246481"/>
                <a:gd name="connsiteY397" fmla="*/ 3103824 h 4248240"/>
                <a:gd name="connsiteX398" fmla="*/ 1376642 w 4246481"/>
                <a:gd name="connsiteY398" fmla="*/ 3138570 h 4248240"/>
                <a:gd name="connsiteX399" fmla="*/ 1393356 w 4246481"/>
                <a:gd name="connsiteY399" fmla="*/ 3135491 h 4248240"/>
                <a:gd name="connsiteX400" fmla="*/ 1361688 w 4246481"/>
                <a:gd name="connsiteY400" fmla="*/ 3105583 h 4248240"/>
                <a:gd name="connsiteX401" fmla="*/ 1255252 w 4246481"/>
                <a:gd name="connsiteY401" fmla="*/ 3073036 h 4248240"/>
                <a:gd name="connsiteX402" fmla="*/ 1238099 w 4246481"/>
                <a:gd name="connsiteY402" fmla="*/ 3065999 h 4248240"/>
                <a:gd name="connsiteX403" fmla="*/ 1231061 w 4246481"/>
                <a:gd name="connsiteY403" fmla="*/ 3041809 h 4248240"/>
                <a:gd name="connsiteX404" fmla="*/ 1253492 w 4246481"/>
                <a:gd name="connsiteY404" fmla="*/ 3009702 h 4248240"/>
                <a:gd name="connsiteX405" fmla="*/ 1216987 w 4246481"/>
                <a:gd name="connsiteY405" fmla="*/ 3006623 h 4248240"/>
                <a:gd name="connsiteX406" fmla="*/ 1065249 w 4246481"/>
                <a:gd name="connsiteY406" fmla="*/ 2956044 h 4248240"/>
                <a:gd name="connsiteX407" fmla="*/ 1048095 w 4246481"/>
                <a:gd name="connsiteY407" fmla="*/ 2941970 h 4248240"/>
                <a:gd name="connsiteX408" fmla="*/ 1053813 w 4246481"/>
                <a:gd name="connsiteY408" fmla="*/ 2914261 h 4248240"/>
                <a:gd name="connsiteX409" fmla="*/ 1078883 w 4246481"/>
                <a:gd name="connsiteY409" fmla="*/ 2905904 h 4248240"/>
                <a:gd name="connsiteX410" fmla="*/ 1098235 w 4246481"/>
                <a:gd name="connsiteY410" fmla="*/ 2895788 h 4248240"/>
                <a:gd name="connsiteX411" fmla="*/ 1024785 w 4246481"/>
                <a:gd name="connsiteY411" fmla="*/ 2877755 h 4248240"/>
                <a:gd name="connsiteX412" fmla="*/ 926705 w 4246481"/>
                <a:gd name="connsiteY412" fmla="*/ 2839051 h 4248240"/>
                <a:gd name="connsiteX413" fmla="*/ 924945 w 4246481"/>
                <a:gd name="connsiteY413" fmla="*/ 2797708 h 4248240"/>
                <a:gd name="connsiteX414" fmla="*/ 954853 w 4246481"/>
                <a:gd name="connsiteY414" fmla="*/ 2774837 h 4248240"/>
                <a:gd name="connsiteX415" fmla="*/ 961451 w 4246481"/>
                <a:gd name="connsiteY415" fmla="*/ 2767360 h 4248240"/>
                <a:gd name="connsiteX416" fmla="*/ 946057 w 4246481"/>
                <a:gd name="connsiteY416" fmla="*/ 2767360 h 4248240"/>
                <a:gd name="connsiteX417" fmla="*/ 797397 w 4246481"/>
                <a:gd name="connsiteY417" fmla="*/ 2733494 h 4248240"/>
                <a:gd name="connsiteX418" fmla="*/ 749017 w 4246481"/>
                <a:gd name="connsiteY418" fmla="*/ 2694350 h 4248240"/>
                <a:gd name="connsiteX419" fmla="*/ 755174 w 4246481"/>
                <a:gd name="connsiteY419" fmla="*/ 2671039 h 4248240"/>
                <a:gd name="connsiteX420" fmla="*/ 805314 w 4246481"/>
                <a:gd name="connsiteY420" fmla="*/ 2654326 h 4248240"/>
                <a:gd name="connsiteX421" fmla="*/ 822907 w 4246481"/>
                <a:gd name="connsiteY421" fmla="*/ 2642891 h 4248240"/>
                <a:gd name="connsiteX422" fmla="*/ 777605 w 4246481"/>
                <a:gd name="connsiteY422" fmla="*/ 2631895 h 4248240"/>
                <a:gd name="connsiteX423" fmla="*/ 608274 w 4246481"/>
                <a:gd name="connsiteY423" fmla="*/ 2550528 h 4248240"/>
                <a:gd name="connsiteX424" fmla="*/ 595959 w 4246481"/>
                <a:gd name="connsiteY424" fmla="*/ 2532055 h 4248240"/>
                <a:gd name="connsiteX425" fmla="*/ 613551 w 4246481"/>
                <a:gd name="connsiteY425" fmla="*/ 2517981 h 4248240"/>
                <a:gd name="connsiteX426" fmla="*/ 650936 w 4246481"/>
                <a:gd name="connsiteY426" fmla="*/ 2505226 h 4248240"/>
                <a:gd name="connsiteX427" fmla="*/ 676006 w 4246481"/>
                <a:gd name="connsiteY427" fmla="*/ 2492032 h 4248240"/>
                <a:gd name="connsiteX428" fmla="*/ 489082 w 4246481"/>
                <a:gd name="connsiteY428" fmla="*/ 2388233 h 4248240"/>
                <a:gd name="connsiteX429" fmla="*/ 496119 w 4246481"/>
                <a:gd name="connsiteY429" fmla="*/ 2359644 h 4248240"/>
                <a:gd name="connsiteX430" fmla="*/ 562532 w 4246481"/>
                <a:gd name="connsiteY430" fmla="*/ 2341612 h 4248240"/>
                <a:gd name="connsiteX431" fmla="*/ 573528 w 4246481"/>
                <a:gd name="connsiteY431" fmla="*/ 2336773 h 4248240"/>
                <a:gd name="connsiteX432" fmla="*/ 489522 w 4246481"/>
                <a:gd name="connsiteY432" fmla="*/ 2301148 h 4248240"/>
                <a:gd name="connsiteX433" fmla="*/ 376488 w 4246481"/>
                <a:gd name="connsiteY433" fmla="*/ 2211424 h 4248240"/>
                <a:gd name="connsiteX434" fmla="*/ 384844 w 4246481"/>
                <a:gd name="connsiteY434" fmla="*/ 2181516 h 4248240"/>
                <a:gd name="connsiteX435" fmla="*/ 444220 w 4246481"/>
                <a:gd name="connsiteY435" fmla="*/ 2167002 h 4248240"/>
                <a:gd name="connsiteX436" fmla="*/ 318871 w 4246481"/>
                <a:gd name="connsiteY436" fmla="*/ 2051769 h 4248240"/>
                <a:gd name="connsiteX437" fmla="*/ 282366 w 4246481"/>
                <a:gd name="connsiteY437" fmla="*/ 2004268 h 4248240"/>
                <a:gd name="connsiteX438" fmla="*/ 277088 w 4246481"/>
                <a:gd name="connsiteY438" fmla="*/ 1994152 h 4248240"/>
                <a:gd name="connsiteX439" fmla="*/ 323709 w 4246481"/>
                <a:gd name="connsiteY439" fmla="*/ 1981837 h 4248240"/>
                <a:gd name="connsiteX440" fmla="*/ 210675 w 4246481"/>
                <a:gd name="connsiteY440" fmla="*/ 1819103 h 4248240"/>
                <a:gd name="connsiteX441" fmla="*/ 255976 w 4246481"/>
                <a:gd name="connsiteY441" fmla="*/ 1819103 h 4248240"/>
                <a:gd name="connsiteX442" fmla="*/ 208036 w 4246481"/>
                <a:gd name="connsiteY442" fmla="*/ 1762366 h 4248240"/>
                <a:gd name="connsiteX443" fmla="*/ 29908 w 4246481"/>
                <a:gd name="connsiteY443" fmla="*/ 1512547 h 4248240"/>
                <a:gd name="connsiteX444" fmla="*/ 0 w 4246481"/>
                <a:gd name="connsiteY444" fmla="*/ 1453611 h 4248240"/>
                <a:gd name="connsiteX445" fmla="*/ 0 w 4246481"/>
                <a:gd name="connsiteY445" fmla="*/ 1449213 h 4248240"/>
                <a:gd name="connsiteX446" fmla="*/ 113034 w 4246481"/>
                <a:gd name="connsiteY446" fmla="*/ 1495834 h 4248240"/>
                <a:gd name="connsiteX447" fmla="*/ 377807 w 4246481"/>
                <a:gd name="connsiteY447" fmla="*/ 1655489 h 4248240"/>
                <a:gd name="connsiteX448" fmla="*/ 393641 w 4246481"/>
                <a:gd name="connsiteY448" fmla="*/ 1666925 h 4248240"/>
                <a:gd name="connsiteX449" fmla="*/ 389682 w 4246481"/>
                <a:gd name="connsiteY449" fmla="*/ 1622503 h 4248240"/>
                <a:gd name="connsiteX450" fmla="*/ 563412 w 4246481"/>
                <a:gd name="connsiteY450" fmla="*/ 1717504 h 4248240"/>
                <a:gd name="connsiteX451" fmla="*/ 571768 w 4246481"/>
                <a:gd name="connsiteY451" fmla="*/ 1668244 h 4248240"/>
                <a:gd name="connsiteX452" fmla="*/ 762211 w 4246481"/>
                <a:gd name="connsiteY452" fmla="*/ 1816904 h 4248240"/>
                <a:gd name="connsiteX453" fmla="*/ 763971 w 4246481"/>
                <a:gd name="connsiteY453" fmla="*/ 1805029 h 4248240"/>
                <a:gd name="connsiteX454" fmla="*/ 769688 w 4246481"/>
                <a:gd name="connsiteY454" fmla="*/ 1762366 h 4248240"/>
                <a:gd name="connsiteX455" fmla="*/ 803994 w 4246481"/>
                <a:gd name="connsiteY455" fmla="*/ 1749172 h 4248240"/>
                <a:gd name="connsiteX456" fmla="*/ 854134 w 4246481"/>
                <a:gd name="connsiteY456" fmla="*/ 1794473 h 4248240"/>
                <a:gd name="connsiteX457" fmla="*/ 933302 w 4246481"/>
                <a:gd name="connsiteY457" fmla="*/ 1903989 h 4248240"/>
                <a:gd name="connsiteX458" fmla="*/ 945617 w 4246481"/>
                <a:gd name="connsiteY458" fmla="*/ 1929059 h 4248240"/>
                <a:gd name="connsiteX459" fmla="*/ 950455 w 4246481"/>
                <a:gd name="connsiteY459" fmla="*/ 1902230 h 4248240"/>
                <a:gd name="connsiteX460" fmla="*/ 961451 w 4246481"/>
                <a:gd name="connsiteY460" fmla="*/ 1837576 h 4248240"/>
                <a:gd name="connsiteX461" fmla="*/ 974645 w 4246481"/>
                <a:gd name="connsiteY461" fmla="*/ 1831418 h 4248240"/>
                <a:gd name="connsiteX462" fmla="*/ 1103953 w 4246481"/>
                <a:gd name="connsiteY462" fmla="*/ 1996791 h 4248240"/>
                <a:gd name="connsiteX463" fmla="*/ 1109671 w 4246481"/>
                <a:gd name="connsiteY463" fmla="*/ 2012625 h 4248240"/>
                <a:gd name="connsiteX464" fmla="*/ 1119347 w 4246481"/>
                <a:gd name="connsiteY464" fmla="*/ 1987115 h 4248240"/>
                <a:gd name="connsiteX465" fmla="*/ 1128583 w 4246481"/>
                <a:gd name="connsiteY465" fmla="*/ 1947091 h 4248240"/>
                <a:gd name="connsiteX466" fmla="*/ 1133421 w 4246481"/>
                <a:gd name="connsiteY466" fmla="*/ 1934776 h 4248240"/>
                <a:gd name="connsiteX467" fmla="*/ 1149694 w 4246481"/>
                <a:gd name="connsiteY467" fmla="*/ 1931258 h 4248240"/>
                <a:gd name="connsiteX468" fmla="*/ 1176963 w 4246481"/>
                <a:gd name="connsiteY468" fmla="*/ 1958527 h 4248240"/>
                <a:gd name="connsiteX469" fmla="*/ 1271525 w 4246481"/>
                <a:gd name="connsiteY469" fmla="*/ 2138854 h 4248240"/>
                <a:gd name="connsiteX470" fmla="*/ 1274164 w 4246481"/>
                <a:gd name="connsiteY470" fmla="*/ 2147210 h 4248240"/>
                <a:gd name="connsiteX471" fmla="*/ 1281201 w 4246481"/>
                <a:gd name="connsiteY471" fmla="*/ 2131377 h 4248240"/>
                <a:gd name="connsiteX472" fmla="*/ 1294836 w 4246481"/>
                <a:gd name="connsiteY472" fmla="*/ 2072001 h 4248240"/>
                <a:gd name="connsiteX473" fmla="*/ 1313748 w 4246481"/>
                <a:gd name="connsiteY473" fmla="*/ 2063644 h 4248240"/>
                <a:gd name="connsiteX474" fmla="*/ 1358170 w 4246481"/>
                <a:gd name="connsiteY474" fmla="*/ 2105867 h 4248240"/>
                <a:gd name="connsiteX475" fmla="*/ 1409629 w 4246481"/>
                <a:gd name="connsiteY475" fmla="*/ 2254527 h 4248240"/>
                <a:gd name="connsiteX476" fmla="*/ 1412708 w 4246481"/>
                <a:gd name="connsiteY476" fmla="*/ 2268601 h 4248240"/>
                <a:gd name="connsiteX477" fmla="*/ 1424583 w 4246481"/>
                <a:gd name="connsiteY477" fmla="*/ 2252768 h 4248240"/>
                <a:gd name="connsiteX478" fmla="*/ 1444815 w 4246481"/>
                <a:gd name="connsiteY478" fmla="*/ 2218461 h 4248240"/>
                <a:gd name="connsiteX479" fmla="*/ 1465926 w 4246481"/>
                <a:gd name="connsiteY479" fmla="*/ 2215383 h 4248240"/>
                <a:gd name="connsiteX480" fmla="*/ 1490996 w 4246481"/>
                <a:gd name="connsiteY480" fmla="*/ 2247490 h 4248240"/>
                <a:gd name="connsiteX481" fmla="*/ 1546414 w 4246481"/>
                <a:gd name="connsiteY481" fmla="*/ 2376357 h 4248240"/>
                <a:gd name="connsiteX482" fmla="*/ 1550812 w 4246481"/>
                <a:gd name="connsiteY482" fmla="*/ 2389112 h 4248240"/>
                <a:gd name="connsiteX483" fmla="*/ 1553011 w 4246481"/>
                <a:gd name="connsiteY483" fmla="*/ 2391751 h 4248240"/>
                <a:gd name="connsiteX484" fmla="*/ 1559608 w 4246481"/>
                <a:gd name="connsiteY484" fmla="*/ 2377677 h 4248240"/>
                <a:gd name="connsiteX485" fmla="*/ 1564006 w 4246481"/>
                <a:gd name="connsiteY485" fmla="*/ 2358325 h 4248240"/>
                <a:gd name="connsiteX486" fmla="*/ 1575882 w 4246481"/>
                <a:gd name="connsiteY486" fmla="*/ 2335014 h 4248240"/>
                <a:gd name="connsiteX487" fmla="*/ 1600952 w 4246481"/>
                <a:gd name="connsiteY487" fmla="*/ 2347769 h 4248240"/>
                <a:gd name="connsiteX488" fmla="*/ 1755296 w 4246481"/>
                <a:gd name="connsiteY488" fmla="*/ 2522520 h 4248240"/>
                <a:gd name="connsiteX489" fmla="*/ 1698591 w 4246481"/>
                <a:gd name="connsiteY489" fmla="*/ 2332376 h 4248240"/>
                <a:gd name="connsiteX490" fmla="*/ 1730259 w 4246481"/>
                <a:gd name="connsiteY490" fmla="*/ 2328858 h 4248240"/>
                <a:gd name="connsiteX491" fmla="*/ 1748731 w 4246481"/>
                <a:gd name="connsiteY491" fmla="*/ 2326659 h 4248240"/>
                <a:gd name="connsiteX492" fmla="*/ 1739935 w 4246481"/>
                <a:gd name="connsiteY492" fmla="*/ 2316103 h 4248240"/>
                <a:gd name="connsiteX493" fmla="*/ 1648012 w 4246481"/>
                <a:gd name="connsiteY493" fmla="*/ 2131818 h 4248240"/>
                <a:gd name="connsiteX494" fmla="*/ 1644493 w 4246481"/>
                <a:gd name="connsiteY494" fmla="*/ 2092234 h 4248240"/>
                <a:gd name="connsiteX495" fmla="*/ 1671762 w 4246481"/>
                <a:gd name="connsiteY495" fmla="*/ 2076400 h 4248240"/>
                <a:gd name="connsiteX496" fmla="*/ 1698591 w 4246481"/>
                <a:gd name="connsiteY496" fmla="*/ 2092234 h 4248240"/>
                <a:gd name="connsiteX497" fmla="*/ 1720582 w 4246481"/>
                <a:gd name="connsiteY497" fmla="*/ 2100590 h 4248240"/>
                <a:gd name="connsiteX498" fmla="*/ 1722782 w 4246481"/>
                <a:gd name="connsiteY498" fmla="*/ 2097951 h 4248240"/>
                <a:gd name="connsiteX499" fmla="*/ 1713985 w 4246481"/>
                <a:gd name="connsiteY499" fmla="*/ 2083437 h 4248240"/>
                <a:gd name="connsiteX500" fmla="*/ 1640975 w 4246481"/>
                <a:gd name="connsiteY500" fmla="*/ 1921583 h 4248240"/>
                <a:gd name="connsiteX501" fmla="*/ 1635697 w 4246481"/>
                <a:gd name="connsiteY501" fmla="*/ 1885517 h 4248240"/>
                <a:gd name="connsiteX502" fmla="*/ 1655049 w 4246481"/>
                <a:gd name="connsiteY502" fmla="*/ 1869244 h 4248240"/>
                <a:gd name="connsiteX503" fmla="*/ 1700351 w 4246481"/>
                <a:gd name="connsiteY503" fmla="*/ 1878920 h 4248240"/>
                <a:gd name="connsiteX504" fmla="*/ 1725421 w 4246481"/>
                <a:gd name="connsiteY504" fmla="*/ 1878920 h 4248240"/>
                <a:gd name="connsiteX505" fmla="*/ 1717943 w 4246481"/>
                <a:gd name="connsiteY505" fmla="*/ 1870563 h 4248240"/>
                <a:gd name="connsiteX506" fmla="*/ 1623382 w 4246481"/>
                <a:gd name="connsiteY506" fmla="*/ 1693755 h 4248240"/>
                <a:gd name="connsiteX507" fmla="*/ 1622502 w 4246481"/>
                <a:gd name="connsiteY507" fmla="*/ 1636578 h 4248240"/>
                <a:gd name="connsiteX508" fmla="*/ 1648012 w 4246481"/>
                <a:gd name="connsiteY508" fmla="*/ 1623823 h 4248240"/>
                <a:gd name="connsiteX509" fmla="*/ 1706508 w 4246481"/>
                <a:gd name="connsiteY509" fmla="*/ 1657690 h 4248240"/>
                <a:gd name="connsiteX510" fmla="*/ 1727180 w 4246481"/>
                <a:gd name="connsiteY510" fmla="*/ 1664727 h 4248240"/>
                <a:gd name="connsiteX511" fmla="*/ 1724101 w 4246481"/>
                <a:gd name="connsiteY511" fmla="*/ 1656810 h 4248240"/>
                <a:gd name="connsiteX512" fmla="*/ 1638336 w 4246481"/>
                <a:gd name="connsiteY512" fmla="*/ 1420186 h 4248240"/>
                <a:gd name="connsiteX513" fmla="*/ 1637456 w 4246481"/>
                <a:gd name="connsiteY513" fmla="*/ 1386759 h 4248240"/>
                <a:gd name="connsiteX514" fmla="*/ 1656808 w 4246481"/>
                <a:gd name="connsiteY514" fmla="*/ 1373565 h 4248240"/>
                <a:gd name="connsiteX515" fmla="*/ 1683637 w 4246481"/>
                <a:gd name="connsiteY515" fmla="*/ 1386759 h 4248240"/>
                <a:gd name="connsiteX516" fmla="*/ 1732018 w 4246481"/>
                <a:gd name="connsiteY516" fmla="*/ 1410949 h 4248240"/>
                <a:gd name="connsiteX517" fmla="*/ 1742134 w 4246481"/>
                <a:gd name="connsiteY517" fmla="*/ 1412709 h 4248240"/>
                <a:gd name="connsiteX518" fmla="*/ 1737735 w 4246481"/>
                <a:gd name="connsiteY518" fmla="*/ 1405672 h 4248240"/>
                <a:gd name="connsiteX519" fmla="*/ 1696392 w 4246481"/>
                <a:gd name="connsiteY519" fmla="*/ 1304073 h 4248240"/>
                <a:gd name="connsiteX520" fmla="*/ 1688475 w 4246481"/>
                <a:gd name="connsiteY520" fmla="*/ 1154533 h 4248240"/>
                <a:gd name="connsiteX521" fmla="*/ 1704749 w 4246481"/>
                <a:gd name="connsiteY521" fmla="*/ 1145297 h 4248240"/>
                <a:gd name="connsiteX522" fmla="*/ 1782157 w 4246481"/>
                <a:gd name="connsiteY522" fmla="*/ 1194557 h 4248240"/>
                <a:gd name="connsiteX523" fmla="*/ 1796672 w 4246481"/>
                <a:gd name="connsiteY523" fmla="*/ 1203354 h 4248240"/>
                <a:gd name="connsiteX524" fmla="*/ 1770282 w 4246481"/>
                <a:gd name="connsiteY524" fmla="*/ 1131663 h 4248240"/>
                <a:gd name="connsiteX525" fmla="*/ 1750930 w 4246481"/>
                <a:gd name="connsiteY525" fmla="*/ 940780 h 4248240"/>
                <a:gd name="connsiteX526" fmla="*/ 1755328 w 4246481"/>
                <a:gd name="connsiteY526" fmla="*/ 914830 h 4248240"/>
                <a:gd name="connsiteX527" fmla="*/ 1772042 w 4246481"/>
                <a:gd name="connsiteY527" fmla="*/ 907354 h 4248240"/>
                <a:gd name="connsiteX528" fmla="*/ 1834936 w 4246481"/>
                <a:gd name="connsiteY528" fmla="*/ 948697 h 4248240"/>
                <a:gd name="connsiteX529" fmla="*/ 1844612 w 4246481"/>
                <a:gd name="connsiteY529" fmla="*/ 955294 h 4248240"/>
                <a:gd name="connsiteX530" fmla="*/ 1863525 w 4246481"/>
                <a:gd name="connsiteY530" fmla="*/ 670288 h 4248240"/>
                <a:gd name="connsiteX531" fmla="*/ 1913664 w 4246481"/>
                <a:gd name="connsiteY531" fmla="*/ 703715 h 4248240"/>
                <a:gd name="connsiteX532" fmla="*/ 1922900 w 4246481"/>
                <a:gd name="connsiteY532" fmla="*/ 586283 h 4248240"/>
                <a:gd name="connsiteX533" fmla="*/ 1967323 w 4246481"/>
                <a:gd name="connsiteY533" fmla="*/ 477207 h 4248240"/>
                <a:gd name="connsiteX534" fmla="*/ 2001189 w 4246481"/>
                <a:gd name="connsiteY534" fmla="*/ 514592 h 4248240"/>
                <a:gd name="connsiteX535" fmla="*/ 2013504 w 4246481"/>
                <a:gd name="connsiteY535" fmla="*/ 424428 h 4248240"/>
                <a:gd name="connsiteX536" fmla="*/ 2093551 w 4246481"/>
                <a:gd name="connsiteY536" fmla="*/ 65533 h 4248240"/>
                <a:gd name="connsiteX537" fmla="*/ 2118622 w 4246481"/>
                <a:gd name="connsiteY537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17999 w 4246481"/>
                <a:gd name="connsiteY51" fmla="*/ 2513290 h 4248240"/>
                <a:gd name="connsiteX52" fmla="*/ 2646408 w 4246481"/>
                <a:gd name="connsiteY52" fmla="*/ 2347769 h 4248240"/>
                <a:gd name="connsiteX53" fmla="*/ 2667960 w 4246481"/>
                <a:gd name="connsiteY53" fmla="*/ 2336334 h 4248240"/>
                <a:gd name="connsiteX54" fmla="*/ 2681595 w 4246481"/>
                <a:gd name="connsiteY54" fmla="*/ 2357005 h 4248240"/>
                <a:gd name="connsiteX55" fmla="*/ 2691711 w 4246481"/>
                <a:gd name="connsiteY55" fmla="*/ 2392191 h 4248240"/>
                <a:gd name="connsiteX56" fmla="*/ 2695229 w 4246481"/>
                <a:gd name="connsiteY56" fmla="*/ 2391751 h 4248240"/>
                <a:gd name="connsiteX57" fmla="*/ 2705785 w 4246481"/>
                <a:gd name="connsiteY57" fmla="*/ 2359644 h 4248240"/>
                <a:gd name="connsiteX58" fmla="*/ 2756804 w 4246481"/>
                <a:gd name="connsiteY58" fmla="*/ 2245730 h 4248240"/>
                <a:gd name="connsiteX59" fmla="*/ 2780995 w 4246481"/>
                <a:gd name="connsiteY59" fmla="*/ 2215822 h 4248240"/>
                <a:gd name="connsiteX60" fmla="*/ 2801666 w 4246481"/>
                <a:gd name="connsiteY60" fmla="*/ 2218461 h 4248240"/>
                <a:gd name="connsiteX61" fmla="*/ 2824977 w 4246481"/>
                <a:gd name="connsiteY61" fmla="*/ 2257166 h 4248240"/>
                <a:gd name="connsiteX62" fmla="*/ 2834653 w 4246481"/>
                <a:gd name="connsiteY62" fmla="*/ 2269041 h 4248240"/>
                <a:gd name="connsiteX63" fmla="*/ 2848287 w 4246481"/>
                <a:gd name="connsiteY63" fmla="*/ 2194711 h 4248240"/>
                <a:gd name="connsiteX64" fmla="*/ 2919539 w 4246481"/>
                <a:gd name="connsiteY64" fmla="*/ 2072880 h 4248240"/>
                <a:gd name="connsiteX65" fmla="*/ 2937131 w 4246481"/>
                <a:gd name="connsiteY65" fmla="*/ 2062325 h 4248240"/>
                <a:gd name="connsiteX66" fmla="*/ 2951206 w 4246481"/>
                <a:gd name="connsiteY66" fmla="*/ 2069802 h 4248240"/>
                <a:gd name="connsiteX67" fmla="*/ 2962641 w 4246481"/>
                <a:gd name="connsiteY67" fmla="*/ 2123020 h 4248240"/>
                <a:gd name="connsiteX68" fmla="*/ 2972757 w 4246481"/>
                <a:gd name="connsiteY68" fmla="*/ 2145011 h 4248240"/>
                <a:gd name="connsiteX69" fmla="*/ 2975396 w 4246481"/>
                <a:gd name="connsiteY69" fmla="*/ 2138854 h 4248240"/>
                <a:gd name="connsiteX70" fmla="*/ 3078314 w 4246481"/>
                <a:gd name="connsiteY70" fmla="*/ 1948411 h 4248240"/>
                <a:gd name="connsiteX71" fmla="*/ 3093268 w 4246481"/>
                <a:gd name="connsiteY71" fmla="*/ 1933897 h 4248240"/>
                <a:gd name="connsiteX72" fmla="*/ 3115259 w 4246481"/>
                <a:gd name="connsiteY72" fmla="*/ 1939614 h 4248240"/>
                <a:gd name="connsiteX73" fmla="*/ 3123176 w 4246481"/>
                <a:gd name="connsiteY73" fmla="*/ 1971721 h 4248240"/>
                <a:gd name="connsiteX74" fmla="*/ 3135051 w 4246481"/>
                <a:gd name="connsiteY74" fmla="*/ 2013065 h 4248240"/>
                <a:gd name="connsiteX75" fmla="*/ 3139449 w 4246481"/>
                <a:gd name="connsiteY75" fmla="*/ 2010866 h 4248240"/>
                <a:gd name="connsiteX76" fmla="*/ 3237530 w 4246481"/>
                <a:gd name="connsiteY76" fmla="*/ 1859127 h 4248240"/>
                <a:gd name="connsiteX77" fmla="*/ 3270956 w 4246481"/>
                <a:gd name="connsiteY77" fmla="*/ 1832298 h 4248240"/>
                <a:gd name="connsiteX78" fmla="*/ 3284591 w 4246481"/>
                <a:gd name="connsiteY78" fmla="*/ 1828779 h 4248240"/>
                <a:gd name="connsiteX79" fmla="*/ 3301304 w 4246481"/>
                <a:gd name="connsiteY79" fmla="*/ 1933457 h 4248240"/>
                <a:gd name="connsiteX80" fmla="*/ 3435889 w 4246481"/>
                <a:gd name="connsiteY80" fmla="*/ 1754449 h 4248240"/>
                <a:gd name="connsiteX81" fmla="*/ 3451283 w 4246481"/>
                <a:gd name="connsiteY81" fmla="*/ 1743454 h 4248240"/>
                <a:gd name="connsiteX82" fmla="*/ 3474154 w 4246481"/>
                <a:gd name="connsiteY82" fmla="*/ 1752250 h 4248240"/>
                <a:gd name="connsiteX83" fmla="*/ 3481631 w 4246481"/>
                <a:gd name="connsiteY83" fmla="*/ 1805029 h 4248240"/>
                <a:gd name="connsiteX84" fmla="*/ 3483390 w 4246481"/>
                <a:gd name="connsiteY84" fmla="*/ 1819983 h 4248240"/>
                <a:gd name="connsiteX85" fmla="*/ 3674273 w 4246481"/>
                <a:gd name="connsiteY85" fmla="*/ 1672203 h 4248240"/>
                <a:gd name="connsiteX86" fmla="*/ 3682190 w 4246481"/>
                <a:gd name="connsiteY86" fmla="*/ 1718384 h 4248240"/>
                <a:gd name="connsiteX87" fmla="*/ 3855919 w 4246481"/>
                <a:gd name="connsiteY87" fmla="*/ 1624262 h 4248240"/>
                <a:gd name="connsiteX88" fmla="*/ 3851521 w 4246481"/>
                <a:gd name="connsiteY88" fmla="*/ 1666485 h 4248240"/>
                <a:gd name="connsiteX89" fmla="*/ 3856799 w 4246481"/>
                <a:gd name="connsiteY89" fmla="*/ 1664286 h 4248240"/>
                <a:gd name="connsiteX90" fmla="*/ 4189304 w 4246481"/>
                <a:gd name="connsiteY90" fmla="*/ 1469445 h 4248240"/>
                <a:gd name="connsiteX91" fmla="*/ 4233726 w 4246481"/>
                <a:gd name="connsiteY91" fmla="*/ 1452732 h 4248240"/>
                <a:gd name="connsiteX92" fmla="*/ 4244282 w 4246481"/>
                <a:gd name="connsiteY92" fmla="*/ 1450972 h 4248240"/>
                <a:gd name="connsiteX93" fmla="*/ 4246481 w 4246481"/>
                <a:gd name="connsiteY93" fmla="*/ 1453171 h 4248240"/>
                <a:gd name="connsiteX94" fmla="*/ 4218332 w 4246481"/>
                <a:gd name="connsiteY94" fmla="*/ 1507709 h 4248240"/>
                <a:gd name="connsiteX95" fmla="*/ 3991824 w 4246481"/>
                <a:gd name="connsiteY95" fmla="*/ 1816024 h 4248240"/>
                <a:gd name="connsiteX96" fmla="*/ 3988306 w 4246481"/>
                <a:gd name="connsiteY96" fmla="*/ 1821302 h 4248240"/>
                <a:gd name="connsiteX97" fmla="*/ 4033167 w 4246481"/>
                <a:gd name="connsiteY97" fmla="*/ 1821302 h 4248240"/>
                <a:gd name="connsiteX98" fmla="*/ 3920133 w 4246481"/>
                <a:gd name="connsiteY98" fmla="*/ 1984476 h 4248240"/>
                <a:gd name="connsiteX99" fmla="*/ 3965435 w 4246481"/>
                <a:gd name="connsiteY99" fmla="*/ 1995472 h 4248240"/>
                <a:gd name="connsiteX100" fmla="*/ 3798303 w 4246481"/>
                <a:gd name="connsiteY100" fmla="*/ 2169201 h 4248240"/>
                <a:gd name="connsiteX101" fmla="*/ 3810617 w 4246481"/>
                <a:gd name="connsiteY101" fmla="*/ 2171840 h 4248240"/>
                <a:gd name="connsiteX102" fmla="*/ 3870433 w 4246481"/>
                <a:gd name="connsiteY102" fmla="*/ 2187674 h 4248240"/>
                <a:gd name="connsiteX103" fmla="*/ 3875271 w 4246481"/>
                <a:gd name="connsiteY103" fmla="*/ 2203507 h 4248240"/>
                <a:gd name="connsiteX104" fmla="*/ 3833049 w 4246481"/>
                <a:gd name="connsiteY104" fmla="*/ 2247050 h 4248240"/>
                <a:gd name="connsiteX105" fmla="*/ 3727931 w 4246481"/>
                <a:gd name="connsiteY105" fmla="*/ 2317861 h 4248240"/>
                <a:gd name="connsiteX106" fmla="*/ 3670754 w 4246481"/>
                <a:gd name="connsiteY106" fmla="*/ 2339852 h 4248240"/>
                <a:gd name="connsiteX107" fmla="*/ 3683949 w 4246481"/>
                <a:gd name="connsiteY107" fmla="*/ 2344250 h 4248240"/>
                <a:gd name="connsiteX108" fmla="*/ 3755200 w 4246481"/>
                <a:gd name="connsiteY108" fmla="*/ 2364042 h 4248240"/>
                <a:gd name="connsiteX109" fmla="*/ 3760918 w 4246481"/>
                <a:gd name="connsiteY109" fmla="*/ 2383395 h 4248240"/>
                <a:gd name="connsiteX110" fmla="*/ 3620175 w 4246481"/>
                <a:gd name="connsiteY110" fmla="*/ 2481036 h 4248240"/>
                <a:gd name="connsiteX111" fmla="*/ 3570475 w 4246481"/>
                <a:gd name="connsiteY111" fmla="*/ 2494231 h 4248240"/>
                <a:gd name="connsiteX112" fmla="*/ 3585869 w 4246481"/>
                <a:gd name="connsiteY112" fmla="*/ 2503907 h 4248240"/>
                <a:gd name="connsiteX113" fmla="*/ 3618416 w 4246481"/>
                <a:gd name="connsiteY113" fmla="*/ 2514902 h 4248240"/>
                <a:gd name="connsiteX114" fmla="*/ 3634249 w 4246481"/>
                <a:gd name="connsiteY114" fmla="*/ 2520180 h 4248240"/>
                <a:gd name="connsiteX115" fmla="*/ 3639527 w 4246481"/>
                <a:gd name="connsiteY115" fmla="*/ 2550088 h 4248240"/>
                <a:gd name="connsiteX116" fmla="*/ 3557280 w 4246481"/>
                <a:gd name="connsiteY116" fmla="*/ 2599788 h 4248240"/>
                <a:gd name="connsiteX117" fmla="*/ 3427972 w 4246481"/>
                <a:gd name="connsiteY117" fmla="*/ 2642891 h 4248240"/>
                <a:gd name="connsiteX118" fmla="*/ 3419616 w 4246481"/>
                <a:gd name="connsiteY118" fmla="*/ 2645090 h 4248240"/>
                <a:gd name="connsiteX119" fmla="*/ 3436769 w 4246481"/>
                <a:gd name="connsiteY119" fmla="*/ 2655206 h 4248240"/>
                <a:gd name="connsiteX120" fmla="*/ 3492187 w 4246481"/>
                <a:gd name="connsiteY120" fmla="*/ 2673678 h 4248240"/>
                <a:gd name="connsiteX121" fmla="*/ 3497904 w 4246481"/>
                <a:gd name="connsiteY121" fmla="*/ 2693470 h 4248240"/>
                <a:gd name="connsiteX122" fmla="*/ 3453042 w 4246481"/>
                <a:gd name="connsiteY122" fmla="*/ 2732174 h 4248240"/>
                <a:gd name="connsiteX123" fmla="*/ 3296026 w 4246481"/>
                <a:gd name="connsiteY123" fmla="*/ 2769119 h 4248240"/>
                <a:gd name="connsiteX124" fmla="*/ 3287229 w 4246481"/>
                <a:gd name="connsiteY124" fmla="*/ 2768680 h 4248240"/>
                <a:gd name="connsiteX125" fmla="*/ 3283271 w 4246481"/>
                <a:gd name="connsiteY125" fmla="*/ 2770439 h 4248240"/>
                <a:gd name="connsiteX126" fmla="*/ 3299545 w 4246481"/>
                <a:gd name="connsiteY126" fmla="*/ 2784953 h 4248240"/>
                <a:gd name="connsiteX127" fmla="*/ 3328133 w 4246481"/>
                <a:gd name="connsiteY127" fmla="*/ 2806064 h 4248240"/>
                <a:gd name="connsiteX128" fmla="*/ 3328133 w 4246481"/>
                <a:gd name="connsiteY128" fmla="*/ 2832893 h 4248240"/>
                <a:gd name="connsiteX129" fmla="*/ 3274915 w 4246481"/>
                <a:gd name="connsiteY129" fmla="*/ 2861042 h 4248240"/>
                <a:gd name="connsiteX130" fmla="*/ 3158362 w 4246481"/>
                <a:gd name="connsiteY130" fmla="*/ 2894909 h 4248240"/>
                <a:gd name="connsiteX131" fmla="*/ 3148686 w 4246481"/>
                <a:gd name="connsiteY131" fmla="*/ 2899746 h 4248240"/>
                <a:gd name="connsiteX132" fmla="*/ 3166278 w 4246481"/>
                <a:gd name="connsiteY132" fmla="*/ 2908983 h 4248240"/>
                <a:gd name="connsiteX133" fmla="*/ 3189149 w 4246481"/>
                <a:gd name="connsiteY133" fmla="*/ 2916460 h 4248240"/>
                <a:gd name="connsiteX134" fmla="*/ 3194867 w 4246481"/>
                <a:gd name="connsiteY134" fmla="*/ 2945488 h 4248240"/>
                <a:gd name="connsiteX135" fmla="*/ 3146047 w 4246481"/>
                <a:gd name="connsiteY135" fmla="*/ 2976715 h 4248240"/>
                <a:gd name="connsiteX136" fmla="*/ 2990790 w 4246481"/>
                <a:gd name="connsiteY136" fmla="*/ 3011021 h 4248240"/>
                <a:gd name="connsiteX137" fmla="*/ 2999586 w 4246481"/>
                <a:gd name="connsiteY137" fmla="*/ 3024656 h 4248240"/>
                <a:gd name="connsiteX138" fmla="*/ 3014540 w 4246481"/>
                <a:gd name="connsiteY138" fmla="*/ 3046647 h 4248240"/>
                <a:gd name="connsiteX139" fmla="*/ 3007503 w 4246481"/>
                <a:gd name="connsiteY139" fmla="*/ 3068198 h 4248240"/>
                <a:gd name="connsiteX140" fmla="*/ 2959122 w 4246481"/>
                <a:gd name="connsiteY140" fmla="*/ 3086231 h 4248240"/>
                <a:gd name="connsiteX141" fmla="*/ 2887871 w 4246481"/>
                <a:gd name="connsiteY141" fmla="*/ 3106903 h 4248240"/>
                <a:gd name="connsiteX142" fmla="*/ 2851366 w 4246481"/>
                <a:gd name="connsiteY142" fmla="*/ 3139010 h 4248240"/>
                <a:gd name="connsiteX143" fmla="*/ 2867200 w 4246481"/>
                <a:gd name="connsiteY143" fmla="*/ 3141209 h 4248240"/>
                <a:gd name="connsiteX144" fmla="*/ 2957363 w 4246481"/>
                <a:gd name="connsiteY144" fmla="*/ 3105583 h 4248240"/>
                <a:gd name="connsiteX145" fmla="*/ 2967039 w 4246481"/>
                <a:gd name="connsiteY145" fmla="*/ 3104704 h 4248240"/>
                <a:gd name="connsiteX146" fmla="*/ 2977155 w 4246481"/>
                <a:gd name="connsiteY146" fmla="*/ 3118338 h 4248240"/>
                <a:gd name="connsiteX147" fmla="*/ 2971437 w 4246481"/>
                <a:gd name="connsiteY147" fmla="*/ 3156163 h 4248240"/>
                <a:gd name="connsiteX148" fmla="*/ 2980234 w 4246481"/>
                <a:gd name="connsiteY148" fmla="*/ 3148686 h 4248240"/>
                <a:gd name="connsiteX149" fmla="*/ 3085791 w 4246481"/>
                <a:gd name="connsiteY149" fmla="*/ 3098986 h 4248240"/>
                <a:gd name="connsiteX150" fmla="*/ 3109981 w 4246481"/>
                <a:gd name="connsiteY150" fmla="*/ 3100305 h 4248240"/>
                <a:gd name="connsiteX151" fmla="*/ 3116579 w 4246481"/>
                <a:gd name="connsiteY151" fmla="*/ 3115259 h 4248240"/>
                <a:gd name="connsiteX152" fmla="*/ 3100305 w 4246481"/>
                <a:gd name="connsiteY152" fmla="*/ 3142968 h 4248240"/>
                <a:gd name="connsiteX153" fmla="*/ 3093268 w 4246481"/>
                <a:gd name="connsiteY153" fmla="*/ 3159681 h 4248240"/>
                <a:gd name="connsiteX154" fmla="*/ 3102944 w 4246481"/>
                <a:gd name="connsiteY154" fmla="*/ 3154843 h 4248240"/>
                <a:gd name="connsiteX155" fmla="*/ 3238849 w 4246481"/>
                <a:gd name="connsiteY155" fmla="*/ 3111301 h 4248240"/>
                <a:gd name="connsiteX156" fmla="*/ 3259081 w 4246481"/>
                <a:gd name="connsiteY156" fmla="*/ 3114379 h 4248240"/>
                <a:gd name="connsiteX157" fmla="*/ 3253363 w 4246481"/>
                <a:gd name="connsiteY157" fmla="*/ 3134611 h 4248240"/>
                <a:gd name="connsiteX158" fmla="*/ 3237090 w 4246481"/>
                <a:gd name="connsiteY158" fmla="*/ 3168478 h 4248240"/>
                <a:gd name="connsiteX159" fmla="*/ 3312299 w 4246481"/>
                <a:gd name="connsiteY159" fmla="*/ 3143848 h 4248240"/>
                <a:gd name="connsiteX160" fmla="*/ 3392787 w 4246481"/>
                <a:gd name="connsiteY160" fmla="*/ 3145167 h 4248240"/>
                <a:gd name="connsiteX161" fmla="*/ 3354082 w 4246481"/>
                <a:gd name="connsiteY161" fmla="*/ 3204543 h 4248240"/>
                <a:gd name="connsiteX162" fmla="*/ 3523854 w 4246481"/>
                <a:gd name="connsiteY162" fmla="*/ 3183872 h 4248240"/>
                <a:gd name="connsiteX163" fmla="*/ 3526053 w 4246481"/>
                <a:gd name="connsiteY163" fmla="*/ 3187830 h 4248240"/>
                <a:gd name="connsiteX164" fmla="*/ 3495705 w 4246481"/>
                <a:gd name="connsiteY164" fmla="*/ 3233131 h 4248240"/>
                <a:gd name="connsiteX165" fmla="*/ 3654921 w 4246481"/>
                <a:gd name="connsiteY165" fmla="*/ 3247206 h 4248240"/>
                <a:gd name="connsiteX166" fmla="*/ 3636888 w 4246481"/>
                <a:gd name="connsiteY166" fmla="*/ 3275354 h 4248240"/>
                <a:gd name="connsiteX167" fmla="*/ 3765316 w 4246481"/>
                <a:gd name="connsiteY167" fmla="*/ 3307901 h 4248240"/>
                <a:gd name="connsiteX168" fmla="*/ 3745524 w 4246481"/>
                <a:gd name="connsiteY168" fmla="*/ 3326374 h 4248240"/>
                <a:gd name="connsiteX169" fmla="*/ 3891985 w 4246481"/>
                <a:gd name="connsiteY169" fmla="*/ 3356281 h 4248240"/>
                <a:gd name="connsiteX170" fmla="*/ 4033607 w 4246481"/>
                <a:gd name="connsiteY170" fmla="*/ 3400264 h 4248240"/>
                <a:gd name="connsiteX171" fmla="*/ 4034047 w 4246481"/>
                <a:gd name="connsiteY171" fmla="*/ 3403782 h 4248240"/>
                <a:gd name="connsiteX172" fmla="*/ 3996222 w 4246481"/>
                <a:gd name="connsiteY172" fmla="*/ 3417857 h 4248240"/>
                <a:gd name="connsiteX173" fmla="*/ 3747723 w 4246481"/>
                <a:gd name="connsiteY173" fmla="*/ 3464478 h 4248240"/>
                <a:gd name="connsiteX174" fmla="*/ 3742005 w 4246481"/>
                <a:gd name="connsiteY174" fmla="*/ 3465357 h 4248240"/>
                <a:gd name="connsiteX175" fmla="*/ 3762677 w 4246481"/>
                <a:gd name="connsiteY175" fmla="*/ 3485149 h 4248240"/>
                <a:gd name="connsiteX176" fmla="*/ 3633369 w 4246481"/>
                <a:gd name="connsiteY176" fmla="*/ 3513738 h 4248240"/>
                <a:gd name="connsiteX177" fmla="*/ 3650522 w 4246481"/>
                <a:gd name="connsiteY177" fmla="*/ 3542326 h 4248240"/>
                <a:gd name="connsiteX178" fmla="*/ 3489988 w 4246481"/>
                <a:gd name="connsiteY178" fmla="*/ 3551123 h 4248240"/>
                <a:gd name="connsiteX179" fmla="*/ 3511099 w 4246481"/>
                <a:gd name="connsiteY179" fmla="*/ 3583230 h 4248240"/>
                <a:gd name="connsiteX180" fmla="*/ 3501423 w 4246481"/>
                <a:gd name="connsiteY180" fmla="*/ 3603461 h 4248240"/>
                <a:gd name="connsiteX181" fmla="*/ 3347485 w 4246481"/>
                <a:gd name="connsiteY181" fmla="*/ 3573993 h 4248240"/>
                <a:gd name="connsiteX182" fmla="*/ 3383551 w 4246481"/>
                <a:gd name="connsiteY182" fmla="*/ 3633369 h 4248240"/>
                <a:gd name="connsiteX183" fmla="*/ 3380912 w 4246481"/>
                <a:gd name="connsiteY183" fmla="*/ 3637328 h 4248240"/>
                <a:gd name="connsiteX184" fmla="*/ 3228733 w 4246481"/>
                <a:gd name="connsiteY184" fmla="*/ 3606540 h 4248240"/>
                <a:gd name="connsiteX185" fmla="*/ 3238409 w 4246481"/>
                <a:gd name="connsiteY185" fmla="*/ 3628531 h 4248240"/>
                <a:gd name="connsiteX186" fmla="*/ 3250724 w 4246481"/>
                <a:gd name="connsiteY186" fmla="*/ 3651842 h 4248240"/>
                <a:gd name="connsiteX187" fmla="*/ 3242368 w 4246481"/>
                <a:gd name="connsiteY187" fmla="*/ 3664157 h 4248240"/>
                <a:gd name="connsiteX188" fmla="*/ 3211580 w 4246481"/>
                <a:gd name="connsiteY188" fmla="*/ 3661078 h 4248240"/>
                <a:gd name="connsiteX189" fmla="*/ 3089310 w 4246481"/>
                <a:gd name="connsiteY189" fmla="*/ 3611378 h 4248240"/>
                <a:gd name="connsiteX190" fmla="*/ 3086231 w 4246481"/>
                <a:gd name="connsiteY190" fmla="*/ 3613138 h 4248240"/>
                <a:gd name="connsiteX191" fmla="*/ 3113940 w 4246481"/>
                <a:gd name="connsiteY191" fmla="*/ 3666796 h 4248240"/>
                <a:gd name="connsiteX192" fmla="*/ 3089750 w 4246481"/>
                <a:gd name="connsiteY192" fmla="*/ 3671194 h 4248240"/>
                <a:gd name="connsiteX193" fmla="*/ 2986391 w 4246481"/>
                <a:gd name="connsiteY193" fmla="*/ 3628971 h 4248240"/>
                <a:gd name="connsiteX194" fmla="*/ 2963081 w 4246481"/>
                <a:gd name="connsiteY194" fmla="*/ 3610938 h 4248240"/>
                <a:gd name="connsiteX195" fmla="*/ 2967479 w 4246481"/>
                <a:gd name="connsiteY195" fmla="*/ 3639087 h 4248240"/>
                <a:gd name="connsiteX196" fmla="*/ 2948127 w 4246481"/>
                <a:gd name="connsiteY196" fmla="*/ 3658879 h 4248240"/>
                <a:gd name="connsiteX197" fmla="*/ 2849607 w 4246481"/>
                <a:gd name="connsiteY197" fmla="*/ 3614897 h 4248240"/>
                <a:gd name="connsiteX198" fmla="*/ 2840810 w 4246481"/>
                <a:gd name="connsiteY198" fmla="*/ 3609619 h 4248240"/>
                <a:gd name="connsiteX199" fmla="*/ 2835972 w 4246481"/>
                <a:gd name="connsiteY199" fmla="*/ 3609619 h 4248240"/>
                <a:gd name="connsiteX200" fmla="*/ 2847848 w 4246481"/>
                <a:gd name="connsiteY200" fmla="*/ 3632490 h 4248240"/>
                <a:gd name="connsiteX201" fmla="*/ 2835533 w 4246481"/>
                <a:gd name="connsiteY201" fmla="*/ 3652722 h 4248240"/>
                <a:gd name="connsiteX202" fmla="*/ 2785393 w 4246481"/>
                <a:gd name="connsiteY202" fmla="*/ 3639967 h 4248240"/>
                <a:gd name="connsiteX203" fmla="*/ 2715901 w 4246481"/>
                <a:gd name="connsiteY203" fmla="*/ 3597744 h 4248240"/>
                <a:gd name="connsiteX204" fmla="*/ 2708864 w 4246481"/>
                <a:gd name="connsiteY204" fmla="*/ 3592466 h 4248240"/>
                <a:gd name="connsiteX205" fmla="*/ 2705345 w 4246481"/>
                <a:gd name="connsiteY205" fmla="*/ 3618416 h 4248240"/>
                <a:gd name="connsiteX206" fmla="*/ 2693030 w 4246481"/>
                <a:gd name="connsiteY206" fmla="*/ 3627212 h 4248240"/>
                <a:gd name="connsiteX207" fmla="*/ 2656525 w 4246481"/>
                <a:gd name="connsiteY207" fmla="*/ 3641726 h 4248240"/>
                <a:gd name="connsiteX208" fmla="*/ 2692151 w 4246481"/>
                <a:gd name="connsiteY208" fmla="*/ 3644805 h 4248240"/>
                <a:gd name="connsiteX209" fmla="*/ 2748888 w 4246481"/>
                <a:gd name="connsiteY209" fmla="*/ 3669875 h 4248240"/>
                <a:gd name="connsiteX210" fmla="*/ 2757244 w 4246481"/>
                <a:gd name="connsiteY210" fmla="*/ 3682629 h 4248240"/>
                <a:gd name="connsiteX211" fmla="*/ 2745369 w 4246481"/>
                <a:gd name="connsiteY211" fmla="*/ 3689227 h 4248240"/>
                <a:gd name="connsiteX212" fmla="*/ 2723378 w 4246481"/>
                <a:gd name="connsiteY212" fmla="*/ 3697143 h 4248240"/>
                <a:gd name="connsiteX213" fmla="*/ 2798148 w 4246481"/>
                <a:gd name="connsiteY213" fmla="*/ 3727491 h 4248240"/>
                <a:gd name="connsiteX214" fmla="*/ 2820139 w 4246481"/>
                <a:gd name="connsiteY214" fmla="*/ 3741566 h 4248240"/>
                <a:gd name="connsiteX215" fmla="*/ 2817500 w 4246481"/>
                <a:gd name="connsiteY215" fmla="*/ 3756519 h 4248240"/>
                <a:gd name="connsiteX216" fmla="*/ 2791110 w 4246481"/>
                <a:gd name="connsiteY216" fmla="*/ 3767075 h 4248240"/>
                <a:gd name="connsiteX217" fmla="*/ 2883033 w 4246481"/>
                <a:gd name="connsiteY217" fmla="*/ 3825571 h 4248240"/>
                <a:gd name="connsiteX218" fmla="*/ 2836412 w 4246481"/>
                <a:gd name="connsiteY218" fmla="*/ 3839646 h 4248240"/>
                <a:gd name="connsiteX219" fmla="*/ 2934493 w 4246481"/>
                <a:gd name="connsiteY219" fmla="*/ 3908258 h 4248240"/>
                <a:gd name="connsiteX220" fmla="*/ 2896228 w 4246481"/>
                <a:gd name="connsiteY220" fmla="*/ 3918374 h 4248240"/>
                <a:gd name="connsiteX221" fmla="*/ 2971877 w 4246481"/>
                <a:gd name="connsiteY221" fmla="*/ 3997542 h 4248240"/>
                <a:gd name="connsiteX222" fmla="*/ 2950766 w 4246481"/>
                <a:gd name="connsiteY222" fmla="*/ 4003699 h 4248240"/>
                <a:gd name="connsiteX223" fmla="*/ 3000906 w 4246481"/>
                <a:gd name="connsiteY223" fmla="*/ 4078029 h 4248240"/>
                <a:gd name="connsiteX224" fmla="*/ 2981993 w 4246481"/>
                <a:gd name="connsiteY224" fmla="*/ 4078909 h 4248240"/>
                <a:gd name="connsiteX225" fmla="*/ 3098106 w 4246481"/>
                <a:gd name="connsiteY225" fmla="*/ 4248240 h 4248240"/>
                <a:gd name="connsiteX226" fmla="*/ 2918219 w 4246481"/>
                <a:gd name="connsiteY226" fmla="*/ 4150600 h 4248240"/>
                <a:gd name="connsiteX227" fmla="*/ 2919978 w 4246481"/>
                <a:gd name="connsiteY227" fmla="*/ 4169952 h 4248240"/>
                <a:gd name="connsiteX228" fmla="*/ 2840810 w 4246481"/>
                <a:gd name="connsiteY228" fmla="*/ 4127289 h 4248240"/>
                <a:gd name="connsiteX229" fmla="*/ 2837292 w 4246481"/>
                <a:gd name="connsiteY229" fmla="*/ 4148841 h 4248240"/>
                <a:gd name="connsiteX230" fmla="*/ 2751087 w 4246481"/>
                <a:gd name="connsiteY230" fmla="*/ 4081988 h 4248240"/>
                <a:gd name="connsiteX231" fmla="*/ 2744489 w 4246481"/>
                <a:gd name="connsiteY231" fmla="*/ 4121572 h 4248240"/>
                <a:gd name="connsiteX232" fmla="*/ 2666201 w 4246481"/>
                <a:gd name="connsiteY232" fmla="*/ 4029649 h 4248240"/>
                <a:gd name="connsiteX233" fmla="*/ 2657845 w 4246481"/>
                <a:gd name="connsiteY233" fmla="*/ 4078469 h 4248240"/>
                <a:gd name="connsiteX234" fmla="*/ 2590552 w 4246481"/>
                <a:gd name="connsiteY234" fmla="*/ 3990065 h 4248240"/>
                <a:gd name="connsiteX235" fmla="*/ 2579116 w 4246481"/>
                <a:gd name="connsiteY235" fmla="*/ 4029649 h 4248240"/>
                <a:gd name="connsiteX236" fmla="*/ 2575158 w 4246481"/>
                <a:gd name="connsiteY236" fmla="*/ 4030968 h 4248240"/>
                <a:gd name="connsiteX237" fmla="*/ 2513142 w 4246481"/>
                <a:gd name="connsiteY237" fmla="*/ 3931129 h 4248240"/>
                <a:gd name="connsiteX238" fmla="*/ 2506986 w 4246481"/>
                <a:gd name="connsiteY238" fmla="*/ 3957518 h 4248240"/>
                <a:gd name="connsiteX239" fmla="*/ 2490712 w 4246481"/>
                <a:gd name="connsiteY239" fmla="*/ 3962796 h 4248240"/>
                <a:gd name="connsiteX240" fmla="*/ 2454646 w 4246481"/>
                <a:gd name="connsiteY240" fmla="*/ 3894624 h 4248240"/>
                <a:gd name="connsiteX241" fmla="*/ 2451568 w 4246481"/>
                <a:gd name="connsiteY241" fmla="*/ 3871753 h 4248240"/>
                <a:gd name="connsiteX242" fmla="*/ 2439692 w 4246481"/>
                <a:gd name="connsiteY242" fmla="*/ 3891105 h 4248240"/>
                <a:gd name="connsiteX243" fmla="*/ 2421660 w 4246481"/>
                <a:gd name="connsiteY243" fmla="*/ 3892424 h 4248240"/>
                <a:gd name="connsiteX244" fmla="*/ 2399228 w 4246481"/>
                <a:gd name="connsiteY244" fmla="*/ 3849322 h 4248240"/>
                <a:gd name="connsiteX245" fmla="*/ 2386914 w 4246481"/>
                <a:gd name="connsiteY245" fmla="*/ 3815895 h 4248240"/>
                <a:gd name="connsiteX246" fmla="*/ 2380756 w 4246481"/>
                <a:gd name="connsiteY246" fmla="*/ 3836127 h 4248240"/>
                <a:gd name="connsiteX247" fmla="*/ 2367122 w 4246481"/>
                <a:gd name="connsiteY247" fmla="*/ 3839206 h 4248240"/>
                <a:gd name="connsiteX248" fmla="*/ 2353928 w 4246481"/>
                <a:gd name="connsiteY248" fmla="*/ 3822933 h 4248240"/>
                <a:gd name="connsiteX249" fmla="*/ 2328418 w 4246481"/>
                <a:gd name="connsiteY249" fmla="*/ 3750362 h 4248240"/>
                <a:gd name="connsiteX250" fmla="*/ 2322260 w 4246481"/>
                <a:gd name="connsiteY250" fmla="*/ 3755200 h 4248240"/>
                <a:gd name="connsiteX251" fmla="*/ 2296750 w 4246481"/>
                <a:gd name="connsiteY251" fmla="*/ 3749482 h 4248240"/>
                <a:gd name="connsiteX252" fmla="*/ 2280916 w 4246481"/>
                <a:gd name="connsiteY252" fmla="*/ 3709019 h 4248240"/>
                <a:gd name="connsiteX253" fmla="*/ 2270362 w 4246481"/>
                <a:gd name="connsiteY253" fmla="*/ 3685268 h 4248240"/>
                <a:gd name="connsiteX254" fmla="*/ 2267282 w 4246481"/>
                <a:gd name="connsiteY254" fmla="*/ 3686588 h 4248240"/>
                <a:gd name="connsiteX255" fmla="*/ 2255846 w 4246481"/>
                <a:gd name="connsiteY255" fmla="*/ 3696704 h 4248240"/>
                <a:gd name="connsiteX256" fmla="*/ 2243972 w 4246481"/>
                <a:gd name="connsiteY256" fmla="*/ 3683949 h 4248240"/>
                <a:gd name="connsiteX257" fmla="*/ 2228138 w 4246481"/>
                <a:gd name="connsiteY257" fmla="*/ 3606980 h 4248240"/>
                <a:gd name="connsiteX258" fmla="*/ 2225938 w 4246481"/>
                <a:gd name="connsiteY258" fmla="*/ 3592906 h 4248240"/>
                <a:gd name="connsiteX259" fmla="*/ 2214944 w 4246481"/>
                <a:gd name="connsiteY259" fmla="*/ 3606540 h 4248240"/>
                <a:gd name="connsiteX260" fmla="*/ 2204388 w 4246481"/>
                <a:gd name="connsiteY260" fmla="*/ 3606101 h 4248240"/>
                <a:gd name="connsiteX261" fmla="*/ 2190754 w 4246481"/>
                <a:gd name="connsiteY261" fmla="*/ 3579711 h 4248240"/>
                <a:gd name="connsiteX262" fmla="*/ 2143252 w 4246481"/>
                <a:gd name="connsiteY262" fmla="*/ 3418297 h 4248240"/>
                <a:gd name="connsiteX263" fmla="*/ 2139734 w 4246481"/>
                <a:gd name="connsiteY263" fmla="*/ 3412139 h 4248240"/>
                <a:gd name="connsiteX264" fmla="*/ 2135776 w 4246481"/>
                <a:gd name="connsiteY264" fmla="*/ 3445126 h 4248240"/>
                <a:gd name="connsiteX265" fmla="*/ 2120822 w 4246481"/>
                <a:gd name="connsiteY265" fmla="*/ 3767075 h 4248240"/>
                <a:gd name="connsiteX266" fmla="*/ 2137974 w 4246481"/>
                <a:gd name="connsiteY266" fmla="*/ 3936846 h 4248240"/>
                <a:gd name="connsiteX267" fmla="*/ 2145452 w 4246481"/>
                <a:gd name="connsiteY267" fmla="*/ 4173471 h 4248240"/>
                <a:gd name="connsiteX268" fmla="*/ 2134016 w 4246481"/>
                <a:gd name="connsiteY268" fmla="*/ 4184466 h 4248240"/>
                <a:gd name="connsiteX269" fmla="*/ 2104108 w 4246481"/>
                <a:gd name="connsiteY269" fmla="*/ 4184466 h 4248240"/>
                <a:gd name="connsiteX270" fmla="*/ 2103228 w 4246481"/>
                <a:gd name="connsiteY270" fmla="*/ 4177869 h 4248240"/>
                <a:gd name="connsiteX271" fmla="*/ 2086076 w 4246481"/>
                <a:gd name="connsiteY271" fmla="*/ 3859438 h 4248240"/>
                <a:gd name="connsiteX272" fmla="*/ 2090034 w 4246481"/>
                <a:gd name="connsiteY272" fmla="*/ 3478112 h 4248240"/>
                <a:gd name="connsiteX273" fmla="*/ 2094872 w 4246481"/>
                <a:gd name="connsiteY273" fmla="*/ 3433690 h 4248240"/>
                <a:gd name="connsiteX274" fmla="*/ 2092234 w 4246481"/>
                <a:gd name="connsiteY274" fmla="*/ 3432811 h 4248240"/>
                <a:gd name="connsiteX275" fmla="*/ 2073760 w 4246481"/>
                <a:gd name="connsiteY275" fmla="*/ 3496145 h 4248240"/>
                <a:gd name="connsiteX276" fmla="*/ 2051770 w 4246481"/>
                <a:gd name="connsiteY276" fmla="*/ 3585429 h 4248240"/>
                <a:gd name="connsiteX277" fmla="*/ 2050010 w 4246481"/>
                <a:gd name="connsiteY277" fmla="*/ 3590707 h 4248240"/>
                <a:gd name="connsiteX278" fmla="*/ 2039894 w 4246481"/>
                <a:gd name="connsiteY278" fmla="*/ 3608300 h 4248240"/>
                <a:gd name="connsiteX279" fmla="*/ 2027140 w 4246481"/>
                <a:gd name="connsiteY279" fmla="*/ 3595545 h 4248240"/>
                <a:gd name="connsiteX280" fmla="*/ 2023182 w 4246481"/>
                <a:gd name="connsiteY280" fmla="*/ 3592906 h 4248240"/>
                <a:gd name="connsiteX281" fmla="*/ 2016584 w 4246481"/>
                <a:gd name="connsiteY281" fmla="*/ 3638207 h 4248240"/>
                <a:gd name="connsiteX282" fmla="*/ 2006468 w 4246481"/>
                <a:gd name="connsiteY282" fmla="*/ 3679991 h 4248240"/>
                <a:gd name="connsiteX283" fmla="*/ 1980078 w 4246481"/>
                <a:gd name="connsiteY283" fmla="*/ 3683069 h 4248240"/>
                <a:gd name="connsiteX284" fmla="*/ 1972162 w 4246481"/>
                <a:gd name="connsiteY284" fmla="*/ 3697143 h 4248240"/>
                <a:gd name="connsiteX285" fmla="*/ 1953250 w 4246481"/>
                <a:gd name="connsiteY285" fmla="*/ 3744204 h 4248240"/>
                <a:gd name="connsiteX286" fmla="*/ 1925540 w 4246481"/>
                <a:gd name="connsiteY286" fmla="*/ 3751242 h 4248240"/>
                <a:gd name="connsiteX287" fmla="*/ 1923342 w 4246481"/>
                <a:gd name="connsiteY287" fmla="*/ 3749922 h 4248240"/>
                <a:gd name="connsiteX288" fmla="*/ 1901790 w 4246481"/>
                <a:gd name="connsiteY288" fmla="*/ 3808858 h 4248240"/>
                <a:gd name="connsiteX289" fmla="*/ 1883318 w 4246481"/>
                <a:gd name="connsiteY289" fmla="*/ 3835687 h 4248240"/>
                <a:gd name="connsiteX290" fmla="*/ 1868364 w 4246481"/>
                <a:gd name="connsiteY290" fmla="*/ 3831289 h 4248240"/>
                <a:gd name="connsiteX291" fmla="*/ 1862646 w 4246481"/>
                <a:gd name="connsiteY291" fmla="*/ 3812377 h 4248240"/>
                <a:gd name="connsiteX292" fmla="*/ 1841974 w 4246481"/>
                <a:gd name="connsiteY292" fmla="*/ 3861197 h 4248240"/>
                <a:gd name="connsiteX293" fmla="*/ 1823501 w 4246481"/>
                <a:gd name="connsiteY293" fmla="*/ 3892424 h 4248240"/>
                <a:gd name="connsiteX294" fmla="*/ 1807228 w 4246481"/>
                <a:gd name="connsiteY294" fmla="*/ 3891105 h 4248240"/>
                <a:gd name="connsiteX295" fmla="*/ 1795353 w 4246481"/>
                <a:gd name="connsiteY295" fmla="*/ 3871753 h 4248240"/>
                <a:gd name="connsiteX296" fmla="*/ 1789635 w 4246481"/>
                <a:gd name="connsiteY296" fmla="*/ 3905179 h 4248240"/>
                <a:gd name="connsiteX297" fmla="*/ 1756649 w 4246481"/>
                <a:gd name="connsiteY297" fmla="*/ 3962796 h 4248240"/>
                <a:gd name="connsiteX298" fmla="*/ 1740375 w 4246481"/>
                <a:gd name="connsiteY298" fmla="*/ 3957078 h 4248240"/>
                <a:gd name="connsiteX299" fmla="*/ 1734218 w 4246481"/>
                <a:gd name="connsiteY299" fmla="*/ 3929370 h 4248240"/>
                <a:gd name="connsiteX300" fmla="*/ 1707829 w 4246481"/>
                <a:gd name="connsiteY300" fmla="*/ 3984787 h 4248240"/>
                <a:gd name="connsiteX301" fmla="*/ 1669125 w 4246481"/>
                <a:gd name="connsiteY301" fmla="*/ 4031848 h 4248240"/>
                <a:gd name="connsiteX302" fmla="*/ 1657250 w 4246481"/>
                <a:gd name="connsiteY302" fmla="*/ 3989625 h 4248240"/>
                <a:gd name="connsiteX303" fmla="*/ 1589956 w 4246481"/>
                <a:gd name="connsiteY303" fmla="*/ 4078909 h 4248240"/>
                <a:gd name="connsiteX304" fmla="*/ 1581160 w 4246481"/>
                <a:gd name="connsiteY304" fmla="*/ 4030968 h 4248240"/>
                <a:gd name="connsiteX305" fmla="*/ 1503311 w 4246481"/>
                <a:gd name="connsiteY305" fmla="*/ 4121132 h 4248240"/>
                <a:gd name="connsiteX306" fmla="*/ 1497154 w 4246481"/>
                <a:gd name="connsiteY306" fmla="*/ 4082428 h 4248240"/>
                <a:gd name="connsiteX307" fmla="*/ 1410509 w 4246481"/>
                <a:gd name="connsiteY307" fmla="*/ 4149281 h 4248240"/>
                <a:gd name="connsiteX308" fmla="*/ 1407430 w 4246481"/>
                <a:gd name="connsiteY308" fmla="*/ 4127289 h 4248240"/>
                <a:gd name="connsiteX309" fmla="*/ 1328262 w 4246481"/>
                <a:gd name="connsiteY309" fmla="*/ 4169952 h 4248240"/>
                <a:gd name="connsiteX310" fmla="*/ 1330021 w 4246481"/>
                <a:gd name="connsiteY310" fmla="*/ 4150160 h 4248240"/>
                <a:gd name="connsiteX311" fmla="*/ 1149255 w 4246481"/>
                <a:gd name="connsiteY311" fmla="*/ 4248240 h 4248240"/>
                <a:gd name="connsiteX312" fmla="*/ 1266687 w 4246481"/>
                <a:gd name="connsiteY312" fmla="*/ 4078909 h 4248240"/>
                <a:gd name="connsiteX313" fmla="*/ 1245575 w 4246481"/>
                <a:gd name="connsiteY313" fmla="*/ 4078909 h 4248240"/>
                <a:gd name="connsiteX314" fmla="*/ 1297475 w 4246481"/>
                <a:gd name="connsiteY314" fmla="*/ 4003260 h 4248240"/>
                <a:gd name="connsiteX315" fmla="*/ 1275923 w 4246481"/>
                <a:gd name="connsiteY315" fmla="*/ 3997542 h 4248240"/>
                <a:gd name="connsiteX316" fmla="*/ 1352452 w 4246481"/>
                <a:gd name="connsiteY316" fmla="*/ 3917934 h 4248240"/>
                <a:gd name="connsiteX317" fmla="*/ 1314188 w 4246481"/>
                <a:gd name="connsiteY317" fmla="*/ 3907818 h 4248240"/>
                <a:gd name="connsiteX318" fmla="*/ 1412708 w 4246481"/>
                <a:gd name="connsiteY318" fmla="*/ 3839646 h 4248240"/>
                <a:gd name="connsiteX319" fmla="*/ 1366087 w 4246481"/>
                <a:gd name="connsiteY319" fmla="*/ 3825571 h 4248240"/>
                <a:gd name="connsiteX320" fmla="*/ 1461088 w 4246481"/>
                <a:gd name="connsiteY320" fmla="*/ 3767515 h 4248240"/>
                <a:gd name="connsiteX321" fmla="*/ 1421944 w 4246481"/>
                <a:gd name="connsiteY321" fmla="*/ 3751681 h 4248240"/>
                <a:gd name="connsiteX322" fmla="*/ 1421064 w 4246481"/>
                <a:gd name="connsiteY322" fmla="*/ 3747283 h 4248240"/>
                <a:gd name="connsiteX323" fmla="*/ 1528821 w 4246481"/>
                <a:gd name="connsiteY323" fmla="*/ 3698023 h 4248240"/>
                <a:gd name="connsiteX324" fmla="*/ 1487478 w 4246481"/>
                <a:gd name="connsiteY324" fmla="*/ 3682190 h 4248240"/>
                <a:gd name="connsiteX325" fmla="*/ 1503311 w 4246481"/>
                <a:gd name="connsiteY325" fmla="*/ 3664597 h 4248240"/>
                <a:gd name="connsiteX326" fmla="*/ 1577201 w 4246481"/>
                <a:gd name="connsiteY326" fmla="*/ 3641726 h 4248240"/>
                <a:gd name="connsiteX327" fmla="*/ 1588197 w 4246481"/>
                <a:gd name="connsiteY327" fmla="*/ 3641286 h 4248240"/>
                <a:gd name="connsiteX328" fmla="*/ 1589956 w 4246481"/>
                <a:gd name="connsiteY328" fmla="*/ 3639087 h 4248240"/>
                <a:gd name="connsiteX329" fmla="*/ 1568845 w 4246481"/>
                <a:gd name="connsiteY329" fmla="*/ 3623253 h 4248240"/>
                <a:gd name="connsiteX330" fmla="*/ 1557409 w 4246481"/>
                <a:gd name="connsiteY330" fmla="*/ 3625453 h 4248240"/>
                <a:gd name="connsiteX331" fmla="*/ 1540696 w 4246481"/>
                <a:gd name="connsiteY331" fmla="*/ 3615337 h 4248240"/>
                <a:gd name="connsiteX332" fmla="*/ 1538937 w 4246481"/>
                <a:gd name="connsiteY332" fmla="*/ 3603461 h 4248240"/>
                <a:gd name="connsiteX333" fmla="*/ 1537617 w 4246481"/>
                <a:gd name="connsiteY333" fmla="*/ 3590707 h 4248240"/>
                <a:gd name="connsiteX334" fmla="*/ 1528821 w 4246481"/>
                <a:gd name="connsiteY334" fmla="*/ 3597304 h 4248240"/>
                <a:gd name="connsiteX335" fmla="*/ 1421064 w 4246481"/>
                <a:gd name="connsiteY335" fmla="*/ 3650962 h 4248240"/>
                <a:gd name="connsiteX336" fmla="*/ 1413587 w 4246481"/>
                <a:gd name="connsiteY336" fmla="*/ 3652282 h 4248240"/>
                <a:gd name="connsiteX337" fmla="*/ 1396434 w 4246481"/>
                <a:gd name="connsiteY337" fmla="*/ 3647444 h 4248240"/>
                <a:gd name="connsiteX338" fmla="*/ 1399073 w 4246481"/>
                <a:gd name="connsiteY338" fmla="*/ 3630291 h 4248240"/>
                <a:gd name="connsiteX339" fmla="*/ 1409189 w 4246481"/>
                <a:gd name="connsiteY339" fmla="*/ 3609179 h 4248240"/>
                <a:gd name="connsiteX340" fmla="*/ 1406990 w 4246481"/>
                <a:gd name="connsiteY340" fmla="*/ 3607420 h 4248240"/>
                <a:gd name="connsiteX341" fmla="*/ 1361688 w 4246481"/>
                <a:gd name="connsiteY341" fmla="*/ 3632490 h 4248240"/>
                <a:gd name="connsiteX342" fmla="*/ 1301433 w 4246481"/>
                <a:gd name="connsiteY342" fmla="*/ 3656680 h 4248240"/>
                <a:gd name="connsiteX343" fmla="*/ 1288238 w 4246481"/>
                <a:gd name="connsiteY343" fmla="*/ 3658879 h 4248240"/>
                <a:gd name="connsiteX344" fmla="*/ 1276803 w 4246481"/>
                <a:gd name="connsiteY344" fmla="*/ 3646124 h 4248240"/>
                <a:gd name="connsiteX345" fmla="*/ 1280321 w 4246481"/>
                <a:gd name="connsiteY345" fmla="*/ 3608300 h 4248240"/>
                <a:gd name="connsiteX346" fmla="*/ 1263608 w 4246481"/>
                <a:gd name="connsiteY346" fmla="*/ 3623693 h 4248240"/>
                <a:gd name="connsiteX347" fmla="*/ 1169047 w 4246481"/>
                <a:gd name="connsiteY347" fmla="*/ 3668995 h 4248240"/>
                <a:gd name="connsiteX348" fmla="*/ 1141778 w 4246481"/>
                <a:gd name="connsiteY348" fmla="*/ 3668115 h 4248240"/>
                <a:gd name="connsiteX349" fmla="*/ 1136060 w 4246481"/>
                <a:gd name="connsiteY349" fmla="*/ 3655360 h 4248240"/>
                <a:gd name="connsiteX350" fmla="*/ 1151893 w 4246481"/>
                <a:gd name="connsiteY350" fmla="*/ 3627212 h 4248240"/>
                <a:gd name="connsiteX351" fmla="*/ 1159810 w 4246481"/>
                <a:gd name="connsiteY351" fmla="*/ 3608739 h 4248240"/>
                <a:gd name="connsiteX352" fmla="*/ 1150134 w 4246481"/>
                <a:gd name="connsiteY352" fmla="*/ 3614017 h 4248240"/>
                <a:gd name="connsiteX353" fmla="*/ 1020387 w 4246481"/>
                <a:gd name="connsiteY353" fmla="*/ 3661958 h 4248240"/>
                <a:gd name="connsiteX354" fmla="*/ 995317 w 4246481"/>
                <a:gd name="connsiteY354" fmla="*/ 3659759 h 4248240"/>
                <a:gd name="connsiteX355" fmla="*/ 1002794 w 4246481"/>
                <a:gd name="connsiteY355" fmla="*/ 3636448 h 4248240"/>
                <a:gd name="connsiteX356" fmla="*/ 1016868 w 4246481"/>
                <a:gd name="connsiteY356" fmla="*/ 3605221 h 4248240"/>
                <a:gd name="connsiteX357" fmla="*/ 864690 w 4246481"/>
                <a:gd name="connsiteY357" fmla="*/ 3636008 h 4248240"/>
                <a:gd name="connsiteX358" fmla="*/ 861611 w 4246481"/>
                <a:gd name="connsiteY358" fmla="*/ 3632050 h 4248240"/>
                <a:gd name="connsiteX359" fmla="*/ 897237 w 4246481"/>
                <a:gd name="connsiteY359" fmla="*/ 3573114 h 4248240"/>
                <a:gd name="connsiteX360" fmla="*/ 889320 w 4246481"/>
                <a:gd name="connsiteY360" fmla="*/ 3576192 h 4248240"/>
                <a:gd name="connsiteX361" fmla="*/ 739780 w 4246481"/>
                <a:gd name="connsiteY361" fmla="*/ 3601262 h 4248240"/>
                <a:gd name="connsiteX362" fmla="*/ 731864 w 4246481"/>
                <a:gd name="connsiteY362" fmla="*/ 3586309 h 4248240"/>
                <a:gd name="connsiteX363" fmla="*/ 755614 w 4246481"/>
                <a:gd name="connsiteY363" fmla="*/ 3549803 h 4248240"/>
                <a:gd name="connsiteX364" fmla="*/ 595079 w 4246481"/>
                <a:gd name="connsiteY364" fmla="*/ 3541447 h 4248240"/>
                <a:gd name="connsiteX365" fmla="*/ 612232 w 4246481"/>
                <a:gd name="connsiteY365" fmla="*/ 3512418 h 4248240"/>
                <a:gd name="connsiteX366" fmla="*/ 482924 w 4246481"/>
                <a:gd name="connsiteY366" fmla="*/ 3483390 h 4248240"/>
                <a:gd name="connsiteX367" fmla="*/ 503156 w 4246481"/>
                <a:gd name="connsiteY367" fmla="*/ 3464478 h 4248240"/>
                <a:gd name="connsiteX368" fmla="*/ 211994 w 4246481"/>
                <a:gd name="connsiteY368" fmla="*/ 3403342 h 4248240"/>
                <a:gd name="connsiteX369" fmla="*/ 211554 w 4246481"/>
                <a:gd name="connsiteY369" fmla="*/ 3398505 h 4248240"/>
                <a:gd name="connsiteX370" fmla="*/ 241902 w 4246481"/>
                <a:gd name="connsiteY370" fmla="*/ 3385310 h 4248240"/>
                <a:gd name="connsiteX371" fmla="*/ 425748 w 4246481"/>
                <a:gd name="connsiteY371" fmla="*/ 3338689 h 4248240"/>
                <a:gd name="connsiteX372" fmla="*/ 500517 w 4246481"/>
                <a:gd name="connsiteY372" fmla="*/ 3325054 h 4248240"/>
                <a:gd name="connsiteX373" fmla="*/ 479846 w 4246481"/>
                <a:gd name="connsiteY373" fmla="*/ 3305262 h 4248240"/>
                <a:gd name="connsiteX374" fmla="*/ 607834 w 4246481"/>
                <a:gd name="connsiteY374" fmla="*/ 3272715 h 4248240"/>
                <a:gd name="connsiteX375" fmla="*/ 589801 w 4246481"/>
                <a:gd name="connsiteY375" fmla="*/ 3245007 h 4248240"/>
                <a:gd name="connsiteX376" fmla="*/ 748577 w 4246481"/>
                <a:gd name="connsiteY376" fmla="*/ 3230932 h 4248240"/>
                <a:gd name="connsiteX377" fmla="*/ 718669 w 4246481"/>
                <a:gd name="connsiteY377" fmla="*/ 3185631 h 4248240"/>
                <a:gd name="connsiteX378" fmla="*/ 720868 w 4246481"/>
                <a:gd name="connsiteY378" fmla="*/ 3181672 h 4248240"/>
                <a:gd name="connsiteX379" fmla="*/ 890639 w 4246481"/>
                <a:gd name="connsiteY379" fmla="*/ 3202784 h 4248240"/>
                <a:gd name="connsiteX380" fmla="*/ 852375 w 4246481"/>
                <a:gd name="connsiteY380" fmla="*/ 3143408 h 4248240"/>
                <a:gd name="connsiteX381" fmla="*/ 934182 w 4246481"/>
                <a:gd name="connsiteY381" fmla="*/ 3142088 h 4248240"/>
                <a:gd name="connsiteX382" fmla="*/ 1006752 w 4246481"/>
                <a:gd name="connsiteY382" fmla="*/ 3168038 h 4248240"/>
                <a:gd name="connsiteX383" fmla="*/ 1008951 w 4246481"/>
                <a:gd name="connsiteY383" fmla="*/ 3165839 h 4248240"/>
                <a:gd name="connsiteX384" fmla="*/ 998835 w 4246481"/>
                <a:gd name="connsiteY384" fmla="*/ 3144288 h 4248240"/>
                <a:gd name="connsiteX385" fmla="*/ 986960 w 4246481"/>
                <a:gd name="connsiteY385" fmla="*/ 3124056 h 4248240"/>
                <a:gd name="connsiteX386" fmla="*/ 996196 w 4246481"/>
                <a:gd name="connsiteY386" fmla="*/ 3109102 h 4248240"/>
                <a:gd name="connsiteX387" fmla="*/ 1061290 w 4246481"/>
                <a:gd name="connsiteY387" fmla="*/ 3120097 h 4248240"/>
                <a:gd name="connsiteX388" fmla="*/ 1149255 w 4246481"/>
                <a:gd name="connsiteY388" fmla="*/ 3153524 h 4248240"/>
                <a:gd name="connsiteX389" fmla="*/ 1145296 w 4246481"/>
                <a:gd name="connsiteY389" fmla="*/ 3142968 h 4248240"/>
                <a:gd name="connsiteX390" fmla="*/ 1128143 w 4246481"/>
                <a:gd name="connsiteY390" fmla="*/ 3114379 h 4248240"/>
                <a:gd name="connsiteX391" fmla="*/ 1135620 w 4246481"/>
                <a:gd name="connsiteY391" fmla="*/ 3098546 h 4248240"/>
                <a:gd name="connsiteX392" fmla="*/ 1182681 w 4246481"/>
                <a:gd name="connsiteY392" fmla="*/ 3102064 h 4248240"/>
                <a:gd name="connsiteX393" fmla="*/ 1261849 w 4246481"/>
                <a:gd name="connsiteY393" fmla="*/ 3144727 h 4248240"/>
                <a:gd name="connsiteX394" fmla="*/ 1275483 w 4246481"/>
                <a:gd name="connsiteY394" fmla="*/ 3152644 h 4248240"/>
                <a:gd name="connsiteX395" fmla="*/ 1269326 w 4246481"/>
                <a:gd name="connsiteY395" fmla="*/ 3123176 h 4248240"/>
                <a:gd name="connsiteX396" fmla="*/ 1288678 w 4246481"/>
                <a:gd name="connsiteY396" fmla="*/ 3103824 h 4248240"/>
                <a:gd name="connsiteX397" fmla="*/ 1376642 w 4246481"/>
                <a:gd name="connsiteY397" fmla="*/ 3138570 h 4248240"/>
                <a:gd name="connsiteX398" fmla="*/ 1393356 w 4246481"/>
                <a:gd name="connsiteY398" fmla="*/ 3135491 h 4248240"/>
                <a:gd name="connsiteX399" fmla="*/ 1361688 w 4246481"/>
                <a:gd name="connsiteY399" fmla="*/ 3105583 h 4248240"/>
                <a:gd name="connsiteX400" fmla="*/ 1255252 w 4246481"/>
                <a:gd name="connsiteY400" fmla="*/ 3073036 h 4248240"/>
                <a:gd name="connsiteX401" fmla="*/ 1238099 w 4246481"/>
                <a:gd name="connsiteY401" fmla="*/ 3065999 h 4248240"/>
                <a:gd name="connsiteX402" fmla="*/ 1231061 w 4246481"/>
                <a:gd name="connsiteY402" fmla="*/ 3041809 h 4248240"/>
                <a:gd name="connsiteX403" fmla="*/ 1253492 w 4246481"/>
                <a:gd name="connsiteY403" fmla="*/ 3009702 h 4248240"/>
                <a:gd name="connsiteX404" fmla="*/ 1216987 w 4246481"/>
                <a:gd name="connsiteY404" fmla="*/ 3006623 h 4248240"/>
                <a:gd name="connsiteX405" fmla="*/ 1065249 w 4246481"/>
                <a:gd name="connsiteY405" fmla="*/ 2956044 h 4248240"/>
                <a:gd name="connsiteX406" fmla="*/ 1048095 w 4246481"/>
                <a:gd name="connsiteY406" fmla="*/ 2941970 h 4248240"/>
                <a:gd name="connsiteX407" fmla="*/ 1053813 w 4246481"/>
                <a:gd name="connsiteY407" fmla="*/ 2914261 h 4248240"/>
                <a:gd name="connsiteX408" fmla="*/ 1078883 w 4246481"/>
                <a:gd name="connsiteY408" fmla="*/ 2905904 h 4248240"/>
                <a:gd name="connsiteX409" fmla="*/ 1098235 w 4246481"/>
                <a:gd name="connsiteY409" fmla="*/ 2895788 h 4248240"/>
                <a:gd name="connsiteX410" fmla="*/ 1024785 w 4246481"/>
                <a:gd name="connsiteY410" fmla="*/ 2877755 h 4248240"/>
                <a:gd name="connsiteX411" fmla="*/ 926705 w 4246481"/>
                <a:gd name="connsiteY411" fmla="*/ 2839051 h 4248240"/>
                <a:gd name="connsiteX412" fmla="*/ 924945 w 4246481"/>
                <a:gd name="connsiteY412" fmla="*/ 2797708 h 4248240"/>
                <a:gd name="connsiteX413" fmla="*/ 954853 w 4246481"/>
                <a:gd name="connsiteY413" fmla="*/ 2774837 h 4248240"/>
                <a:gd name="connsiteX414" fmla="*/ 961451 w 4246481"/>
                <a:gd name="connsiteY414" fmla="*/ 2767360 h 4248240"/>
                <a:gd name="connsiteX415" fmla="*/ 946057 w 4246481"/>
                <a:gd name="connsiteY415" fmla="*/ 2767360 h 4248240"/>
                <a:gd name="connsiteX416" fmla="*/ 797397 w 4246481"/>
                <a:gd name="connsiteY416" fmla="*/ 2733494 h 4248240"/>
                <a:gd name="connsiteX417" fmla="*/ 749017 w 4246481"/>
                <a:gd name="connsiteY417" fmla="*/ 2694350 h 4248240"/>
                <a:gd name="connsiteX418" fmla="*/ 755174 w 4246481"/>
                <a:gd name="connsiteY418" fmla="*/ 2671039 h 4248240"/>
                <a:gd name="connsiteX419" fmla="*/ 805314 w 4246481"/>
                <a:gd name="connsiteY419" fmla="*/ 2654326 h 4248240"/>
                <a:gd name="connsiteX420" fmla="*/ 822907 w 4246481"/>
                <a:gd name="connsiteY420" fmla="*/ 2642891 h 4248240"/>
                <a:gd name="connsiteX421" fmla="*/ 777605 w 4246481"/>
                <a:gd name="connsiteY421" fmla="*/ 2631895 h 4248240"/>
                <a:gd name="connsiteX422" fmla="*/ 608274 w 4246481"/>
                <a:gd name="connsiteY422" fmla="*/ 2550528 h 4248240"/>
                <a:gd name="connsiteX423" fmla="*/ 595959 w 4246481"/>
                <a:gd name="connsiteY423" fmla="*/ 2532055 h 4248240"/>
                <a:gd name="connsiteX424" fmla="*/ 613551 w 4246481"/>
                <a:gd name="connsiteY424" fmla="*/ 2517981 h 4248240"/>
                <a:gd name="connsiteX425" fmla="*/ 650936 w 4246481"/>
                <a:gd name="connsiteY425" fmla="*/ 2505226 h 4248240"/>
                <a:gd name="connsiteX426" fmla="*/ 676006 w 4246481"/>
                <a:gd name="connsiteY426" fmla="*/ 2492032 h 4248240"/>
                <a:gd name="connsiteX427" fmla="*/ 489082 w 4246481"/>
                <a:gd name="connsiteY427" fmla="*/ 2388233 h 4248240"/>
                <a:gd name="connsiteX428" fmla="*/ 496119 w 4246481"/>
                <a:gd name="connsiteY428" fmla="*/ 2359644 h 4248240"/>
                <a:gd name="connsiteX429" fmla="*/ 562532 w 4246481"/>
                <a:gd name="connsiteY429" fmla="*/ 2341612 h 4248240"/>
                <a:gd name="connsiteX430" fmla="*/ 573528 w 4246481"/>
                <a:gd name="connsiteY430" fmla="*/ 2336773 h 4248240"/>
                <a:gd name="connsiteX431" fmla="*/ 489522 w 4246481"/>
                <a:gd name="connsiteY431" fmla="*/ 2301148 h 4248240"/>
                <a:gd name="connsiteX432" fmla="*/ 376488 w 4246481"/>
                <a:gd name="connsiteY432" fmla="*/ 2211424 h 4248240"/>
                <a:gd name="connsiteX433" fmla="*/ 384844 w 4246481"/>
                <a:gd name="connsiteY433" fmla="*/ 2181516 h 4248240"/>
                <a:gd name="connsiteX434" fmla="*/ 444220 w 4246481"/>
                <a:gd name="connsiteY434" fmla="*/ 2167002 h 4248240"/>
                <a:gd name="connsiteX435" fmla="*/ 318871 w 4246481"/>
                <a:gd name="connsiteY435" fmla="*/ 2051769 h 4248240"/>
                <a:gd name="connsiteX436" fmla="*/ 282366 w 4246481"/>
                <a:gd name="connsiteY436" fmla="*/ 2004268 h 4248240"/>
                <a:gd name="connsiteX437" fmla="*/ 277088 w 4246481"/>
                <a:gd name="connsiteY437" fmla="*/ 1994152 h 4248240"/>
                <a:gd name="connsiteX438" fmla="*/ 323709 w 4246481"/>
                <a:gd name="connsiteY438" fmla="*/ 1981837 h 4248240"/>
                <a:gd name="connsiteX439" fmla="*/ 210675 w 4246481"/>
                <a:gd name="connsiteY439" fmla="*/ 1819103 h 4248240"/>
                <a:gd name="connsiteX440" fmla="*/ 255976 w 4246481"/>
                <a:gd name="connsiteY440" fmla="*/ 1819103 h 4248240"/>
                <a:gd name="connsiteX441" fmla="*/ 208036 w 4246481"/>
                <a:gd name="connsiteY441" fmla="*/ 1762366 h 4248240"/>
                <a:gd name="connsiteX442" fmla="*/ 29908 w 4246481"/>
                <a:gd name="connsiteY442" fmla="*/ 1512547 h 4248240"/>
                <a:gd name="connsiteX443" fmla="*/ 0 w 4246481"/>
                <a:gd name="connsiteY443" fmla="*/ 1453611 h 4248240"/>
                <a:gd name="connsiteX444" fmla="*/ 0 w 4246481"/>
                <a:gd name="connsiteY444" fmla="*/ 1449213 h 4248240"/>
                <a:gd name="connsiteX445" fmla="*/ 113034 w 4246481"/>
                <a:gd name="connsiteY445" fmla="*/ 1495834 h 4248240"/>
                <a:gd name="connsiteX446" fmla="*/ 377807 w 4246481"/>
                <a:gd name="connsiteY446" fmla="*/ 1655489 h 4248240"/>
                <a:gd name="connsiteX447" fmla="*/ 393641 w 4246481"/>
                <a:gd name="connsiteY447" fmla="*/ 1666925 h 4248240"/>
                <a:gd name="connsiteX448" fmla="*/ 389682 w 4246481"/>
                <a:gd name="connsiteY448" fmla="*/ 1622503 h 4248240"/>
                <a:gd name="connsiteX449" fmla="*/ 563412 w 4246481"/>
                <a:gd name="connsiteY449" fmla="*/ 1717504 h 4248240"/>
                <a:gd name="connsiteX450" fmla="*/ 571768 w 4246481"/>
                <a:gd name="connsiteY450" fmla="*/ 1668244 h 4248240"/>
                <a:gd name="connsiteX451" fmla="*/ 762211 w 4246481"/>
                <a:gd name="connsiteY451" fmla="*/ 1816904 h 4248240"/>
                <a:gd name="connsiteX452" fmla="*/ 763971 w 4246481"/>
                <a:gd name="connsiteY452" fmla="*/ 1805029 h 4248240"/>
                <a:gd name="connsiteX453" fmla="*/ 769688 w 4246481"/>
                <a:gd name="connsiteY453" fmla="*/ 1762366 h 4248240"/>
                <a:gd name="connsiteX454" fmla="*/ 803994 w 4246481"/>
                <a:gd name="connsiteY454" fmla="*/ 1749172 h 4248240"/>
                <a:gd name="connsiteX455" fmla="*/ 854134 w 4246481"/>
                <a:gd name="connsiteY455" fmla="*/ 1794473 h 4248240"/>
                <a:gd name="connsiteX456" fmla="*/ 933302 w 4246481"/>
                <a:gd name="connsiteY456" fmla="*/ 1903989 h 4248240"/>
                <a:gd name="connsiteX457" fmla="*/ 945617 w 4246481"/>
                <a:gd name="connsiteY457" fmla="*/ 1929059 h 4248240"/>
                <a:gd name="connsiteX458" fmla="*/ 950455 w 4246481"/>
                <a:gd name="connsiteY458" fmla="*/ 1902230 h 4248240"/>
                <a:gd name="connsiteX459" fmla="*/ 961451 w 4246481"/>
                <a:gd name="connsiteY459" fmla="*/ 1837576 h 4248240"/>
                <a:gd name="connsiteX460" fmla="*/ 974645 w 4246481"/>
                <a:gd name="connsiteY460" fmla="*/ 1831418 h 4248240"/>
                <a:gd name="connsiteX461" fmla="*/ 1103953 w 4246481"/>
                <a:gd name="connsiteY461" fmla="*/ 1996791 h 4248240"/>
                <a:gd name="connsiteX462" fmla="*/ 1109671 w 4246481"/>
                <a:gd name="connsiteY462" fmla="*/ 2012625 h 4248240"/>
                <a:gd name="connsiteX463" fmla="*/ 1119347 w 4246481"/>
                <a:gd name="connsiteY463" fmla="*/ 1987115 h 4248240"/>
                <a:gd name="connsiteX464" fmla="*/ 1128583 w 4246481"/>
                <a:gd name="connsiteY464" fmla="*/ 1947091 h 4248240"/>
                <a:gd name="connsiteX465" fmla="*/ 1133421 w 4246481"/>
                <a:gd name="connsiteY465" fmla="*/ 1934776 h 4248240"/>
                <a:gd name="connsiteX466" fmla="*/ 1149694 w 4246481"/>
                <a:gd name="connsiteY466" fmla="*/ 1931258 h 4248240"/>
                <a:gd name="connsiteX467" fmla="*/ 1176963 w 4246481"/>
                <a:gd name="connsiteY467" fmla="*/ 1958527 h 4248240"/>
                <a:gd name="connsiteX468" fmla="*/ 1271525 w 4246481"/>
                <a:gd name="connsiteY468" fmla="*/ 2138854 h 4248240"/>
                <a:gd name="connsiteX469" fmla="*/ 1274164 w 4246481"/>
                <a:gd name="connsiteY469" fmla="*/ 2147210 h 4248240"/>
                <a:gd name="connsiteX470" fmla="*/ 1281201 w 4246481"/>
                <a:gd name="connsiteY470" fmla="*/ 2131377 h 4248240"/>
                <a:gd name="connsiteX471" fmla="*/ 1294836 w 4246481"/>
                <a:gd name="connsiteY471" fmla="*/ 2072001 h 4248240"/>
                <a:gd name="connsiteX472" fmla="*/ 1313748 w 4246481"/>
                <a:gd name="connsiteY472" fmla="*/ 2063644 h 4248240"/>
                <a:gd name="connsiteX473" fmla="*/ 1358170 w 4246481"/>
                <a:gd name="connsiteY473" fmla="*/ 2105867 h 4248240"/>
                <a:gd name="connsiteX474" fmla="*/ 1409629 w 4246481"/>
                <a:gd name="connsiteY474" fmla="*/ 2254527 h 4248240"/>
                <a:gd name="connsiteX475" fmla="*/ 1412708 w 4246481"/>
                <a:gd name="connsiteY475" fmla="*/ 2268601 h 4248240"/>
                <a:gd name="connsiteX476" fmla="*/ 1424583 w 4246481"/>
                <a:gd name="connsiteY476" fmla="*/ 2252768 h 4248240"/>
                <a:gd name="connsiteX477" fmla="*/ 1444815 w 4246481"/>
                <a:gd name="connsiteY477" fmla="*/ 2218461 h 4248240"/>
                <a:gd name="connsiteX478" fmla="*/ 1465926 w 4246481"/>
                <a:gd name="connsiteY478" fmla="*/ 2215383 h 4248240"/>
                <a:gd name="connsiteX479" fmla="*/ 1490996 w 4246481"/>
                <a:gd name="connsiteY479" fmla="*/ 2247490 h 4248240"/>
                <a:gd name="connsiteX480" fmla="*/ 1546414 w 4246481"/>
                <a:gd name="connsiteY480" fmla="*/ 2376357 h 4248240"/>
                <a:gd name="connsiteX481" fmla="*/ 1550812 w 4246481"/>
                <a:gd name="connsiteY481" fmla="*/ 2389112 h 4248240"/>
                <a:gd name="connsiteX482" fmla="*/ 1553011 w 4246481"/>
                <a:gd name="connsiteY482" fmla="*/ 2391751 h 4248240"/>
                <a:gd name="connsiteX483" fmla="*/ 1559608 w 4246481"/>
                <a:gd name="connsiteY483" fmla="*/ 2377677 h 4248240"/>
                <a:gd name="connsiteX484" fmla="*/ 1564006 w 4246481"/>
                <a:gd name="connsiteY484" fmla="*/ 2358325 h 4248240"/>
                <a:gd name="connsiteX485" fmla="*/ 1575882 w 4246481"/>
                <a:gd name="connsiteY485" fmla="*/ 2335014 h 4248240"/>
                <a:gd name="connsiteX486" fmla="*/ 1600952 w 4246481"/>
                <a:gd name="connsiteY486" fmla="*/ 2347769 h 4248240"/>
                <a:gd name="connsiteX487" fmla="*/ 1755296 w 4246481"/>
                <a:gd name="connsiteY487" fmla="*/ 2522520 h 4248240"/>
                <a:gd name="connsiteX488" fmla="*/ 1698591 w 4246481"/>
                <a:gd name="connsiteY488" fmla="*/ 2332376 h 4248240"/>
                <a:gd name="connsiteX489" fmla="*/ 1730259 w 4246481"/>
                <a:gd name="connsiteY489" fmla="*/ 2328858 h 4248240"/>
                <a:gd name="connsiteX490" fmla="*/ 1748731 w 4246481"/>
                <a:gd name="connsiteY490" fmla="*/ 2326659 h 4248240"/>
                <a:gd name="connsiteX491" fmla="*/ 1739935 w 4246481"/>
                <a:gd name="connsiteY491" fmla="*/ 2316103 h 4248240"/>
                <a:gd name="connsiteX492" fmla="*/ 1648012 w 4246481"/>
                <a:gd name="connsiteY492" fmla="*/ 2131818 h 4248240"/>
                <a:gd name="connsiteX493" fmla="*/ 1644493 w 4246481"/>
                <a:gd name="connsiteY493" fmla="*/ 2092234 h 4248240"/>
                <a:gd name="connsiteX494" fmla="*/ 1671762 w 4246481"/>
                <a:gd name="connsiteY494" fmla="*/ 2076400 h 4248240"/>
                <a:gd name="connsiteX495" fmla="*/ 1698591 w 4246481"/>
                <a:gd name="connsiteY495" fmla="*/ 2092234 h 4248240"/>
                <a:gd name="connsiteX496" fmla="*/ 1720582 w 4246481"/>
                <a:gd name="connsiteY496" fmla="*/ 2100590 h 4248240"/>
                <a:gd name="connsiteX497" fmla="*/ 1722782 w 4246481"/>
                <a:gd name="connsiteY497" fmla="*/ 2097951 h 4248240"/>
                <a:gd name="connsiteX498" fmla="*/ 1713985 w 4246481"/>
                <a:gd name="connsiteY498" fmla="*/ 2083437 h 4248240"/>
                <a:gd name="connsiteX499" fmla="*/ 1640975 w 4246481"/>
                <a:gd name="connsiteY499" fmla="*/ 1921583 h 4248240"/>
                <a:gd name="connsiteX500" fmla="*/ 1635697 w 4246481"/>
                <a:gd name="connsiteY500" fmla="*/ 1885517 h 4248240"/>
                <a:gd name="connsiteX501" fmla="*/ 1655049 w 4246481"/>
                <a:gd name="connsiteY501" fmla="*/ 1869244 h 4248240"/>
                <a:gd name="connsiteX502" fmla="*/ 1700351 w 4246481"/>
                <a:gd name="connsiteY502" fmla="*/ 1878920 h 4248240"/>
                <a:gd name="connsiteX503" fmla="*/ 1725421 w 4246481"/>
                <a:gd name="connsiteY503" fmla="*/ 1878920 h 4248240"/>
                <a:gd name="connsiteX504" fmla="*/ 1717943 w 4246481"/>
                <a:gd name="connsiteY504" fmla="*/ 1870563 h 4248240"/>
                <a:gd name="connsiteX505" fmla="*/ 1623382 w 4246481"/>
                <a:gd name="connsiteY505" fmla="*/ 1693755 h 4248240"/>
                <a:gd name="connsiteX506" fmla="*/ 1622502 w 4246481"/>
                <a:gd name="connsiteY506" fmla="*/ 1636578 h 4248240"/>
                <a:gd name="connsiteX507" fmla="*/ 1648012 w 4246481"/>
                <a:gd name="connsiteY507" fmla="*/ 1623823 h 4248240"/>
                <a:gd name="connsiteX508" fmla="*/ 1706508 w 4246481"/>
                <a:gd name="connsiteY508" fmla="*/ 1657690 h 4248240"/>
                <a:gd name="connsiteX509" fmla="*/ 1727180 w 4246481"/>
                <a:gd name="connsiteY509" fmla="*/ 1664727 h 4248240"/>
                <a:gd name="connsiteX510" fmla="*/ 1724101 w 4246481"/>
                <a:gd name="connsiteY510" fmla="*/ 1656810 h 4248240"/>
                <a:gd name="connsiteX511" fmla="*/ 1638336 w 4246481"/>
                <a:gd name="connsiteY511" fmla="*/ 1420186 h 4248240"/>
                <a:gd name="connsiteX512" fmla="*/ 1637456 w 4246481"/>
                <a:gd name="connsiteY512" fmla="*/ 1386759 h 4248240"/>
                <a:gd name="connsiteX513" fmla="*/ 1656808 w 4246481"/>
                <a:gd name="connsiteY513" fmla="*/ 1373565 h 4248240"/>
                <a:gd name="connsiteX514" fmla="*/ 1683637 w 4246481"/>
                <a:gd name="connsiteY514" fmla="*/ 1386759 h 4248240"/>
                <a:gd name="connsiteX515" fmla="*/ 1732018 w 4246481"/>
                <a:gd name="connsiteY515" fmla="*/ 1410949 h 4248240"/>
                <a:gd name="connsiteX516" fmla="*/ 1742134 w 4246481"/>
                <a:gd name="connsiteY516" fmla="*/ 1412709 h 4248240"/>
                <a:gd name="connsiteX517" fmla="*/ 1737735 w 4246481"/>
                <a:gd name="connsiteY517" fmla="*/ 1405672 h 4248240"/>
                <a:gd name="connsiteX518" fmla="*/ 1696392 w 4246481"/>
                <a:gd name="connsiteY518" fmla="*/ 1304073 h 4248240"/>
                <a:gd name="connsiteX519" fmla="*/ 1688475 w 4246481"/>
                <a:gd name="connsiteY519" fmla="*/ 1154533 h 4248240"/>
                <a:gd name="connsiteX520" fmla="*/ 1704749 w 4246481"/>
                <a:gd name="connsiteY520" fmla="*/ 1145297 h 4248240"/>
                <a:gd name="connsiteX521" fmla="*/ 1782157 w 4246481"/>
                <a:gd name="connsiteY521" fmla="*/ 1194557 h 4248240"/>
                <a:gd name="connsiteX522" fmla="*/ 1796672 w 4246481"/>
                <a:gd name="connsiteY522" fmla="*/ 1203354 h 4248240"/>
                <a:gd name="connsiteX523" fmla="*/ 1770282 w 4246481"/>
                <a:gd name="connsiteY523" fmla="*/ 1131663 h 4248240"/>
                <a:gd name="connsiteX524" fmla="*/ 1750930 w 4246481"/>
                <a:gd name="connsiteY524" fmla="*/ 940780 h 4248240"/>
                <a:gd name="connsiteX525" fmla="*/ 1755328 w 4246481"/>
                <a:gd name="connsiteY525" fmla="*/ 914830 h 4248240"/>
                <a:gd name="connsiteX526" fmla="*/ 1772042 w 4246481"/>
                <a:gd name="connsiteY526" fmla="*/ 907354 h 4248240"/>
                <a:gd name="connsiteX527" fmla="*/ 1834936 w 4246481"/>
                <a:gd name="connsiteY527" fmla="*/ 948697 h 4248240"/>
                <a:gd name="connsiteX528" fmla="*/ 1844612 w 4246481"/>
                <a:gd name="connsiteY528" fmla="*/ 955294 h 4248240"/>
                <a:gd name="connsiteX529" fmla="*/ 1863525 w 4246481"/>
                <a:gd name="connsiteY529" fmla="*/ 670288 h 4248240"/>
                <a:gd name="connsiteX530" fmla="*/ 1913664 w 4246481"/>
                <a:gd name="connsiteY530" fmla="*/ 703715 h 4248240"/>
                <a:gd name="connsiteX531" fmla="*/ 1922900 w 4246481"/>
                <a:gd name="connsiteY531" fmla="*/ 586283 h 4248240"/>
                <a:gd name="connsiteX532" fmla="*/ 1967323 w 4246481"/>
                <a:gd name="connsiteY532" fmla="*/ 477207 h 4248240"/>
                <a:gd name="connsiteX533" fmla="*/ 2001189 w 4246481"/>
                <a:gd name="connsiteY533" fmla="*/ 514592 h 4248240"/>
                <a:gd name="connsiteX534" fmla="*/ 2013504 w 4246481"/>
                <a:gd name="connsiteY534" fmla="*/ 424428 h 4248240"/>
                <a:gd name="connsiteX535" fmla="*/ 2093551 w 4246481"/>
                <a:gd name="connsiteY535" fmla="*/ 65533 h 4248240"/>
                <a:gd name="connsiteX536" fmla="*/ 2118622 w 4246481"/>
                <a:gd name="connsiteY536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03712 w 4246481"/>
                <a:gd name="connsiteY51" fmla="*/ 2513290 h 4248240"/>
                <a:gd name="connsiteX52" fmla="*/ 2646408 w 4246481"/>
                <a:gd name="connsiteY52" fmla="*/ 2347769 h 4248240"/>
                <a:gd name="connsiteX53" fmla="*/ 2667960 w 4246481"/>
                <a:gd name="connsiteY53" fmla="*/ 2336334 h 4248240"/>
                <a:gd name="connsiteX54" fmla="*/ 2681595 w 4246481"/>
                <a:gd name="connsiteY54" fmla="*/ 2357005 h 4248240"/>
                <a:gd name="connsiteX55" fmla="*/ 2691711 w 4246481"/>
                <a:gd name="connsiteY55" fmla="*/ 2392191 h 4248240"/>
                <a:gd name="connsiteX56" fmla="*/ 2695229 w 4246481"/>
                <a:gd name="connsiteY56" fmla="*/ 2391751 h 4248240"/>
                <a:gd name="connsiteX57" fmla="*/ 2705785 w 4246481"/>
                <a:gd name="connsiteY57" fmla="*/ 2359644 h 4248240"/>
                <a:gd name="connsiteX58" fmla="*/ 2756804 w 4246481"/>
                <a:gd name="connsiteY58" fmla="*/ 2245730 h 4248240"/>
                <a:gd name="connsiteX59" fmla="*/ 2780995 w 4246481"/>
                <a:gd name="connsiteY59" fmla="*/ 2215822 h 4248240"/>
                <a:gd name="connsiteX60" fmla="*/ 2801666 w 4246481"/>
                <a:gd name="connsiteY60" fmla="*/ 2218461 h 4248240"/>
                <a:gd name="connsiteX61" fmla="*/ 2824977 w 4246481"/>
                <a:gd name="connsiteY61" fmla="*/ 2257166 h 4248240"/>
                <a:gd name="connsiteX62" fmla="*/ 2834653 w 4246481"/>
                <a:gd name="connsiteY62" fmla="*/ 2269041 h 4248240"/>
                <a:gd name="connsiteX63" fmla="*/ 2848287 w 4246481"/>
                <a:gd name="connsiteY63" fmla="*/ 2194711 h 4248240"/>
                <a:gd name="connsiteX64" fmla="*/ 2919539 w 4246481"/>
                <a:gd name="connsiteY64" fmla="*/ 2072880 h 4248240"/>
                <a:gd name="connsiteX65" fmla="*/ 2937131 w 4246481"/>
                <a:gd name="connsiteY65" fmla="*/ 2062325 h 4248240"/>
                <a:gd name="connsiteX66" fmla="*/ 2951206 w 4246481"/>
                <a:gd name="connsiteY66" fmla="*/ 2069802 h 4248240"/>
                <a:gd name="connsiteX67" fmla="*/ 2962641 w 4246481"/>
                <a:gd name="connsiteY67" fmla="*/ 2123020 h 4248240"/>
                <a:gd name="connsiteX68" fmla="*/ 2972757 w 4246481"/>
                <a:gd name="connsiteY68" fmla="*/ 2145011 h 4248240"/>
                <a:gd name="connsiteX69" fmla="*/ 2975396 w 4246481"/>
                <a:gd name="connsiteY69" fmla="*/ 2138854 h 4248240"/>
                <a:gd name="connsiteX70" fmla="*/ 3078314 w 4246481"/>
                <a:gd name="connsiteY70" fmla="*/ 1948411 h 4248240"/>
                <a:gd name="connsiteX71" fmla="*/ 3093268 w 4246481"/>
                <a:gd name="connsiteY71" fmla="*/ 1933897 h 4248240"/>
                <a:gd name="connsiteX72" fmla="*/ 3115259 w 4246481"/>
                <a:gd name="connsiteY72" fmla="*/ 1939614 h 4248240"/>
                <a:gd name="connsiteX73" fmla="*/ 3123176 w 4246481"/>
                <a:gd name="connsiteY73" fmla="*/ 1971721 h 4248240"/>
                <a:gd name="connsiteX74" fmla="*/ 3135051 w 4246481"/>
                <a:gd name="connsiteY74" fmla="*/ 2013065 h 4248240"/>
                <a:gd name="connsiteX75" fmla="*/ 3139449 w 4246481"/>
                <a:gd name="connsiteY75" fmla="*/ 2010866 h 4248240"/>
                <a:gd name="connsiteX76" fmla="*/ 3237530 w 4246481"/>
                <a:gd name="connsiteY76" fmla="*/ 1859127 h 4248240"/>
                <a:gd name="connsiteX77" fmla="*/ 3270956 w 4246481"/>
                <a:gd name="connsiteY77" fmla="*/ 1832298 h 4248240"/>
                <a:gd name="connsiteX78" fmla="*/ 3284591 w 4246481"/>
                <a:gd name="connsiteY78" fmla="*/ 1828779 h 4248240"/>
                <a:gd name="connsiteX79" fmla="*/ 3301304 w 4246481"/>
                <a:gd name="connsiteY79" fmla="*/ 1933457 h 4248240"/>
                <a:gd name="connsiteX80" fmla="*/ 3435889 w 4246481"/>
                <a:gd name="connsiteY80" fmla="*/ 1754449 h 4248240"/>
                <a:gd name="connsiteX81" fmla="*/ 3451283 w 4246481"/>
                <a:gd name="connsiteY81" fmla="*/ 1743454 h 4248240"/>
                <a:gd name="connsiteX82" fmla="*/ 3474154 w 4246481"/>
                <a:gd name="connsiteY82" fmla="*/ 1752250 h 4248240"/>
                <a:gd name="connsiteX83" fmla="*/ 3481631 w 4246481"/>
                <a:gd name="connsiteY83" fmla="*/ 1805029 h 4248240"/>
                <a:gd name="connsiteX84" fmla="*/ 3483390 w 4246481"/>
                <a:gd name="connsiteY84" fmla="*/ 1819983 h 4248240"/>
                <a:gd name="connsiteX85" fmla="*/ 3674273 w 4246481"/>
                <a:gd name="connsiteY85" fmla="*/ 1672203 h 4248240"/>
                <a:gd name="connsiteX86" fmla="*/ 3682190 w 4246481"/>
                <a:gd name="connsiteY86" fmla="*/ 1718384 h 4248240"/>
                <a:gd name="connsiteX87" fmla="*/ 3855919 w 4246481"/>
                <a:gd name="connsiteY87" fmla="*/ 1624262 h 4248240"/>
                <a:gd name="connsiteX88" fmla="*/ 3851521 w 4246481"/>
                <a:gd name="connsiteY88" fmla="*/ 1666485 h 4248240"/>
                <a:gd name="connsiteX89" fmla="*/ 3856799 w 4246481"/>
                <a:gd name="connsiteY89" fmla="*/ 1664286 h 4248240"/>
                <a:gd name="connsiteX90" fmla="*/ 4189304 w 4246481"/>
                <a:gd name="connsiteY90" fmla="*/ 1469445 h 4248240"/>
                <a:gd name="connsiteX91" fmla="*/ 4233726 w 4246481"/>
                <a:gd name="connsiteY91" fmla="*/ 1452732 h 4248240"/>
                <a:gd name="connsiteX92" fmla="*/ 4244282 w 4246481"/>
                <a:gd name="connsiteY92" fmla="*/ 1450972 h 4248240"/>
                <a:gd name="connsiteX93" fmla="*/ 4246481 w 4246481"/>
                <a:gd name="connsiteY93" fmla="*/ 1453171 h 4248240"/>
                <a:gd name="connsiteX94" fmla="*/ 4218332 w 4246481"/>
                <a:gd name="connsiteY94" fmla="*/ 1507709 h 4248240"/>
                <a:gd name="connsiteX95" fmla="*/ 3991824 w 4246481"/>
                <a:gd name="connsiteY95" fmla="*/ 1816024 h 4248240"/>
                <a:gd name="connsiteX96" fmla="*/ 3988306 w 4246481"/>
                <a:gd name="connsiteY96" fmla="*/ 1821302 h 4248240"/>
                <a:gd name="connsiteX97" fmla="*/ 4033167 w 4246481"/>
                <a:gd name="connsiteY97" fmla="*/ 1821302 h 4248240"/>
                <a:gd name="connsiteX98" fmla="*/ 3920133 w 4246481"/>
                <a:gd name="connsiteY98" fmla="*/ 1984476 h 4248240"/>
                <a:gd name="connsiteX99" fmla="*/ 3965435 w 4246481"/>
                <a:gd name="connsiteY99" fmla="*/ 1995472 h 4248240"/>
                <a:gd name="connsiteX100" fmla="*/ 3798303 w 4246481"/>
                <a:gd name="connsiteY100" fmla="*/ 2169201 h 4248240"/>
                <a:gd name="connsiteX101" fmla="*/ 3810617 w 4246481"/>
                <a:gd name="connsiteY101" fmla="*/ 2171840 h 4248240"/>
                <a:gd name="connsiteX102" fmla="*/ 3870433 w 4246481"/>
                <a:gd name="connsiteY102" fmla="*/ 2187674 h 4248240"/>
                <a:gd name="connsiteX103" fmla="*/ 3875271 w 4246481"/>
                <a:gd name="connsiteY103" fmla="*/ 2203507 h 4248240"/>
                <a:gd name="connsiteX104" fmla="*/ 3833049 w 4246481"/>
                <a:gd name="connsiteY104" fmla="*/ 2247050 h 4248240"/>
                <a:gd name="connsiteX105" fmla="*/ 3727931 w 4246481"/>
                <a:gd name="connsiteY105" fmla="*/ 2317861 h 4248240"/>
                <a:gd name="connsiteX106" fmla="*/ 3670754 w 4246481"/>
                <a:gd name="connsiteY106" fmla="*/ 2339852 h 4248240"/>
                <a:gd name="connsiteX107" fmla="*/ 3683949 w 4246481"/>
                <a:gd name="connsiteY107" fmla="*/ 2344250 h 4248240"/>
                <a:gd name="connsiteX108" fmla="*/ 3755200 w 4246481"/>
                <a:gd name="connsiteY108" fmla="*/ 2364042 h 4248240"/>
                <a:gd name="connsiteX109" fmla="*/ 3760918 w 4246481"/>
                <a:gd name="connsiteY109" fmla="*/ 2383395 h 4248240"/>
                <a:gd name="connsiteX110" fmla="*/ 3620175 w 4246481"/>
                <a:gd name="connsiteY110" fmla="*/ 2481036 h 4248240"/>
                <a:gd name="connsiteX111" fmla="*/ 3570475 w 4246481"/>
                <a:gd name="connsiteY111" fmla="*/ 2494231 h 4248240"/>
                <a:gd name="connsiteX112" fmla="*/ 3585869 w 4246481"/>
                <a:gd name="connsiteY112" fmla="*/ 2503907 h 4248240"/>
                <a:gd name="connsiteX113" fmla="*/ 3618416 w 4246481"/>
                <a:gd name="connsiteY113" fmla="*/ 2514902 h 4248240"/>
                <a:gd name="connsiteX114" fmla="*/ 3634249 w 4246481"/>
                <a:gd name="connsiteY114" fmla="*/ 2520180 h 4248240"/>
                <a:gd name="connsiteX115" fmla="*/ 3639527 w 4246481"/>
                <a:gd name="connsiteY115" fmla="*/ 2550088 h 4248240"/>
                <a:gd name="connsiteX116" fmla="*/ 3557280 w 4246481"/>
                <a:gd name="connsiteY116" fmla="*/ 2599788 h 4248240"/>
                <a:gd name="connsiteX117" fmla="*/ 3427972 w 4246481"/>
                <a:gd name="connsiteY117" fmla="*/ 2642891 h 4248240"/>
                <a:gd name="connsiteX118" fmla="*/ 3419616 w 4246481"/>
                <a:gd name="connsiteY118" fmla="*/ 2645090 h 4248240"/>
                <a:gd name="connsiteX119" fmla="*/ 3436769 w 4246481"/>
                <a:gd name="connsiteY119" fmla="*/ 2655206 h 4248240"/>
                <a:gd name="connsiteX120" fmla="*/ 3492187 w 4246481"/>
                <a:gd name="connsiteY120" fmla="*/ 2673678 h 4248240"/>
                <a:gd name="connsiteX121" fmla="*/ 3497904 w 4246481"/>
                <a:gd name="connsiteY121" fmla="*/ 2693470 h 4248240"/>
                <a:gd name="connsiteX122" fmla="*/ 3453042 w 4246481"/>
                <a:gd name="connsiteY122" fmla="*/ 2732174 h 4248240"/>
                <a:gd name="connsiteX123" fmla="*/ 3296026 w 4246481"/>
                <a:gd name="connsiteY123" fmla="*/ 2769119 h 4248240"/>
                <a:gd name="connsiteX124" fmla="*/ 3287229 w 4246481"/>
                <a:gd name="connsiteY124" fmla="*/ 2768680 h 4248240"/>
                <a:gd name="connsiteX125" fmla="*/ 3283271 w 4246481"/>
                <a:gd name="connsiteY125" fmla="*/ 2770439 h 4248240"/>
                <a:gd name="connsiteX126" fmla="*/ 3299545 w 4246481"/>
                <a:gd name="connsiteY126" fmla="*/ 2784953 h 4248240"/>
                <a:gd name="connsiteX127" fmla="*/ 3328133 w 4246481"/>
                <a:gd name="connsiteY127" fmla="*/ 2806064 h 4248240"/>
                <a:gd name="connsiteX128" fmla="*/ 3328133 w 4246481"/>
                <a:gd name="connsiteY128" fmla="*/ 2832893 h 4248240"/>
                <a:gd name="connsiteX129" fmla="*/ 3274915 w 4246481"/>
                <a:gd name="connsiteY129" fmla="*/ 2861042 h 4248240"/>
                <a:gd name="connsiteX130" fmla="*/ 3158362 w 4246481"/>
                <a:gd name="connsiteY130" fmla="*/ 2894909 h 4248240"/>
                <a:gd name="connsiteX131" fmla="*/ 3148686 w 4246481"/>
                <a:gd name="connsiteY131" fmla="*/ 2899746 h 4248240"/>
                <a:gd name="connsiteX132" fmla="*/ 3166278 w 4246481"/>
                <a:gd name="connsiteY132" fmla="*/ 2908983 h 4248240"/>
                <a:gd name="connsiteX133" fmla="*/ 3189149 w 4246481"/>
                <a:gd name="connsiteY133" fmla="*/ 2916460 h 4248240"/>
                <a:gd name="connsiteX134" fmla="*/ 3194867 w 4246481"/>
                <a:gd name="connsiteY134" fmla="*/ 2945488 h 4248240"/>
                <a:gd name="connsiteX135" fmla="*/ 3146047 w 4246481"/>
                <a:gd name="connsiteY135" fmla="*/ 2976715 h 4248240"/>
                <a:gd name="connsiteX136" fmla="*/ 2990790 w 4246481"/>
                <a:gd name="connsiteY136" fmla="*/ 3011021 h 4248240"/>
                <a:gd name="connsiteX137" fmla="*/ 2999586 w 4246481"/>
                <a:gd name="connsiteY137" fmla="*/ 3024656 h 4248240"/>
                <a:gd name="connsiteX138" fmla="*/ 3014540 w 4246481"/>
                <a:gd name="connsiteY138" fmla="*/ 3046647 h 4248240"/>
                <a:gd name="connsiteX139" fmla="*/ 3007503 w 4246481"/>
                <a:gd name="connsiteY139" fmla="*/ 3068198 h 4248240"/>
                <a:gd name="connsiteX140" fmla="*/ 2959122 w 4246481"/>
                <a:gd name="connsiteY140" fmla="*/ 3086231 h 4248240"/>
                <a:gd name="connsiteX141" fmla="*/ 2887871 w 4246481"/>
                <a:gd name="connsiteY141" fmla="*/ 3106903 h 4248240"/>
                <a:gd name="connsiteX142" fmla="*/ 2851366 w 4246481"/>
                <a:gd name="connsiteY142" fmla="*/ 3139010 h 4248240"/>
                <a:gd name="connsiteX143" fmla="*/ 2867200 w 4246481"/>
                <a:gd name="connsiteY143" fmla="*/ 3141209 h 4248240"/>
                <a:gd name="connsiteX144" fmla="*/ 2957363 w 4246481"/>
                <a:gd name="connsiteY144" fmla="*/ 3105583 h 4248240"/>
                <a:gd name="connsiteX145" fmla="*/ 2967039 w 4246481"/>
                <a:gd name="connsiteY145" fmla="*/ 3104704 h 4248240"/>
                <a:gd name="connsiteX146" fmla="*/ 2977155 w 4246481"/>
                <a:gd name="connsiteY146" fmla="*/ 3118338 h 4248240"/>
                <a:gd name="connsiteX147" fmla="*/ 2971437 w 4246481"/>
                <a:gd name="connsiteY147" fmla="*/ 3156163 h 4248240"/>
                <a:gd name="connsiteX148" fmla="*/ 2980234 w 4246481"/>
                <a:gd name="connsiteY148" fmla="*/ 3148686 h 4248240"/>
                <a:gd name="connsiteX149" fmla="*/ 3085791 w 4246481"/>
                <a:gd name="connsiteY149" fmla="*/ 3098986 h 4248240"/>
                <a:gd name="connsiteX150" fmla="*/ 3109981 w 4246481"/>
                <a:gd name="connsiteY150" fmla="*/ 3100305 h 4248240"/>
                <a:gd name="connsiteX151" fmla="*/ 3116579 w 4246481"/>
                <a:gd name="connsiteY151" fmla="*/ 3115259 h 4248240"/>
                <a:gd name="connsiteX152" fmla="*/ 3100305 w 4246481"/>
                <a:gd name="connsiteY152" fmla="*/ 3142968 h 4248240"/>
                <a:gd name="connsiteX153" fmla="*/ 3093268 w 4246481"/>
                <a:gd name="connsiteY153" fmla="*/ 3159681 h 4248240"/>
                <a:gd name="connsiteX154" fmla="*/ 3102944 w 4246481"/>
                <a:gd name="connsiteY154" fmla="*/ 3154843 h 4248240"/>
                <a:gd name="connsiteX155" fmla="*/ 3238849 w 4246481"/>
                <a:gd name="connsiteY155" fmla="*/ 3111301 h 4248240"/>
                <a:gd name="connsiteX156" fmla="*/ 3259081 w 4246481"/>
                <a:gd name="connsiteY156" fmla="*/ 3114379 h 4248240"/>
                <a:gd name="connsiteX157" fmla="*/ 3253363 w 4246481"/>
                <a:gd name="connsiteY157" fmla="*/ 3134611 h 4248240"/>
                <a:gd name="connsiteX158" fmla="*/ 3237090 w 4246481"/>
                <a:gd name="connsiteY158" fmla="*/ 3168478 h 4248240"/>
                <a:gd name="connsiteX159" fmla="*/ 3312299 w 4246481"/>
                <a:gd name="connsiteY159" fmla="*/ 3143848 h 4248240"/>
                <a:gd name="connsiteX160" fmla="*/ 3392787 w 4246481"/>
                <a:gd name="connsiteY160" fmla="*/ 3145167 h 4248240"/>
                <a:gd name="connsiteX161" fmla="*/ 3354082 w 4246481"/>
                <a:gd name="connsiteY161" fmla="*/ 3204543 h 4248240"/>
                <a:gd name="connsiteX162" fmla="*/ 3523854 w 4246481"/>
                <a:gd name="connsiteY162" fmla="*/ 3183872 h 4248240"/>
                <a:gd name="connsiteX163" fmla="*/ 3526053 w 4246481"/>
                <a:gd name="connsiteY163" fmla="*/ 3187830 h 4248240"/>
                <a:gd name="connsiteX164" fmla="*/ 3495705 w 4246481"/>
                <a:gd name="connsiteY164" fmla="*/ 3233131 h 4248240"/>
                <a:gd name="connsiteX165" fmla="*/ 3654921 w 4246481"/>
                <a:gd name="connsiteY165" fmla="*/ 3247206 h 4248240"/>
                <a:gd name="connsiteX166" fmla="*/ 3636888 w 4246481"/>
                <a:gd name="connsiteY166" fmla="*/ 3275354 h 4248240"/>
                <a:gd name="connsiteX167" fmla="*/ 3765316 w 4246481"/>
                <a:gd name="connsiteY167" fmla="*/ 3307901 h 4248240"/>
                <a:gd name="connsiteX168" fmla="*/ 3745524 w 4246481"/>
                <a:gd name="connsiteY168" fmla="*/ 3326374 h 4248240"/>
                <a:gd name="connsiteX169" fmla="*/ 3891985 w 4246481"/>
                <a:gd name="connsiteY169" fmla="*/ 3356281 h 4248240"/>
                <a:gd name="connsiteX170" fmla="*/ 4033607 w 4246481"/>
                <a:gd name="connsiteY170" fmla="*/ 3400264 h 4248240"/>
                <a:gd name="connsiteX171" fmla="*/ 4034047 w 4246481"/>
                <a:gd name="connsiteY171" fmla="*/ 3403782 h 4248240"/>
                <a:gd name="connsiteX172" fmla="*/ 3996222 w 4246481"/>
                <a:gd name="connsiteY172" fmla="*/ 3417857 h 4248240"/>
                <a:gd name="connsiteX173" fmla="*/ 3747723 w 4246481"/>
                <a:gd name="connsiteY173" fmla="*/ 3464478 h 4248240"/>
                <a:gd name="connsiteX174" fmla="*/ 3742005 w 4246481"/>
                <a:gd name="connsiteY174" fmla="*/ 3465357 h 4248240"/>
                <a:gd name="connsiteX175" fmla="*/ 3762677 w 4246481"/>
                <a:gd name="connsiteY175" fmla="*/ 3485149 h 4248240"/>
                <a:gd name="connsiteX176" fmla="*/ 3633369 w 4246481"/>
                <a:gd name="connsiteY176" fmla="*/ 3513738 h 4248240"/>
                <a:gd name="connsiteX177" fmla="*/ 3650522 w 4246481"/>
                <a:gd name="connsiteY177" fmla="*/ 3542326 h 4248240"/>
                <a:gd name="connsiteX178" fmla="*/ 3489988 w 4246481"/>
                <a:gd name="connsiteY178" fmla="*/ 3551123 h 4248240"/>
                <a:gd name="connsiteX179" fmla="*/ 3511099 w 4246481"/>
                <a:gd name="connsiteY179" fmla="*/ 3583230 h 4248240"/>
                <a:gd name="connsiteX180" fmla="*/ 3501423 w 4246481"/>
                <a:gd name="connsiteY180" fmla="*/ 3603461 h 4248240"/>
                <a:gd name="connsiteX181" fmla="*/ 3347485 w 4246481"/>
                <a:gd name="connsiteY181" fmla="*/ 3573993 h 4248240"/>
                <a:gd name="connsiteX182" fmla="*/ 3383551 w 4246481"/>
                <a:gd name="connsiteY182" fmla="*/ 3633369 h 4248240"/>
                <a:gd name="connsiteX183" fmla="*/ 3380912 w 4246481"/>
                <a:gd name="connsiteY183" fmla="*/ 3637328 h 4248240"/>
                <a:gd name="connsiteX184" fmla="*/ 3228733 w 4246481"/>
                <a:gd name="connsiteY184" fmla="*/ 3606540 h 4248240"/>
                <a:gd name="connsiteX185" fmla="*/ 3238409 w 4246481"/>
                <a:gd name="connsiteY185" fmla="*/ 3628531 h 4248240"/>
                <a:gd name="connsiteX186" fmla="*/ 3250724 w 4246481"/>
                <a:gd name="connsiteY186" fmla="*/ 3651842 h 4248240"/>
                <a:gd name="connsiteX187" fmla="*/ 3242368 w 4246481"/>
                <a:gd name="connsiteY187" fmla="*/ 3664157 h 4248240"/>
                <a:gd name="connsiteX188" fmla="*/ 3211580 w 4246481"/>
                <a:gd name="connsiteY188" fmla="*/ 3661078 h 4248240"/>
                <a:gd name="connsiteX189" fmla="*/ 3089310 w 4246481"/>
                <a:gd name="connsiteY189" fmla="*/ 3611378 h 4248240"/>
                <a:gd name="connsiteX190" fmla="*/ 3086231 w 4246481"/>
                <a:gd name="connsiteY190" fmla="*/ 3613138 h 4248240"/>
                <a:gd name="connsiteX191" fmla="*/ 3113940 w 4246481"/>
                <a:gd name="connsiteY191" fmla="*/ 3666796 h 4248240"/>
                <a:gd name="connsiteX192" fmla="*/ 3089750 w 4246481"/>
                <a:gd name="connsiteY192" fmla="*/ 3671194 h 4248240"/>
                <a:gd name="connsiteX193" fmla="*/ 2986391 w 4246481"/>
                <a:gd name="connsiteY193" fmla="*/ 3628971 h 4248240"/>
                <a:gd name="connsiteX194" fmla="*/ 2963081 w 4246481"/>
                <a:gd name="connsiteY194" fmla="*/ 3610938 h 4248240"/>
                <a:gd name="connsiteX195" fmla="*/ 2967479 w 4246481"/>
                <a:gd name="connsiteY195" fmla="*/ 3639087 h 4248240"/>
                <a:gd name="connsiteX196" fmla="*/ 2948127 w 4246481"/>
                <a:gd name="connsiteY196" fmla="*/ 3658879 h 4248240"/>
                <a:gd name="connsiteX197" fmla="*/ 2849607 w 4246481"/>
                <a:gd name="connsiteY197" fmla="*/ 3614897 h 4248240"/>
                <a:gd name="connsiteX198" fmla="*/ 2840810 w 4246481"/>
                <a:gd name="connsiteY198" fmla="*/ 3609619 h 4248240"/>
                <a:gd name="connsiteX199" fmla="*/ 2835972 w 4246481"/>
                <a:gd name="connsiteY199" fmla="*/ 3609619 h 4248240"/>
                <a:gd name="connsiteX200" fmla="*/ 2847848 w 4246481"/>
                <a:gd name="connsiteY200" fmla="*/ 3632490 h 4248240"/>
                <a:gd name="connsiteX201" fmla="*/ 2835533 w 4246481"/>
                <a:gd name="connsiteY201" fmla="*/ 3652722 h 4248240"/>
                <a:gd name="connsiteX202" fmla="*/ 2785393 w 4246481"/>
                <a:gd name="connsiteY202" fmla="*/ 3639967 h 4248240"/>
                <a:gd name="connsiteX203" fmla="*/ 2715901 w 4246481"/>
                <a:gd name="connsiteY203" fmla="*/ 3597744 h 4248240"/>
                <a:gd name="connsiteX204" fmla="*/ 2708864 w 4246481"/>
                <a:gd name="connsiteY204" fmla="*/ 3592466 h 4248240"/>
                <a:gd name="connsiteX205" fmla="*/ 2705345 w 4246481"/>
                <a:gd name="connsiteY205" fmla="*/ 3618416 h 4248240"/>
                <a:gd name="connsiteX206" fmla="*/ 2693030 w 4246481"/>
                <a:gd name="connsiteY206" fmla="*/ 3627212 h 4248240"/>
                <a:gd name="connsiteX207" fmla="*/ 2656525 w 4246481"/>
                <a:gd name="connsiteY207" fmla="*/ 3641726 h 4248240"/>
                <a:gd name="connsiteX208" fmla="*/ 2692151 w 4246481"/>
                <a:gd name="connsiteY208" fmla="*/ 3644805 h 4248240"/>
                <a:gd name="connsiteX209" fmla="*/ 2748888 w 4246481"/>
                <a:gd name="connsiteY209" fmla="*/ 3669875 h 4248240"/>
                <a:gd name="connsiteX210" fmla="*/ 2757244 w 4246481"/>
                <a:gd name="connsiteY210" fmla="*/ 3682629 h 4248240"/>
                <a:gd name="connsiteX211" fmla="*/ 2745369 w 4246481"/>
                <a:gd name="connsiteY211" fmla="*/ 3689227 h 4248240"/>
                <a:gd name="connsiteX212" fmla="*/ 2723378 w 4246481"/>
                <a:gd name="connsiteY212" fmla="*/ 3697143 h 4248240"/>
                <a:gd name="connsiteX213" fmla="*/ 2798148 w 4246481"/>
                <a:gd name="connsiteY213" fmla="*/ 3727491 h 4248240"/>
                <a:gd name="connsiteX214" fmla="*/ 2820139 w 4246481"/>
                <a:gd name="connsiteY214" fmla="*/ 3741566 h 4248240"/>
                <a:gd name="connsiteX215" fmla="*/ 2817500 w 4246481"/>
                <a:gd name="connsiteY215" fmla="*/ 3756519 h 4248240"/>
                <a:gd name="connsiteX216" fmla="*/ 2791110 w 4246481"/>
                <a:gd name="connsiteY216" fmla="*/ 3767075 h 4248240"/>
                <a:gd name="connsiteX217" fmla="*/ 2883033 w 4246481"/>
                <a:gd name="connsiteY217" fmla="*/ 3825571 h 4248240"/>
                <a:gd name="connsiteX218" fmla="*/ 2836412 w 4246481"/>
                <a:gd name="connsiteY218" fmla="*/ 3839646 h 4248240"/>
                <a:gd name="connsiteX219" fmla="*/ 2934493 w 4246481"/>
                <a:gd name="connsiteY219" fmla="*/ 3908258 h 4248240"/>
                <a:gd name="connsiteX220" fmla="*/ 2896228 w 4246481"/>
                <a:gd name="connsiteY220" fmla="*/ 3918374 h 4248240"/>
                <a:gd name="connsiteX221" fmla="*/ 2971877 w 4246481"/>
                <a:gd name="connsiteY221" fmla="*/ 3997542 h 4248240"/>
                <a:gd name="connsiteX222" fmla="*/ 2950766 w 4246481"/>
                <a:gd name="connsiteY222" fmla="*/ 4003699 h 4248240"/>
                <a:gd name="connsiteX223" fmla="*/ 3000906 w 4246481"/>
                <a:gd name="connsiteY223" fmla="*/ 4078029 h 4248240"/>
                <a:gd name="connsiteX224" fmla="*/ 2981993 w 4246481"/>
                <a:gd name="connsiteY224" fmla="*/ 4078909 h 4248240"/>
                <a:gd name="connsiteX225" fmla="*/ 3098106 w 4246481"/>
                <a:gd name="connsiteY225" fmla="*/ 4248240 h 4248240"/>
                <a:gd name="connsiteX226" fmla="*/ 2918219 w 4246481"/>
                <a:gd name="connsiteY226" fmla="*/ 4150600 h 4248240"/>
                <a:gd name="connsiteX227" fmla="*/ 2919978 w 4246481"/>
                <a:gd name="connsiteY227" fmla="*/ 4169952 h 4248240"/>
                <a:gd name="connsiteX228" fmla="*/ 2840810 w 4246481"/>
                <a:gd name="connsiteY228" fmla="*/ 4127289 h 4248240"/>
                <a:gd name="connsiteX229" fmla="*/ 2837292 w 4246481"/>
                <a:gd name="connsiteY229" fmla="*/ 4148841 h 4248240"/>
                <a:gd name="connsiteX230" fmla="*/ 2751087 w 4246481"/>
                <a:gd name="connsiteY230" fmla="*/ 4081988 h 4248240"/>
                <a:gd name="connsiteX231" fmla="*/ 2744489 w 4246481"/>
                <a:gd name="connsiteY231" fmla="*/ 4121572 h 4248240"/>
                <a:gd name="connsiteX232" fmla="*/ 2666201 w 4246481"/>
                <a:gd name="connsiteY232" fmla="*/ 4029649 h 4248240"/>
                <a:gd name="connsiteX233" fmla="*/ 2657845 w 4246481"/>
                <a:gd name="connsiteY233" fmla="*/ 4078469 h 4248240"/>
                <a:gd name="connsiteX234" fmla="*/ 2590552 w 4246481"/>
                <a:gd name="connsiteY234" fmla="*/ 3990065 h 4248240"/>
                <a:gd name="connsiteX235" fmla="*/ 2579116 w 4246481"/>
                <a:gd name="connsiteY235" fmla="*/ 4029649 h 4248240"/>
                <a:gd name="connsiteX236" fmla="*/ 2575158 w 4246481"/>
                <a:gd name="connsiteY236" fmla="*/ 4030968 h 4248240"/>
                <a:gd name="connsiteX237" fmla="*/ 2513142 w 4246481"/>
                <a:gd name="connsiteY237" fmla="*/ 3931129 h 4248240"/>
                <a:gd name="connsiteX238" fmla="*/ 2506986 w 4246481"/>
                <a:gd name="connsiteY238" fmla="*/ 3957518 h 4248240"/>
                <a:gd name="connsiteX239" fmla="*/ 2490712 w 4246481"/>
                <a:gd name="connsiteY239" fmla="*/ 3962796 h 4248240"/>
                <a:gd name="connsiteX240" fmla="*/ 2454646 w 4246481"/>
                <a:gd name="connsiteY240" fmla="*/ 3894624 h 4248240"/>
                <a:gd name="connsiteX241" fmla="*/ 2451568 w 4246481"/>
                <a:gd name="connsiteY241" fmla="*/ 3871753 h 4248240"/>
                <a:gd name="connsiteX242" fmla="*/ 2439692 w 4246481"/>
                <a:gd name="connsiteY242" fmla="*/ 3891105 h 4248240"/>
                <a:gd name="connsiteX243" fmla="*/ 2421660 w 4246481"/>
                <a:gd name="connsiteY243" fmla="*/ 3892424 h 4248240"/>
                <a:gd name="connsiteX244" fmla="*/ 2399228 w 4246481"/>
                <a:gd name="connsiteY244" fmla="*/ 3849322 h 4248240"/>
                <a:gd name="connsiteX245" fmla="*/ 2386914 w 4246481"/>
                <a:gd name="connsiteY245" fmla="*/ 3815895 h 4248240"/>
                <a:gd name="connsiteX246" fmla="*/ 2380756 w 4246481"/>
                <a:gd name="connsiteY246" fmla="*/ 3836127 h 4248240"/>
                <a:gd name="connsiteX247" fmla="*/ 2367122 w 4246481"/>
                <a:gd name="connsiteY247" fmla="*/ 3839206 h 4248240"/>
                <a:gd name="connsiteX248" fmla="*/ 2353928 w 4246481"/>
                <a:gd name="connsiteY248" fmla="*/ 3822933 h 4248240"/>
                <a:gd name="connsiteX249" fmla="*/ 2328418 w 4246481"/>
                <a:gd name="connsiteY249" fmla="*/ 3750362 h 4248240"/>
                <a:gd name="connsiteX250" fmla="*/ 2322260 w 4246481"/>
                <a:gd name="connsiteY250" fmla="*/ 3755200 h 4248240"/>
                <a:gd name="connsiteX251" fmla="*/ 2296750 w 4246481"/>
                <a:gd name="connsiteY251" fmla="*/ 3749482 h 4248240"/>
                <a:gd name="connsiteX252" fmla="*/ 2280916 w 4246481"/>
                <a:gd name="connsiteY252" fmla="*/ 3709019 h 4248240"/>
                <a:gd name="connsiteX253" fmla="*/ 2270362 w 4246481"/>
                <a:gd name="connsiteY253" fmla="*/ 3685268 h 4248240"/>
                <a:gd name="connsiteX254" fmla="*/ 2267282 w 4246481"/>
                <a:gd name="connsiteY254" fmla="*/ 3686588 h 4248240"/>
                <a:gd name="connsiteX255" fmla="*/ 2255846 w 4246481"/>
                <a:gd name="connsiteY255" fmla="*/ 3696704 h 4248240"/>
                <a:gd name="connsiteX256" fmla="*/ 2243972 w 4246481"/>
                <a:gd name="connsiteY256" fmla="*/ 3683949 h 4248240"/>
                <a:gd name="connsiteX257" fmla="*/ 2228138 w 4246481"/>
                <a:gd name="connsiteY257" fmla="*/ 3606980 h 4248240"/>
                <a:gd name="connsiteX258" fmla="*/ 2225938 w 4246481"/>
                <a:gd name="connsiteY258" fmla="*/ 3592906 h 4248240"/>
                <a:gd name="connsiteX259" fmla="*/ 2214944 w 4246481"/>
                <a:gd name="connsiteY259" fmla="*/ 3606540 h 4248240"/>
                <a:gd name="connsiteX260" fmla="*/ 2204388 w 4246481"/>
                <a:gd name="connsiteY260" fmla="*/ 3606101 h 4248240"/>
                <a:gd name="connsiteX261" fmla="*/ 2190754 w 4246481"/>
                <a:gd name="connsiteY261" fmla="*/ 3579711 h 4248240"/>
                <a:gd name="connsiteX262" fmla="*/ 2143252 w 4246481"/>
                <a:gd name="connsiteY262" fmla="*/ 3418297 h 4248240"/>
                <a:gd name="connsiteX263" fmla="*/ 2139734 w 4246481"/>
                <a:gd name="connsiteY263" fmla="*/ 3412139 h 4248240"/>
                <a:gd name="connsiteX264" fmla="*/ 2135776 w 4246481"/>
                <a:gd name="connsiteY264" fmla="*/ 3445126 h 4248240"/>
                <a:gd name="connsiteX265" fmla="*/ 2120822 w 4246481"/>
                <a:gd name="connsiteY265" fmla="*/ 3767075 h 4248240"/>
                <a:gd name="connsiteX266" fmla="*/ 2137974 w 4246481"/>
                <a:gd name="connsiteY266" fmla="*/ 3936846 h 4248240"/>
                <a:gd name="connsiteX267" fmla="*/ 2145452 w 4246481"/>
                <a:gd name="connsiteY267" fmla="*/ 4173471 h 4248240"/>
                <a:gd name="connsiteX268" fmla="*/ 2134016 w 4246481"/>
                <a:gd name="connsiteY268" fmla="*/ 4184466 h 4248240"/>
                <a:gd name="connsiteX269" fmla="*/ 2104108 w 4246481"/>
                <a:gd name="connsiteY269" fmla="*/ 4184466 h 4248240"/>
                <a:gd name="connsiteX270" fmla="*/ 2103228 w 4246481"/>
                <a:gd name="connsiteY270" fmla="*/ 4177869 h 4248240"/>
                <a:gd name="connsiteX271" fmla="*/ 2086076 w 4246481"/>
                <a:gd name="connsiteY271" fmla="*/ 3859438 h 4248240"/>
                <a:gd name="connsiteX272" fmla="*/ 2090034 w 4246481"/>
                <a:gd name="connsiteY272" fmla="*/ 3478112 h 4248240"/>
                <a:gd name="connsiteX273" fmla="*/ 2094872 w 4246481"/>
                <a:gd name="connsiteY273" fmla="*/ 3433690 h 4248240"/>
                <a:gd name="connsiteX274" fmla="*/ 2092234 w 4246481"/>
                <a:gd name="connsiteY274" fmla="*/ 3432811 h 4248240"/>
                <a:gd name="connsiteX275" fmla="*/ 2073760 w 4246481"/>
                <a:gd name="connsiteY275" fmla="*/ 3496145 h 4248240"/>
                <a:gd name="connsiteX276" fmla="*/ 2051770 w 4246481"/>
                <a:gd name="connsiteY276" fmla="*/ 3585429 h 4248240"/>
                <a:gd name="connsiteX277" fmla="*/ 2050010 w 4246481"/>
                <a:gd name="connsiteY277" fmla="*/ 3590707 h 4248240"/>
                <a:gd name="connsiteX278" fmla="*/ 2039894 w 4246481"/>
                <a:gd name="connsiteY278" fmla="*/ 3608300 h 4248240"/>
                <a:gd name="connsiteX279" fmla="*/ 2027140 w 4246481"/>
                <a:gd name="connsiteY279" fmla="*/ 3595545 h 4248240"/>
                <a:gd name="connsiteX280" fmla="*/ 2023182 w 4246481"/>
                <a:gd name="connsiteY280" fmla="*/ 3592906 h 4248240"/>
                <a:gd name="connsiteX281" fmla="*/ 2016584 w 4246481"/>
                <a:gd name="connsiteY281" fmla="*/ 3638207 h 4248240"/>
                <a:gd name="connsiteX282" fmla="*/ 2006468 w 4246481"/>
                <a:gd name="connsiteY282" fmla="*/ 3679991 h 4248240"/>
                <a:gd name="connsiteX283" fmla="*/ 1980078 w 4246481"/>
                <a:gd name="connsiteY283" fmla="*/ 3683069 h 4248240"/>
                <a:gd name="connsiteX284" fmla="*/ 1972162 w 4246481"/>
                <a:gd name="connsiteY284" fmla="*/ 3697143 h 4248240"/>
                <a:gd name="connsiteX285" fmla="*/ 1953250 w 4246481"/>
                <a:gd name="connsiteY285" fmla="*/ 3744204 h 4248240"/>
                <a:gd name="connsiteX286" fmla="*/ 1925540 w 4246481"/>
                <a:gd name="connsiteY286" fmla="*/ 3751242 h 4248240"/>
                <a:gd name="connsiteX287" fmla="*/ 1923342 w 4246481"/>
                <a:gd name="connsiteY287" fmla="*/ 3749922 h 4248240"/>
                <a:gd name="connsiteX288" fmla="*/ 1901790 w 4246481"/>
                <a:gd name="connsiteY288" fmla="*/ 3808858 h 4248240"/>
                <a:gd name="connsiteX289" fmla="*/ 1883318 w 4246481"/>
                <a:gd name="connsiteY289" fmla="*/ 3835687 h 4248240"/>
                <a:gd name="connsiteX290" fmla="*/ 1868364 w 4246481"/>
                <a:gd name="connsiteY290" fmla="*/ 3831289 h 4248240"/>
                <a:gd name="connsiteX291" fmla="*/ 1862646 w 4246481"/>
                <a:gd name="connsiteY291" fmla="*/ 3812377 h 4248240"/>
                <a:gd name="connsiteX292" fmla="*/ 1841974 w 4246481"/>
                <a:gd name="connsiteY292" fmla="*/ 3861197 h 4248240"/>
                <a:gd name="connsiteX293" fmla="*/ 1823501 w 4246481"/>
                <a:gd name="connsiteY293" fmla="*/ 3892424 h 4248240"/>
                <a:gd name="connsiteX294" fmla="*/ 1807228 w 4246481"/>
                <a:gd name="connsiteY294" fmla="*/ 3891105 h 4248240"/>
                <a:gd name="connsiteX295" fmla="*/ 1795353 w 4246481"/>
                <a:gd name="connsiteY295" fmla="*/ 3871753 h 4248240"/>
                <a:gd name="connsiteX296" fmla="*/ 1789635 w 4246481"/>
                <a:gd name="connsiteY296" fmla="*/ 3905179 h 4248240"/>
                <a:gd name="connsiteX297" fmla="*/ 1756649 w 4246481"/>
                <a:gd name="connsiteY297" fmla="*/ 3962796 h 4248240"/>
                <a:gd name="connsiteX298" fmla="*/ 1740375 w 4246481"/>
                <a:gd name="connsiteY298" fmla="*/ 3957078 h 4248240"/>
                <a:gd name="connsiteX299" fmla="*/ 1734218 w 4246481"/>
                <a:gd name="connsiteY299" fmla="*/ 3929370 h 4248240"/>
                <a:gd name="connsiteX300" fmla="*/ 1707829 w 4246481"/>
                <a:gd name="connsiteY300" fmla="*/ 3984787 h 4248240"/>
                <a:gd name="connsiteX301" fmla="*/ 1669125 w 4246481"/>
                <a:gd name="connsiteY301" fmla="*/ 4031848 h 4248240"/>
                <a:gd name="connsiteX302" fmla="*/ 1657250 w 4246481"/>
                <a:gd name="connsiteY302" fmla="*/ 3989625 h 4248240"/>
                <a:gd name="connsiteX303" fmla="*/ 1589956 w 4246481"/>
                <a:gd name="connsiteY303" fmla="*/ 4078909 h 4248240"/>
                <a:gd name="connsiteX304" fmla="*/ 1581160 w 4246481"/>
                <a:gd name="connsiteY304" fmla="*/ 4030968 h 4248240"/>
                <a:gd name="connsiteX305" fmla="*/ 1503311 w 4246481"/>
                <a:gd name="connsiteY305" fmla="*/ 4121132 h 4248240"/>
                <a:gd name="connsiteX306" fmla="*/ 1497154 w 4246481"/>
                <a:gd name="connsiteY306" fmla="*/ 4082428 h 4248240"/>
                <a:gd name="connsiteX307" fmla="*/ 1410509 w 4246481"/>
                <a:gd name="connsiteY307" fmla="*/ 4149281 h 4248240"/>
                <a:gd name="connsiteX308" fmla="*/ 1407430 w 4246481"/>
                <a:gd name="connsiteY308" fmla="*/ 4127289 h 4248240"/>
                <a:gd name="connsiteX309" fmla="*/ 1328262 w 4246481"/>
                <a:gd name="connsiteY309" fmla="*/ 4169952 h 4248240"/>
                <a:gd name="connsiteX310" fmla="*/ 1330021 w 4246481"/>
                <a:gd name="connsiteY310" fmla="*/ 4150160 h 4248240"/>
                <a:gd name="connsiteX311" fmla="*/ 1149255 w 4246481"/>
                <a:gd name="connsiteY311" fmla="*/ 4248240 h 4248240"/>
                <a:gd name="connsiteX312" fmla="*/ 1266687 w 4246481"/>
                <a:gd name="connsiteY312" fmla="*/ 4078909 h 4248240"/>
                <a:gd name="connsiteX313" fmla="*/ 1245575 w 4246481"/>
                <a:gd name="connsiteY313" fmla="*/ 4078909 h 4248240"/>
                <a:gd name="connsiteX314" fmla="*/ 1297475 w 4246481"/>
                <a:gd name="connsiteY314" fmla="*/ 4003260 h 4248240"/>
                <a:gd name="connsiteX315" fmla="*/ 1275923 w 4246481"/>
                <a:gd name="connsiteY315" fmla="*/ 3997542 h 4248240"/>
                <a:gd name="connsiteX316" fmla="*/ 1352452 w 4246481"/>
                <a:gd name="connsiteY316" fmla="*/ 3917934 h 4248240"/>
                <a:gd name="connsiteX317" fmla="*/ 1314188 w 4246481"/>
                <a:gd name="connsiteY317" fmla="*/ 3907818 h 4248240"/>
                <a:gd name="connsiteX318" fmla="*/ 1412708 w 4246481"/>
                <a:gd name="connsiteY318" fmla="*/ 3839646 h 4248240"/>
                <a:gd name="connsiteX319" fmla="*/ 1366087 w 4246481"/>
                <a:gd name="connsiteY319" fmla="*/ 3825571 h 4248240"/>
                <a:gd name="connsiteX320" fmla="*/ 1461088 w 4246481"/>
                <a:gd name="connsiteY320" fmla="*/ 3767515 h 4248240"/>
                <a:gd name="connsiteX321" fmla="*/ 1421944 w 4246481"/>
                <a:gd name="connsiteY321" fmla="*/ 3751681 h 4248240"/>
                <a:gd name="connsiteX322" fmla="*/ 1421064 w 4246481"/>
                <a:gd name="connsiteY322" fmla="*/ 3747283 h 4248240"/>
                <a:gd name="connsiteX323" fmla="*/ 1528821 w 4246481"/>
                <a:gd name="connsiteY323" fmla="*/ 3698023 h 4248240"/>
                <a:gd name="connsiteX324" fmla="*/ 1487478 w 4246481"/>
                <a:gd name="connsiteY324" fmla="*/ 3682190 h 4248240"/>
                <a:gd name="connsiteX325" fmla="*/ 1503311 w 4246481"/>
                <a:gd name="connsiteY325" fmla="*/ 3664597 h 4248240"/>
                <a:gd name="connsiteX326" fmla="*/ 1577201 w 4246481"/>
                <a:gd name="connsiteY326" fmla="*/ 3641726 h 4248240"/>
                <a:gd name="connsiteX327" fmla="*/ 1588197 w 4246481"/>
                <a:gd name="connsiteY327" fmla="*/ 3641286 h 4248240"/>
                <a:gd name="connsiteX328" fmla="*/ 1589956 w 4246481"/>
                <a:gd name="connsiteY328" fmla="*/ 3639087 h 4248240"/>
                <a:gd name="connsiteX329" fmla="*/ 1568845 w 4246481"/>
                <a:gd name="connsiteY329" fmla="*/ 3623253 h 4248240"/>
                <a:gd name="connsiteX330" fmla="*/ 1557409 w 4246481"/>
                <a:gd name="connsiteY330" fmla="*/ 3625453 h 4248240"/>
                <a:gd name="connsiteX331" fmla="*/ 1540696 w 4246481"/>
                <a:gd name="connsiteY331" fmla="*/ 3615337 h 4248240"/>
                <a:gd name="connsiteX332" fmla="*/ 1538937 w 4246481"/>
                <a:gd name="connsiteY332" fmla="*/ 3603461 h 4248240"/>
                <a:gd name="connsiteX333" fmla="*/ 1537617 w 4246481"/>
                <a:gd name="connsiteY333" fmla="*/ 3590707 h 4248240"/>
                <a:gd name="connsiteX334" fmla="*/ 1528821 w 4246481"/>
                <a:gd name="connsiteY334" fmla="*/ 3597304 h 4248240"/>
                <a:gd name="connsiteX335" fmla="*/ 1421064 w 4246481"/>
                <a:gd name="connsiteY335" fmla="*/ 3650962 h 4248240"/>
                <a:gd name="connsiteX336" fmla="*/ 1413587 w 4246481"/>
                <a:gd name="connsiteY336" fmla="*/ 3652282 h 4248240"/>
                <a:gd name="connsiteX337" fmla="*/ 1396434 w 4246481"/>
                <a:gd name="connsiteY337" fmla="*/ 3647444 h 4248240"/>
                <a:gd name="connsiteX338" fmla="*/ 1399073 w 4246481"/>
                <a:gd name="connsiteY338" fmla="*/ 3630291 h 4248240"/>
                <a:gd name="connsiteX339" fmla="*/ 1409189 w 4246481"/>
                <a:gd name="connsiteY339" fmla="*/ 3609179 h 4248240"/>
                <a:gd name="connsiteX340" fmla="*/ 1406990 w 4246481"/>
                <a:gd name="connsiteY340" fmla="*/ 3607420 h 4248240"/>
                <a:gd name="connsiteX341" fmla="*/ 1361688 w 4246481"/>
                <a:gd name="connsiteY341" fmla="*/ 3632490 h 4248240"/>
                <a:gd name="connsiteX342" fmla="*/ 1301433 w 4246481"/>
                <a:gd name="connsiteY342" fmla="*/ 3656680 h 4248240"/>
                <a:gd name="connsiteX343" fmla="*/ 1288238 w 4246481"/>
                <a:gd name="connsiteY343" fmla="*/ 3658879 h 4248240"/>
                <a:gd name="connsiteX344" fmla="*/ 1276803 w 4246481"/>
                <a:gd name="connsiteY344" fmla="*/ 3646124 h 4248240"/>
                <a:gd name="connsiteX345" fmla="*/ 1280321 w 4246481"/>
                <a:gd name="connsiteY345" fmla="*/ 3608300 h 4248240"/>
                <a:gd name="connsiteX346" fmla="*/ 1263608 w 4246481"/>
                <a:gd name="connsiteY346" fmla="*/ 3623693 h 4248240"/>
                <a:gd name="connsiteX347" fmla="*/ 1169047 w 4246481"/>
                <a:gd name="connsiteY347" fmla="*/ 3668995 h 4248240"/>
                <a:gd name="connsiteX348" fmla="*/ 1141778 w 4246481"/>
                <a:gd name="connsiteY348" fmla="*/ 3668115 h 4248240"/>
                <a:gd name="connsiteX349" fmla="*/ 1136060 w 4246481"/>
                <a:gd name="connsiteY349" fmla="*/ 3655360 h 4248240"/>
                <a:gd name="connsiteX350" fmla="*/ 1151893 w 4246481"/>
                <a:gd name="connsiteY350" fmla="*/ 3627212 h 4248240"/>
                <a:gd name="connsiteX351" fmla="*/ 1159810 w 4246481"/>
                <a:gd name="connsiteY351" fmla="*/ 3608739 h 4248240"/>
                <a:gd name="connsiteX352" fmla="*/ 1150134 w 4246481"/>
                <a:gd name="connsiteY352" fmla="*/ 3614017 h 4248240"/>
                <a:gd name="connsiteX353" fmla="*/ 1020387 w 4246481"/>
                <a:gd name="connsiteY353" fmla="*/ 3661958 h 4248240"/>
                <a:gd name="connsiteX354" fmla="*/ 995317 w 4246481"/>
                <a:gd name="connsiteY354" fmla="*/ 3659759 h 4248240"/>
                <a:gd name="connsiteX355" fmla="*/ 1002794 w 4246481"/>
                <a:gd name="connsiteY355" fmla="*/ 3636448 h 4248240"/>
                <a:gd name="connsiteX356" fmla="*/ 1016868 w 4246481"/>
                <a:gd name="connsiteY356" fmla="*/ 3605221 h 4248240"/>
                <a:gd name="connsiteX357" fmla="*/ 864690 w 4246481"/>
                <a:gd name="connsiteY357" fmla="*/ 3636008 h 4248240"/>
                <a:gd name="connsiteX358" fmla="*/ 861611 w 4246481"/>
                <a:gd name="connsiteY358" fmla="*/ 3632050 h 4248240"/>
                <a:gd name="connsiteX359" fmla="*/ 897237 w 4246481"/>
                <a:gd name="connsiteY359" fmla="*/ 3573114 h 4248240"/>
                <a:gd name="connsiteX360" fmla="*/ 889320 w 4246481"/>
                <a:gd name="connsiteY360" fmla="*/ 3576192 h 4248240"/>
                <a:gd name="connsiteX361" fmla="*/ 739780 w 4246481"/>
                <a:gd name="connsiteY361" fmla="*/ 3601262 h 4248240"/>
                <a:gd name="connsiteX362" fmla="*/ 731864 w 4246481"/>
                <a:gd name="connsiteY362" fmla="*/ 3586309 h 4248240"/>
                <a:gd name="connsiteX363" fmla="*/ 755614 w 4246481"/>
                <a:gd name="connsiteY363" fmla="*/ 3549803 h 4248240"/>
                <a:gd name="connsiteX364" fmla="*/ 595079 w 4246481"/>
                <a:gd name="connsiteY364" fmla="*/ 3541447 h 4248240"/>
                <a:gd name="connsiteX365" fmla="*/ 612232 w 4246481"/>
                <a:gd name="connsiteY365" fmla="*/ 3512418 h 4248240"/>
                <a:gd name="connsiteX366" fmla="*/ 482924 w 4246481"/>
                <a:gd name="connsiteY366" fmla="*/ 3483390 h 4248240"/>
                <a:gd name="connsiteX367" fmla="*/ 503156 w 4246481"/>
                <a:gd name="connsiteY367" fmla="*/ 3464478 h 4248240"/>
                <a:gd name="connsiteX368" fmla="*/ 211994 w 4246481"/>
                <a:gd name="connsiteY368" fmla="*/ 3403342 h 4248240"/>
                <a:gd name="connsiteX369" fmla="*/ 211554 w 4246481"/>
                <a:gd name="connsiteY369" fmla="*/ 3398505 h 4248240"/>
                <a:gd name="connsiteX370" fmla="*/ 241902 w 4246481"/>
                <a:gd name="connsiteY370" fmla="*/ 3385310 h 4248240"/>
                <a:gd name="connsiteX371" fmla="*/ 425748 w 4246481"/>
                <a:gd name="connsiteY371" fmla="*/ 3338689 h 4248240"/>
                <a:gd name="connsiteX372" fmla="*/ 500517 w 4246481"/>
                <a:gd name="connsiteY372" fmla="*/ 3325054 h 4248240"/>
                <a:gd name="connsiteX373" fmla="*/ 479846 w 4246481"/>
                <a:gd name="connsiteY373" fmla="*/ 3305262 h 4248240"/>
                <a:gd name="connsiteX374" fmla="*/ 607834 w 4246481"/>
                <a:gd name="connsiteY374" fmla="*/ 3272715 h 4248240"/>
                <a:gd name="connsiteX375" fmla="*/ 589801 w 4246481"/>
                <a:gd name="connsiteY375" fmla="*/ 3245007 h 4248240"/>
                <a:gd name="connsiteX376" fmla="*/ 748577 w 4246481"/>
                <a:gd name="connsiteY376" fmla="*/ 3230932 h 4248240"/>
                <a:gd name="connsiteX377" fmla="*/ 718669 w 4246481"/>
                <a:gd name="connsiteY377" fmla="*/ 3185631 h 4248240"/>
                <a:gd name="connsiteX378" fmla="*/ 720868 w 4246481"/>
                <a:gd name="connsiteY378" fmla="*/ 3181672 h 4248240"/>
                <a:gd name="connsiteX379" fmla="*/ 890639 w 4246481"/>
                <a:gd name="connsiteY379" fmla="*/ 3202784 h 4248240"/>
                <a:gd name="connsiteX380" fmla="*/ 852375 w 4246481"/>
                <a:gd name="connsiteY380" fmla="*/ 3143408 h 4248240"/>
                <a:gd name="connsiteX381" fmla="*/ 934182 w 4246481"/>
                <a:gd name="connsiteY381" fmla="*/ 3142088 h 4248240"/>
                <a:gd name="connsiteX382" fmla="*/ 1006752 w 4246481"/>
                <a:gd name="connsiteY382" fmla="*/ 3168038 h 4248240"/>
                <a:gd name="connsiteX383" fmla="*/ 1008951 w 4246481"/>
                <a:gd name="connsiteY383" fmla="*/ 3165839 h 4248240"/>
                <a:gd name="connsiteX384" fmla="*/ 998835 w 4246481"/>
                <a:gd name="connsiteY384" fmla="*/ 3144288 h 4248240"/>
                <a:gd name="connsiteX385" fmla="*/ 986960 w 4246481"/>
                <a:gd name="connsiteY385" fmla="*/ 3124056 h 4248240"/>
                <a:gd name="connsiteX386" fmla="*/ 996196 w 4246481"/>
                <a:gd name="connsiteY386" fmla="*/ 3109102 h 4248240"/>
                <a:gd name="connsiteX387" fmla="*/ 1061290 w 4246481"/>
                <a:gd name="connsiteY387" fmla="*/ 3120097 h 4248240"/>
                <a:gd name="connsiteX388" fmla="*/ 1149255 w 4246481"/>
                <a:gd name="connsiteY388" fmla="*/ 3153524 h 4248240"/>
                <a:gd name="connsiteX389" fmla="*/ 1145296 w 4246481"/>
                <a:gd name="connsiteY389" fmla="*/ 3142968 h 4248240"/>
                <a:gd name="connsiteX390" fmla="*/ 1128143 w 4246481"/>
                <a:gd name="connsiteY390" fmla="*/ 3114379 h 4248240"/>
                <a:gd name="connsiteX391" fmla="*/ 1135620 w 4246481"/>
                <a:gd name="connsiteY391" fmla="*/ 3098546 h 4248240"/>
                <a:gd name="connsiteX392" fmla="*/ 1182681 w 4246481"/>
                <a:gd name="connsiteY392" fmla="*/ 3102064 h 4248240"/>
                <a:gd name="connsiteX393" fmla="*/ 1261849 w 4246481"/>
                <a:gd name="connsiteY393" fmla="*/ 3144727 h 4248240"/>
                <a:gd name="connsiteX394" fmla="*/ 1275483 w 4246481"/>
                <a:gd name="connsiteY394" fmla="*/ 3152644 h 4248240"/>
                <a:gd name="connsiteX395" fmla="*/ 1269326 w 4246481"/>
                <a:gd name="connsiteY395" fmla="*/ 3123176 h 4248240"/>
                <a:gd name="connsiteX396" fmla="*/ 1288678 w 4246481"/>
                <a:gd name="connsiteY396" fmla="*/ 3103824 h 4248240"/>
                <a:gd name="connsiteX397" fmla="*/ 1376642 w 4246481"/>
                <a:gd name="connsiteY397" fmla="*/ 3138570 h 4248240"/>
                <a:gd name="connsiteX398" fmla="*/ 1393356 w 4246481"/>
                <a:gd name="connsiteY398" fmla="*/ 3135491 h 4248240"/>
                <a:gd name="connsiteX399" fmla="*/ 1361688 w 4246481"/>
                <a:gd name="connsiteY399" fmla="*/ 3105583 h 4248240"/>
                <a:gd name="connsiteX400" fmla="*/ 1255252 w 4246481"/>
                <a:gd name="connsiteY400" fmla="*/ 3073036 h 4248240"/>
                <a:gd name="connsiteX401" fmla="*/ 1238099 w 4246481"/>
                <a:gd name="connsiteY401" fmla="*/ 3065999 h 4248240"/>
                <a:gd name="connsiteX402" fmla="*/ 1231061 w 4246481"/>
                <a:gd name="connsiteY402" fmla="*/ 3041809 h 4248240"/>
                <a:gd name="connsiteX403" fmla="*/ 1253492 w 4246481"/>
                <a:gd name="connsiteY403" fmla="*/ 3009702 h 4248240"/>
                <a:gd name="connsiteX404" fmla="*/ 1216987 w 4246481"/>
                <a:gd name="connsiteY404" fmla="*/ 3006623 h 4248240"/>
                <a:gd name="connsiteX405" fmla="*/ 1065249 w 4246481"/>
                <a:gd name="connsiteY405" fmla="*/ 2956044 h 4248240"/>
                <a:gd name="connsiteX406" fmla="*/ 1048095 w 4246481"/>
                <a:gd name="connsiteY406" fmla="*/ 2941970 h 4248240"/>
                <a:gd name="connsiteX407" fmla="*/ 1053813 w 4246481"/>
                <a:gd name="connsiteY407" fmla="*/ 2914261 h 4248240"/>
                <a:gd name="connsiteX408" fmla="*/ 1078883 w 4246481"/>
                <a:gd name="connsiteY408" fmla="*/ 2905904 h 4248240"/>
                <a:gd name="connsiteX409" fmla="*/ 1098235 w 4246481"/>
                <a:gd name="connsiteY409" fmla="*/ 2895788 h 4248240"/>
                <a:gd name="connsiteX410" fmla="*/ 1024785 w 4246481"/>
                <a:gd name="connsiteY410" fmla="*/ 2877755 h 4248240"/>
                <a:gd name="connsiteX411" fmla="*/ 926705 w 4246481"/>
                <a:gd name="connsiteY411" fmla="*/ 2839051 h 4248240"/>
                <a:gd name="connsiteX412" fmla="*/ 924945 w 4246481"/>
                <a:gd name="connsiteY412" fmla="*/ 2797708 h 4248240"/>
                <a:gd name="connsiteX413" fmla="*/ 954853 w 4246481"/>
                <a:gd name="connsiteY413" fmla="*/ 2774837 h 4248240"/>
                <a:gd name="connsiteX414" fmla="*/ 961451 w 4246481"/>
                <a:gd name="connsiteY414" fmla="*/ 2767360 h 4248240"/>
                <a:gd name="connsiteX415" fmla="*/ 946057 w 4246481"/>
                <a:gd name="connsiteY415" fmla="*/ 2767360 h 4248240"/>
                <a:gd name="connsiteX416" fmla="*/ 797397 w 4246481"/>
                <a:gd name="connsiteY416" fmla="*/ 2733494 h 4248240"/>
                <a:gd name="connsiteX417" fmla="*/ 749017 w 4246481"/>
                <a:gd name="connsiteY417" fmla="*/ 2694350 h 4248240"/>
                <a:gd name="connsiteX418" fmla="*/ 755174 w 4246481"/>
                <a:gd name="connsiteY418" fmla="*/ 2671039 h 4248240"/>
                <a:gd name="connsiteX419" fmla="*/ 805314 w 4246481"/>
                <a:gd name="connsiteY419" fmla="*/ 2654326 h 4248240"/>
                <a:gd name="connsiteX420" fmla="*/ 822907 w 4246481"/>
                <a:gd name="connsiteY420" fmla="*/ 2642891 h 4248240"/>
                <a:gd name="connsiteX421" fmla="*/ 777605 w 4246481"/>
                <a:gd name="connsiteY421" fmla="*/ 2631895 h 4248240"/>
                <a:gd name="connsiteX422" fmla="*/ 608274 w 4246481"/>
                <a:gd name="connsiteY422" fmla="*/ 2550528 h 4248240"/>
                <a:gd name="connsiteX423" fmla="*/ 595959 w 4246481"/>
                <a:gd name="connsiteY423" fmla="*/ 2532055 h 4248240"/>
                <a:gd name="connsiteX424" fmla="*/ 613551 w 4246481"/>
                <a:gd name="connsiteY424" fmla="*/ 2517981 h 4248240"/>
                <a:gd name="connsiteX425" fmla="*/ 650936 w 4246481"/>
                <a:gd name="connsiteY425" fmla="*/ 2505226 h 4248240"/>
                <a:gd name="connsiteX426" fmla="*/ 676006 w 4246481"/>
                <a:gd name="connsiteY426" fmla="*/ 2492032 h 4248240"/>
                <a:gd name="connsiteX427" fmla="*/ 489082 w 4246481"/>
                <a:gd name="connsiteY427" fmla="*/ 2388233 h 4248240"/>
                <a:gd name="connsiteX428" fmla="*/ 496119 w 4246481"/>
                <a:gd name="connsiteY428" fmla="*/ 2359644 h 4248240"/>
                <a:gd name="connsiteX429" fmla="*/ 562532 w 4246481"/>
                <a:gd name="connsiteY429" fmla="*/ 2341612 h 4248240"/>
                <a:gd name="connsiteX430" fmla="*/ 573528 w 4246481"/>
                <a:gd name="connsiteY430" fmla="*/ 2336773 h 4248240"/>
                <a:gd name="connsiteX431" fmla="*/ 489522 w 4246481"/>
                <a:gd name="connsiteY431" fmla="*/ 2301148 h 4248240"/>
                <a:gd name="connsiteX432" fmla="*/ 376488 w 4246481"/>
                <a:gd name="connsiteY432" fmla="*/ 2211424 h 4248240"/>
                <a:gd name="connsiteX433" fmla="*/ 384844 w 4246481"/>
                <a:gd name="connsiteY433" fmla="*/ 2181516 h 4248240"/>
                <a:gd name="connsiteX434" fmla="*/ 444220 w 4246481"/>
                <a:gd name="connsiteY434" fmla="*/ 2167002 h 4248240"/>
                <a:gd name="connsiteX435" fmla="*/ 318871 w 4246481"/>
                <a:gd name="connsiteY435" fmla="*/ 2051769 h 4248240"/>
                <a:gd name="connsiteX436" fmla="*/ 282366 w 4246481"/>
                <a:gd name="connsiteY436" fmla="*/ 2004268 h 4248240"/>
                <a:gd name="connsiteX437" fmla="*/ 277088 w 4246481"/>
                <a:gd name="connsiteY437" fmla="*/ 1994152 h 4248240"/>
                <a:gd name="connsiteX438" fmla="*/ 323709 w 4246481"/>
                <a:gd name="connsiteY438" fmla="*/ 1981837 h 4248240"/>
                <a:gd name="connsiteX439" fmla="*/ 210675 w 4246481"/>
                <a:gd name="connsiteY439" fmla="*/ 1819103 h 4248240"/>
                <a:gd name="connsiteX440" fmla="*/ 255976 w 4246481"/>
                <a:gd name="connsiteY440" fmla="*/ 1819103 h 4248240"/>
                <a:gd name="connsiteX441" fmla="*/ 208036 w 4246481"/>
                <a:gd name="connsiteY441" fmla="*/ 1762366 h 4248240"/>
                <a:gd name="connsiteX442" fmla="*/ 29908 w 4246481"/>
                <a:gd name="connsiteY442" fmla="*/ 1512547 h 4248240"/>
                <a:gd name="connsiteX443" fmla="*/ 0 w 4246481"/>
                <a:gd name="connsiteY443" fmla="*/ 1453611 h 4248240"/>
                <a:gd name="connsiteX444" fmla="*/ 0 w 4246481"/>
                <a:gd name="connsiteY444" fmla="*/ 1449213 h 4248240"/>
                <a:gd name="connsiteX445" fmla="*/ 113034 w 4246481"/>
                <a:gd name="connsiteY445" fmla="*/ 1495834 h 4248240"/>
                <a:gd name="connsiteX446" fmla="*/ 377807 w 4246481"/>
                <a:gd name="connsiteY446" fmla="*/ 1655489 h 4248240"/>
                <a:gd name="connsiteX447" fmla="*/ 393641 w 4246481"/>
                <a:gd name="connsiteY447" fmla="*/ 1666925 h 4248240"/>
                <a:gd name="connsiteX448" fmla="*/ 389682 w 4246481"/>
                <a:gd name="connsiteY448" fmla="*/ 1622503 h 4248240"/>
                <a:gd name="connsiteX449" fmla="*/ 563412 w 4246481"/>
                <a:gd name="connsiteY449" fmla="*/ 1717504 h 4248240"/>
                <a:gd name="connsiteX450" fmla="*/ 571768 w 4246481"/>
                <a:gd name="connsiteY450" fmla="*/ 1668244 h 4248240"/>
                <a:gd name="connsiteX451" fmla="*/ 762211 w 4246481"/>
                <a:gd name="connsiteY451" fmla="*/ 1816904 h 4248240"/>
                <a:gd name="connsiteX452" fmla="*/ 763971 w 4246481"/>
                <a:gd name="connsiteY452" fmla="*/ 1805029 h 4248240"/>
                <a:gd name="connsiteX453" fmla="*/ 769688 w 4246481"/>
                <a:gd name="connsiteY453" fmla="*/ 1762366 h 4248240"/>
                <a:gd name="connsiteX454" fmla="*/ 803994 w 4246481"/>
                <a:gd name="connsiteY454" fmla="*/ 1749172 h 4248240"/>
                <a:gd name="connsiteX455" fmla="*/ 854134 w 4246481"/>
                <a:gd name="connsiteY455" fmla="*/ 1794473 h 4248240"/>
                <a:gd name="connsiteX456" fmla="*/ 933302 w 4246481"/>
                <a:gd name="connsiteY456" fmla="*/ 1903989 h 4248240"/>
                <a:gd name="connsiteX457" fmla="*/ 945617 w 4246481"/>
                <a:gd name="connsiteY457" fmla="*/ 1929059 h 4248240"/>
                <a:gd name="connsiteX458" fmla="*/ 950455 w 4246481"/>
                <a:gd name="connsiteY458" fmla="*/ 1902230 h 4248240"/>
                <a:gd name="connsiteX459" fmla="*/ 961451 w 4246481"/>
                <a:gd name="connsiteY459" fmla="*/ 1837576 h 4248240"/>
                <a:gd name="connsiteX460" fmla="*/ 974645 w 4246481"/>
                <a:gd name="connsiteY460" fmla="*/ 1831418 h 4248240"/>
                <a:gd name="connsiteX461" fmla="*/ 1103953 w 4246481"/>
                <a:gd name="connsiteY461" fmla="*/ 1996791 h 4248240"/>
                <a:gd name="connsiteX462" fmla="*/ 1109671 w 4246481"/>
                <a:gd name="connsiteY462" fmla="*/ 2012625 h 4248240"/>
                <a:gd name="connsiteX463" fmla="*/ 1119347 w 4246481"/>
                <a:gd name="connsiteY463" fmla="*/ 1987115 h 4248240"/>
                <a:gd name="connsiteX464" fmla="*/ 1128583 w 4246481"/>
                <a:gd name="connsiteY464" fmla="*/ 1947091 h 4248240"/>
                <a:gd name="connsiteX465" fmla="*/ 1133421 w 4246481"/>
                <a:gd name="connsiteY465" fmla="*/ 1934776 h 4248240"/>
                <a:gd name="connsiteX466" fmla="*/ 1149694 w 4246481"/>
                <a:gd name="connsiteY466" fmla="*/ 1931258 h 4248240"/>
                <a:gd name="connsiteX467" fmla="*/ 1176963 w 4246481"/>
                <a:gd name="connsiteY467" fmla="*/ 1958527 h 4248240"/>
                <a:gd name="connsiteX468" fmla="*/ 1271525 w 4246481"/>
                <a:gd name="connsiteY468" fmla="*/ 2138854 h 4248240"/>
                <a:gd name="connsiteX469" fmla="*/ 1274164 w 4246481"/>
                <a:gd name="connsiteY469" fmla="*/ 2147210 h 4248240"/>
                <a:gd name="connsiteX470" fmla="*/ 1281201 w 4246481"/>
                <a:gd name="connsiteY470" fmla="*/ 2131377 h 4248240"/>
                <a:gd name="connsiteX471" fmla="*/ 1294836 w 4246481"/>
                <a:gd name="connsiteY471" fmla="*/ 2072001 h 4248240"/>
                <a:gd name="connsiteX472" fmla="*/ 1313748 w 4246481"/>
                <a:gd name="connsiteY472" fmla="*/ 2063644 h 4248240"/>
                <a:gd name="connsiteX473" fmla="*/ 1358170 w 4246481"/>
                <a:gd name="connsiteY473" fmla="*/ 2105867 h 4248240"/>
                <a:gd name="connsiteX474" fmla="*/ 1409629 w 4246481"/>
                <a:gd name="connsiteY474" fmla="*/ 2254527 h 4248240"/>
                <a:gd name="connsiteX475" fmla="*/ 1412708 w 4246481"/>
                <a:gd name="connsiteY475" fmla="*/ 2268601 h 4248240"/>
                <a:gd name="connsiteX476" fmla="*/ 1424583 w 4246481"/>
                <a:gd name="connsiteY476" fmla="*/ 2252768 h 4248240"/>
                <a:gd name="connsiteX477" fmla="*/ 1444815 w 4246481"/>
                <a:gd name="connsiteY477" fmla="*/ 2218461 h 4248240"/>
                <a:gd name="connsiteX478" fmla="*/ 1465926 w 4246481"/>
                <a:gd name="connsiteY478" fmla="*/ 2215383 h 4248240"/>
                <a:gd name="connsiteX479" fmla="*/ 1490996 w 4246481"/>
                <a:gd name="connsiteY479" fmla="*/ 2247490 h 4248240"/>
                <a:gd name="connsiteX480" fmla="*/ 1546414 w 4246481"/>
                <a:gd name="connsiteY480" fmla="*/ 2376357 h 4248240"/>
                <a:gd name="connsiteX481" fmla="*/ 1550812 w 4246481"/>
                <a:gd name="connsiteY481" fmla="*/ 2389112 h 4248240"/>
                <a:gd name="connsiteX482" fmla="*/ 1553011 w 4246481"/>
                <a:gd name="connsiteY482" fmla="*/ 2391751 h 4248240"/>
                <a:gd name="connsiteX483" fmla="*/ 1559608 w 4246481"/>
                <a:gd name="connsiteY483" fmla="*/ 2377677 h 4248240"/>
                <a:gd name="connsiteX484" fmla="*/ 1564006 w 4246481"/>
                <a:gd name="connsiteY484" fmla="*/ 2358325 h 4248240"/>
                <a:gd name="connsiteX485" fmla="*/ 1575882 w 4246481"/>
                <a:gd name="connsiteY485" fmla="*/ 2335014 h 4248240"/>
                <a:gd name="connsiteX486" fmla="*/ 1600952 w 4246481"/>
                <a:gd name="connsiteY486" fmla="*/ 2347769 h 4248240"/>
                <a:gd name="connsiteX487" fmla="*/ 1755296 w 4246481"/>
                <a:gd name="connsiteY487" fmla="*/ 2522520 h 4248240"/>
                <a:gd name="connsiteX488" fmla="*/ 1698591 w 4246481"/>
                <a:gd name="connsiteY488" fmla="*/ 2332376 h 4248240"/>
                <a:gd name="connsiteX489" fmla="*/ 1730259 w 4246481"/>
                <a:gd name="connsiteY489" fmla="*/ 2328858 h 4248240"/>
                <a:gd name="connsiteX490" fmla="*/ 1748731 w 4246481"/>
                <a:gd name="connsiteY490" fmla="*/ 2326659 h 4248240"/>
                <a:gd name="connsiteX491" fmla="*/ 1739935 w 4246481"/>
                <a:gd name="connsiteY491" fmla="*/ 2316103 h 4248240"/>
                <a:gd name="connsiteX492" fmla="*/ 1648012 w 4246481"/>
                <a:gd name="connsiteY492" fmla="*/ 2131818 h 4248240"/>
                <a:gd name="connsiteX493" fmla="*/ 1644493 w 4246481"/>
                <a:gd name="connsiteY493" fmla="*/ 2092234 h 4248240"/>
                <a:gd name="connsiteX494" fmla="*/ 1671762 w 4246481"/>
                <a:gd name="connsiteY494" fmla="*/ 2076400 h 4248240"/>
                <a:gd name="connsiteX495" fmla="*/ 1698591 w 4246481"/>
                <a:gd name="connsiteY495" fmla="*/ 2092234 h 4248240"/>
                <a:gd name="connsiteX496" fmla="*/ 1720582 w 4246481"/>
                <a:gd name="connsiteY496" fmla="*/ 2100590 h 4248240"/>
                <a:gd name="connsiteX497" fmla="*/ 1722782 w 4246481"/>
                <a:gd name="connsiteY497" fmla="*/ 2097951 h 4248240"/>
                <a:gd name="connsiteX498" fmla="*/ 1713985 w 4246481"/>
                <a:gd name="connsiteY498" fmla="*/ 2083437 h 4248240"/>
                <a:gd name="connsiteX499" fmla="*/ 1640975 w 4246481"/>
                <a:gd name="connsiteY499" fmla="*/ 1921583 h 4248240"/>
                <a:gd name="connsiteX500" fmla="*/ 1635697 w 4246481"/>
                <a:gd name="connsiteY500" fmla="*/ 1885517 h 4248240"/>
                <a:gd name="connsiteX501" fmla="*/ 1655049 w 4246481"/>
                <a:gd name="connsiteY501" fmla="*/ 1869244 h 4248240"/>
                <a:gd name="connsiteX502" fmla="*/ 1700351 w 4246481"/>
                <a:gd name="connsiteY502" fmla="*/ 1878920 h 4248240"/>
                <a:gd name="connsiteX503" fmla="*/ 1725421 w 4246481"/>
                <a:gd name="connsiteY503" fmla="*/ 1878920 h 4248240"/>
                <a:gd name="connsiteX504" fmla="*/ 1717943 w 4246481"/>
                <a:gd name="connsiteY504" fmla="*/ 1870563 h 4248240"/>
                <a:gd name="connsiteX505" fmla="*/ 1623382 w 4246481"/>
                <a:gd name="connsiteY505" fmla="*/ 1693755 h 4248240"/>
                <a:gd name="connsiteX506" fmla="*/ 1622502 w 4246481"/>
                <a:gd name="connsiteY506" fmla="*/ 1636578 h 4248240"/>
                <a:gd name="connsiteX507" fmla="*/ 1648012 w 4246481"/>
                <a:gd name="connsiteY507" fmla="*/ 1623823 h 4248240"/>
                <a:gd name="connsiteX508" fmla="*/ 1706508 w 4246481"/>
                <a:gd name="connsiteY508" fmla="*/ 1657690 h 4248240"/>
                <a:gd name="connsiteX509" fmla="*/ 1727180 w 4246481"/>
                <a:gd name="connsiteY509" fmla="*/ 1664727 h 4248240"/>
                <a:gd name="connsiteX510" fmla="*/ 1724101 w 4246481"/>
                <a:gd name="connsiteY510" fmla="*/ 1656810 h 4248240"/>
                <a:gd name="connsiteX511" fmla="*/ 1638336 w 4246481"/>
                <a:gd name="connsiteY511" fmla="*/ 1420186 h 4248240"/>
                <a:gd name="connsiteX512" fmla="*/ 1637456 w 4246481"/>
                <a:gd name="connsiteY512" fmla="*/ 1386759 h 4248240"/>
                <a:gd name="connsiteX513" fmla="*/ 1656808 w 4246481"/>
                <a:gd name="connsiteY513" fmla="*/ 1373565 h 4248240"/>
                <a:gd name="connsiteX514" fmla="*/ 1683637 w 4246481"/>
                <a:gd name="connsiteY514" fmla="*/ 1386759 h 4248240"/>
                <a:gd name="connsiteX515" fmla="*/ 1732018 w 4246481"/>
                <a:gd name="connsiteY515" fmla="*/ 1410949 h 4248240"/>
                <a:gd name="connsiteX516" fmla="*/ 1742134 w 4246481"/>
                <a:gd name="connsiteY516" fmla="*/ 1412709 h 4248240"/>
                <a:gd name="connsiteX517" fmla="*/ 1737735 w 4246481"/>
                <a:gd name="connsiteY517" fmla="*/ 1405672 h 4248240"/>
                <a:gd name="connsiteX518" fmla="*/ 1696392 w 4246481"/>
                <a:gd name="connsiteY518" fmla="*/ 1304073 h 4248240"/>
                <a:gd name="connsiteX519" fmla="*/ 1688475 w 4246481"/>
                <a:gd name="connsiteY519" fmla="*/ 1154533 h 4248240"/>
                <a:gd name="connsiteX520" fmla="*/ 1704749 w 4246481"/>
                <a:gd name="connsiteY520" fmla="*/ 1145297 h 4248240"/>
                <a:gd name="connsiteX521" fmla="*/ 1782157 w 4246481"/>
                <a:gd name="connsiteY521" fmla="*/ 1194557 h 4248240"/>
                <a:gd name="connsiteX522" fmla="*/ 1796672 w 4246481"/>
                <a:gd name="connsiteY522" fmla="*/ 1203354 h 4248240"/>
                <a:gd name="connsiteX523" fmla="*/ 1770282 w 4246481"/>
                <a:gd name="connsiteY523" fmla="*/ 1131663 h 4248240"/>
                <a:gd name="connsiteX524" fmla="*/ 1750930 w 4246481"/>
                <a:gd name="connsiteY524" fmla="*/ 940780 h 4248240"/>
                <a:gd name="connsiteX525" fmla="*/ 1755328 w 4246481"/>
                <a:gd name="connsiteY525" fmla="*/ 914830 h 4248240"/>
                <a:gd name="connsiteX526" fmla="*/ 1772042 w 4246481"/>
                <a:gd name="connsiteY526" fmla="*/ 907354 h 4248240"/>
                <a:gd name="connsiteX527" fmla="*/ 1834936 w 4246481"/>
                <a:gd name="connsiteY527" fmla="*/ 948697 h 4248240"/>
                <a:gd name="connsiteX528" fmla="*/ 1844612 w 4246481"/>
                <a:gd name="connsiteY528" fmla="*/ 955294 h 4248240"/>
                <a:gd name="connsiteX529" fmla="*/ 1863525 w 4246481"/>
                <a:gd name="connsiteY529" fmla="*/ 670288 h 4248240"/>
                <a:gd name="connsiteX530" fmla="*/ 1913664 w 4246481"/>
                <a:gd name="connsiteY530" fmla="*/ 703715 h 4248240"/>
                <a:gd name="connsiteX531" fmla="*/ 1922900 w 4246481"/>
                <a:gd name="connsiteY531" fmla="*/ 586283 h 4248240"/>
                <a:gd name="connsiteX532" fmla="*/ 1967323 w 4246481"/>
                <a:gd name="connsiteY532" fmla="*/ 477207 h 4248240"/>
                <a:gd name="connsiteX533" fmla="*/ 2001189 w 4246481"/>
                <a:gd name="connsiteY533" fmla="*/ 514592 h 4248240"/>
                <a:gd name="connsiteX534" fmla="*/ 2013504 w 4246481"/>
                <a:gd name="connsiteY534" fmla="*/ 424428 h 4248240"/>
                <a:gd name="connsiteX535" fmla="*/ 2093551 w 4246481"/>
                <a:gd name="connsiteY535" fmla="*/ 65533 h 4248240"/>
                <a:gd name="connsiteX536" fmla="*/ 2118622 w 4246481"/>
                <a:gd name="connsiteY536" fmla="*/ 0 h 424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</a:cxnLst>
              <a:rect l="l" t="t" r="r" b="b"/>
              <a:pathLst>
                <a:path w="4246481" h="4248240">
                  <a:moveTo>
                    <a:pt x="2118622" y="0"/>
                  </a:moveTo>
                  <a:cubicBezTo>
                    <a:pt x="2120380" y="0"/>
                    <a:pt x="2121260" y="0"/>
                    <a:pt x="2123020" y="440"/>
                  </a:cubicBezTo>
                  <a:cubicBezTo>
                    <a:pt x="2126978" y="7477"/>
                    <a:pt x="2131816" y="14514"/>
                    <a:pt x="2134456" y="22431"/>
                  </a:cubicBezTo>
                  <a:cubicBezTo>
                    <a:pt x="2146330" y="57177"/>
                    <a:pt x="2159086" y="91923"/>
                    <a:pt x="2168322" y="127548"/>
                  </a:cubicBezTo>
                  <a:cubicBezTo>
                    <a:pt x="2199110" y="244541"/>
                    <a:pt x="2222860" y="362413"/>
                    <a:pt x="2238694" y="482045"/>
                  </a:cubicBezTo>
                  <a:cubicBezTo>
                    <a:pt x="2240453" y="492600"/>
                    <a:pt x="2240893" y="503596"/>
                    <a:pt x="2242212" y="515911"/>
                  </a:cubicBezTo>
                  <a:cubicBezTo>
                    <a:pt x="2254087" y="503156"/>
                    <a:pt x="2264643" y="491281"/>
                    <a:pt x="2276958" y="478086"/>
                  </a:cubicBezTo>
                  <a:cubicBezTo>
                    <a:pt x="2282236" y="485563"/>
                    <a:pt x="2287074" y="492161"/>
                    <a:pt x="2290593" y="498758"/>
                  </a:cubicBezTo>
                  <a:cubicBezTo>
                    <a:pt x="2321380" y="560773"/>
                    <a:pt x="2335014" y="626746"/>
                    <a:pt x="2331496" y="696238"/>
                  </a:cubicBezTo>
                  <a:cubicBezTo>
                    <a:pt x="2331496" y="698437"/>
                    <a:pt x="2331056" y="701516"/>
                    <a:pt x="2330616" y="704595"/>
                  </a:cubicBezTo>
                  <a:cubicBezTo>
                    <a:pt x="2346890" y="694039"/>
                    <a:pt x="2362284" y="683483"/>
                    <a:pt x="2377677" y="673367"/>
                  </a:cubicBezTo>
                  <a:cubicBezTo>
                    <a:pt x="2398789" y="705034"/>
                    <a:pt x="2411544" y="877885"/>
                    <a:pt x="2398789" y="957053"/>
                  </a:cubicBezTo>
                  <a:cubicBezTo>
                    <a:pt x="2410664" y="948257"/>
                    <a:pt x="2421220" y="940340"/>
                    <a:pt x="2432215" y="932863"/>
                  </a:cubicBezTo>
                  <a:cubicBezTo>
                    <a:pt x="2444970" y="924507"/>
                    <a:pt x="2457285" y="915710"/>
                    <a:pt x="2470480" y="908673"/>
                  </a:cubicBezTo>
                  <a:cubicBezTo>
                    <a:pt x="2484114" y="901196"/>
                    <a:pt x="2488073" y="902515"/>
                    <a:pt x="2490712" y="918789"/>
                  </a:cubicBezTo>
                  <a:cubicBezTo>
                    <a:pt x="2492911" y="934622"/>
                    <a:pt x="2494230" y="950456"/>
                    <a:pt x="2494670" y="966290"/>
                  </a:cubicBezTo>
                  <a:cubicBezTo>
                    <a:pt x="2495110" y="1037101"/>
                    <a:pt x="2487193" y="1106593"/>
                    <a:pt x="2460364" y="1172566"/>
                  </a:cubicBezTo>
                  <a:cubicBezTo>
                    <a:pt x="2455966" y="1183122"/>
                    <a:pt x="2450688" y="1193238"/>
                    <a:pt x="2444091" y="1206432"/>
                  </a:cubicBezTo>
                  <a:cubicBezTo>
                    <a:pt x="2456405" y="1198955"/>
                    <a:pt x="2466082" y="1192798"/>
                    <a:pt x="2475757" y="1186640"/>
                  </a:cubicBezTo>
                  <a:cubicBezTo>
                    <a:pt x="2495989" y="1173446"/>
                    <a:pt x="2515781" y="1160251"/>
                    <a:pt x="2536013" y="1147936"/>
                  </a:cubicBezTo>
                  <a:cubicBezTo>
                    <a:pt x="2550967" y="1139140"/>
                    <a:pt x="2554486" y="1141339"/>
                    <a:pt x="2556245" y="1158052"/>
                  </a:cubicBezTo>
                  <a:cubicBezTo>
                    <a:pt x="2562402" y="1231062"/>
                    <a:pt x="2555805" y="1301874"/>
                    <a:pt x="2527217" y="1370046"/>
                  </a:cubicBezTo>
                  <a:cubicBezTo>
                    <a:pt x="2524138" y="1377963"/>
                    <a:pt x="2519740" y="1385440"/>
                    <a:pt x="2515341" y="1392477"/>
                  </a:cubicBezTo>
                  <a:cubicBezTo>
                    <a:pt x="2511383" y="1399074"/>
                    <a:pt x="2506105" y="1406112"/>
                    <a:pt x="2503026" y="1414468"/>
                  </a:cubicBezTo>
                  <a:cubicBezTo>
                    <a:pt x="2512703" y="1410949"/>
                    <a:pt x="2522379" y="1408311"/>
                    <a:pt x="2531615" y="1404352"/>
                  </a:cubicBezTo>
                  <a:cubicBezTo>
                    <a:pt x="2545689" y="1397315"/>
                    <a:pt x="2558884" y="1388079"/>
                    <a:pt x="2572518" y="1380602"/>
                  </a:cubicBezTo>
                  <a:cubicBezTo>
                    <a:pt x="2598908" y="1366528"/>
                    <a:pt x="2607704" y="1370926"/>
                    <a:pt x="2606385" y="1401273"/>
                  </a:cubicBezTo>
                  <a:cubicBezTo>
                    <a:pt x="2604626" y="1447455"/>
                    <a:pt x="2591431" y="1491437"/>
                    <a:pt x="2576477" y="1534539"/>
                  </a:cubicBezTo>
                  <a:cubicBezTo>
                    <a:pt x="2561963" y="1578082"/>
                    <a:pt x="2543930" y="1619865"/>
                    <a:pt x="2518420" y="1658569"/>
                  </a:cubicBezTo>
                  <a:cubicBezTo>
                    <a:pt x="2517541" y="1659889"/>
                    <a:pt x="2517101" y="1661208"/>
                    <a:pt x="2517981" y="1665167"/>
                  </a:cubicBezTo>
                  <a:cubicBezTo>
                    <a:pt x="2527217" y="1661648"/>
                    <a:pt x="2536893" y="1658569"/>
                    <a:pt x="2545689" y="1653731"/>
                  </a:cubicBezTo>
                  <a:cubicBezTo>
                    <a:pt x="2563282" y="1644055"/>
                    <a:pt x="2580875" y="1633060"/>
                    <a:pt x="2598028" y="1623384"/>
                  </a:cubicBezTo>
                  <a:cubicBezTo>
                    <a:pt x="2610783" y="1616346"/>
                    <a:pt x="2615181" y="1617666"/>
                    <a:pt x="2619579" y="1632180"/>
                  </a:cubicBezTo>
                  <a:cubicBezTo>
                    <a:pt x="2625737" y="1652851"/>
                    <a:pt x="2623978" y="1673963"/>
                    <a:pt x="2620019" y="1694635"/>
                  </a:cubicBezTo>
                  <a:cubicBezTo>
                    <a:pt x="2606825" y="1764127"/>
                    <a:pt x="2572518" y="1821303"/>
                    <a:pt x="2525018" y="1871003"/>
                  </a:cubicBezTo>
                  <a:cubicBezTo>
                    <a:pt x="2522818" y="1873642"/>
                    <a:pt x="2520180" y="1876281"/>
                    <a:pt x="2518860" y="1881559"/>
                  </a:cubicBezTo>
                  <a:cubicBezTo>
                    <a:pt x="2529416" y="1879800"/>
                    <a:pt x="2539972" y="1879360"/>
                    <a:pt x="2550527" y="1877161"/>
                  </a:cubicBezTo>
                  <a:cubicBezTo>
                    <a:pt x="2561523" y="1875401"/>
                    <a:pt x="2572518" y="1871443"/>
                    <a:pt x="2583954" y="1869684"/>
                  </a:cubicBezTo>
                  <a:cubicBezTo>
                    <a:pt x="2602426" y="1866165"/>
                    <a:pt x="2610343" y="1871883"/>
                    <a:pt x="2607704" y="1891235"/>
                  </a:cubicBezTo>
                  <a:cubicBezTo>
                    <a:pt x="2605505" y="1909268"/>
                    <a:pt x="2601107" y="1927740"/>
                    <a:pt x="2595389" y="1944893"/>
                  </a:cubicBezTo>
                  <a:cubicBezTo>
                    <a:pt x="2579116" y="1994593"/>
                    <a:pt x="2554925" y="2040774"/>
                    <a:pt x="2528536" y="2085636"/>
                  </a:cubicBezTo>
                  <a:cubicBezTo>
                    <a:pt x="2526337" y="2089595"/>
                    <a:pt x="2523698" y="2093993"/>
                    <a:pt x="2521499" y="2097951"/>
                  </a:cubicBezTo>
                  <a:cubicBezTo>
                    <a:pt x="2521939" y="2098831"/>
                    <a:pt x="2522379" y="2100150"/>
                    <a:pt x="2523258" y="2100590"/>
                  </a:cubicBezTo>
                  <a:cubicBezTo>
                    <a:pt x="2529856" y="2098391"/>
                    <a:pt x="2536893" y="2096192"/>
                    <a:pt x="2543490" y="2093113"/>
                  </a:cubicBezTo>
                  <a:cubicBezTo>
                    <a:pt x="2553166" y="2088275"/>
                    <a:pt x="2561523" y="2082118"/>
                    <a:pt x="2571199" y="2077280"/>
                  </a:cubicBezTo>
                  <a:cubicBezTo>
                    <a:pt x="2587472" y="2068923"/>
                    <a:pt x="2598908" y="2075960"/>
                    <a:pt x="2599787" y="2094433"/>
                  </a:cubicBezTo>
                  <a:cubicBezTo>
                    <a:pt x="2601107" y="2124341"/>
                    <a:pt x="2592750" y="2152049"/>
                    <a:pt x="2582634" y="2179758"/>
                  </a:cubicBezTo>
                  <a:cubicBezTo>
                    <a:pt x="2564602" y="2230778"/>
                    <a:pt x="2537773" y="2277399"/>
                    <a:pt x="2502587" y="2319182"/>
                  </a:cubicBezTo>
                  <a:cubicBezTo>
                    <a:pt x="2500827" y="2321381"/>
                    <a:pt x="2499068" y="2324020"/>
                    <a:pt x="2495549" y="2328418"/>
                  </a:cubicBezTo>
                  <a:cubicBezTo>
                    <a:pt x="2504786" y="2329297"/>
                    <a:pt x="2511823" y="2329297"/>
                    <a:pt x="2518860" y="2330177"/>
                  </a:cubicBezTo>
                  <a:cubicBezTo>
                    <a:pt x="2528096" y="2331497"/>
                    <a:pt x="2537333" y="2331937"/>
                    <a:pt x="2546129" y="2334136"/>
                  </a:cubicBezTo>
                  <a:cubicBezTo>
                    <a:pt x="2558444" y="2337654"/>
                    <a:pt x="2508110" y="2501415"/>
                    <a:pt x="2503712" y="2513290"/>
                  </a:cubicBezTo>
                  <a:lnTo>
                    <a:pt x="2646408" y="2347769"/>
                  </a:lnTo>
                  <a:cubicBezTo>
                    <a:pt x="2652126" y="2341612"/>
                    <a:pt x="2662243" y="2335014"/>
                    <a:pt x="2667960" y="2336334"/>
                  </a:cubicBezTo>
                  <a:cubicBezTo>
                    <a:pt x="2673678" y="2337653"/>
                    <a:pt x="2678076" y="2349088"/>
                    <a:pt x="2681595" y="2357005"/>
                  </a:cubicBezTo>
                  <a:cubicBezTo>
                    <a:pt x="2685993" y="2368441"/>
                    <a:pt x="2688632" y="2380316"/>
                    <a:pt x="2691711" y="2392191"/>
                  </a:cubicBezTo>
                  <a:cubicBezTo>
                    <a:pt x="2693030" y="2392191"/>
                    <a:pt x="2693910" y="2391751"/>
                    <a:pt x="2695229" y="2391751"/>
                  </a:cubicBezTo>
                  <a:cubicBezTo>
                    <a:pt x="2698748" y="2381196"/>
                    <a:pt x="2701827" y="2370200"/>
                    <a:pt x="2705785" y="2359644"/>
                  </a:cubicBezTo>
                  <a:cubicBezTo>
                    <a:pt x="2719420" y="2320060"/>
                    <a:pt x="2734374" y="2281356"/>
                    <a:pt x="2756804" y="2245730"/>
                  </a:cubicBezTo>
                  <a:cubicBezTo>
                    <a:pt x="2763402" y="2235175"/>
                    <a:pt x="2771758" y="2224619"/>
                    <a:pt x="2780995" y="2215822"/>
                  </a:cubicBezTo>
                  <a:cubicBezTo>
                    <a:pt x="2789351" y="2207466"/>
                    <a:pt x="2795069" y="2208785"/>
                    <a:pt x="2801666" y="2218461"/>
                  </a:cubicBezTo>
                  <a:cubicBezTo>
                    <a:pt x="2810023" y="2231216"/>
                    <a:pt x="2817060" y="2244411"/>
                    <a:pt x="2824977" y="2257166"/>
                  </a:cubicBezTo>
                  <a:cubicBezTo>
                    <a:pt x="2827616" y="2261564"/>
                    <a:pt x="2831134" y="2265083"/>
                    <a:pt x="2834653" y="2269041"/>
                  </a:cubicBezTo>
                  <a:cubicBezTo>
                    <a:pt x="2839051" y="2243531"/>
                    <a:pt x="2842130" y="2218901"/>
                    <a:pt x="2848287" y="2194711"/>
                  </a:cubicBezTo>
                  <a:cubicBezTo>
                    <a:pt x="2860602" y="2147210"/>
                    <a:pt x="2881714" y="2104987"/>
                    <a:pt x="2919539" y="2072880"/>
                  </a:cubicBezTo>
                  <a:cubicBezTo>
                    <a:pt x="2924816" y="2068482"/>
                    <a:pt x="2930974" y="2064964"/>
                    <a:pt x="2937131" y="2062325"/>
                  </a:cubicBezTo>
                  <a:cubicBezTo>
                    <a:pt x="2944608" y="2058806"/>
                    <a:pt x="2949886" y="2061005"/>
                    <a:pt x="2951206" y="2069802"/>
                  </a:cubicBezTo>
                  <a:cubicBezTo>
                    <a:pt x="2954724" y="2087834"/>
                    <a:pt x="2958243" y="2105427"/>
                    <a:pt x="2962641" y="2123020"/>
                  </a:cubicBezTo>
                  <a:cubicBezTo>
                    <a:pt x="2964400" y="2130497"/>
                    <a:pt x="2967919" y="2137974"/>
                    <a:pt x="2972757" y="2145011"/>
                  </a:cubicBezTo>
                  <a:cubicBezTo>
                    <a:pt x="2973637" y="2143252"/>
                    <a:pt x="2974516" y="2141053"/>
                    <a:pt x="2975396" y="2138854"/>
                  </a:cubicBezTo>
                  <a:cubicBezTo>
                    <a:pt x="2996507" y="2068482"/>
                    <a:pt x="3031253" y="2004708"/>
                    <a:pt x="3078314" y="1948411"/>
                  </a:cubicBezTo>
                  <a:cubicBezTo>
                    <a:pt x="3082712" y="1943133"/>
                    <a:pt x="3087990" y="1938295"/>
                    <a:pt x="3093268" y="1933897"/>
                  </a:cubicBezTo>
                  <a:cubicBezTo>
                    <a:pt x="3103384" y="1925540"/>
                    <a:pt x="3110421" y="1926860"/>
                    <a:pt x="3115259" y="1939614"/>
                  </a:cubicBezTo>
                  <a:cubicBezTo>
                    <a:pt x="3119218" y="1949730"/>
                    <a:pt x="3120537" y="1961166"/>
                    <a:pt x="3123176" y="1971721"/>
                  </a:cubicBezTo>
                  <a:cubicBezTo>
                    <a:pt x="3126694" y="1985796"/>
                    <a:pt x="3131093" y="1998990"/>
                    <a:pt x="3135051" y="2013065"/>
                  </a:cubicBezTo>
                  <a:cubicBezTo>
                    <a:pt x="3138130" y="2011305"/>
                    <a:pt x="3139449" y="2010866"/>
                    <a:pt x="3139449" y="2010866"/>
                  </a:cubicBezTo>
                  <a:cubicBezTo>
                    <a:pt x="3153084" y="1947971"/>
                    <a:pt x="3193108" y="1901790"/>
                    <a:pt x="3237530" y="1859127"/>
                  </a:cubicBezTo>
                  <a:cubicBezTo>
                    <a:pt x="3247646" y="1849011"/>
                    <a:pt x="3259521" y="1840654"/>
                    <a:pt x="3270956" y="1832298"/>
                  </a:cubicBezTo>
                  <a:cubicBezTo>
                    <a:pt x="3274915" y="1829659"/>
                    <a:pt x="3280632" y="1829659"/>
                    <a:pt x="3284591" y="1828779"/>
                  </a:cubicBezTo>
                  <a:cubicBezTo>
                    <a:pt x="3290308" y="1864405"/>
                    <a:pt x="3295146" y="1897391"/>
                    <a:pt x="3301304" y="1933457"/>
                  </a:cubicBezTo>
                  <a:cubicBezTo>
                    <a:pt x="3329453" y="1858247"/>
                    <a:pt x="3378713" y="1803270"/>
                    <a:pt x="3435889" y="1754449"/>
                  </a:cubicBezTo>
                  <a:cubicBezTo>
                    <a:pt x="3440727" y="1750491"/>
                    <a:pt x="3445565" y="1746972"/>
                    <a:pt x="3451283" y="1743454"/>
                  </a:cubicBezTo>
                  <a:cubicBezTo>
                    <a:pt x="3466677" y="1733338"/>
                    <a:pt x="3470635" y="1734218"/>
                    <a:pt x="3474154" y="1752250"/>
                  </a:cubicBezTo>
                  <a:cubicBezTo>
                    <a:pt x="3477673" y="1769843"/>
                    <a:pt x="3479432" y="1787436"/>
                    <a:pt x="3481631" y="1805029"/>
                  </a:cubicBezTo>
                  <a:cubicBezTo>
                    <a:pt x="3482510" y="1809867"/>
                    <a:pt x="3482950" y="1814265"/>
                    <a:pt x="3483390" y="1819983"/>
                  </a:cubicBezTo>
                  <a:cubicBezTo>
                    <a:pt x="3531331" y="1763686"/>
                    <a:pt x="3636888" y="1681439"/>
                    <a:pt x="3674273" y="1672203"/>
                  </a:cubicBezTo>
                  <a:cubicBezTo>
                    <a:pt x="3676472" y="1687157"/>
                    <a:pt x="3679551" y="1702111"/>
                    <a:pt x="3682190" y="1718384"/>
                  </a:cubicBezTo>
                  <a:cubicBezTo>
                    <a:pt x="3731010" y="1671763"/>
                    <a:pt x="3786427" y="1637017"/>
                    <a:pt x="3855919" y="1624262"/>
                  </a:cubicBezTo>
                  <a:cubicBezTo>
                    <a:pt x="3854160" y="1640096"/>
                    <a:pt x="3853280" y="1652850"/>
                    <a:pt x="3851521" y="1666485"/>
                  </a:cubicBezTo>
                  <a:cubicBezTo>
                    <a:pt x="3853720" y="1665605"/>
                    <a:pt x="3855479" y="1664726"/>
                    <a:pt x="3856799" y="1664286"/>
                  </a:cubicBezTo>
                  <a:cubicBezTo>
                    <a:pt x="3961916" y="1589516"/>
                    <a:pt x="4072311" y="1524423"/>
                    <a:pt x="4189304" y="1469445"/>
                  </a:cubicBezTo>
                  <a:cubicBezTo>
                    <a:pt x="4203379" y="1462848"/>
                    <a:pt x="4218772" y="1458449"/>
                    <a:pt x="4233726" y="1452732"/>
                  </a:cubicBezTo>
                  <a:cubicBezTo>
                    <a:pt x="4236805" y="1451412"/>
                    <a:pt x="4240764" y="1451412"/>
                    <a:pt x="4244282" y="1450972"/>
                  </a:cubicBezTo>
                  <a:lnTo>
                    <a:pt x="4246481" y="1453171"/>
                  </a:lnTo>
                  <a:cubicBezTo>
                    <a:pt x="4237245" y="1471204"/>
                    <a:pt x="4229328" y="1490556"/>
                    <a:pt x="4218332" y="1507709"/>
                  </a:cubicBezTo>
                  <a:cubicBezTo>
                    <a:pt x="4151919" y="1617225"/>
                    <a:pt x="4076710" y="1720143"/>
                    <a:pt x="3991824" y="1816024"/>
                  </a:cubicBezTo>
                  <a:cubicBezTo>
                    <a:pt x="3990944" y="1817344"/>
                    <a:pt x="3990065" y="1818224"/>
                    <a:pt x="3988306" y="1821302"/>
                  </a:cubicBezTo>
                  <a:lnTo>
                    <a:pt x="4033167" y="1821302"/>
                  </a:lnTo>
                  <a:cubicBezTo>
                    <a:pt x="4012496" y="1889475"/>
                    <a:pt x="3973352" y="1940934"/>
                    <a:pt x="3920133" y="1984476"/>
                  </a:cubicBezTo>
                  <a:lnTo>
                    <a:pt x="3965435" y="1995472"/>
                  </a:lnTo>
                  <a:cubicBezTo>
                    <a:pt x="3959717" y="2024940"/>
                    <a:pt x="3850641" y="2138854"/>
                    <a:pt x="3798303" y="2169201"/>
                  </a:cubicBezTo>
                  <a:cubicBezTo>
                    <a:pt x="3803580" y="2170521"/>
                    <a:pt x="3807099" y="2171401"/>
                    <a:pt x="3810617" y="2171840"/>
                  </a:cubicBezTo>
                  <a:cubicBezTo>
                    <a:pt x="3830849" y="2177118"/>
                    <a:pt x="3850641" y="2181956"/>
                    <a:pt x="3870433" y="2187674"/>
                  </a:cubicBezTo>
                  <a:cubicBezTo>
                    <a:pt x="3881429" y="2191193"/>
                    <a:pt x="3882748" y="2194711"/>
                    <a:pt x="3875271" y="2203507"/>
                  </a:cubicBezTo>
                  <a:cubicBezTo>
                    <a:pt x="3861637" y="2218461"/>
                    <a:pt x="3848002" y="2233415"/>
                    <a:pt x="3833049" y="2247050"/>
                  </a:cubicBezTo>
                  <a:cubicBezTo>
                    <a:pt x="3801381" y="2275638"/>
                    <a:pt x="3766196" y="2299829"/>
                    <a:pt x="3727931" y="2317861"/>
                  </a:cubicBezTo>
                  <a:cubicBezTo>
                    <a:pt x="3709898" y="2326658"/>
                    <a:pt x="3690546" y="2332375"/>
                    <a:pt x="3670754" y="2339852"/>
                  </a:cubicBezTo>
                  <a:cubicBezTo>
                    <a:pt x="3674713" y="2341612"/>
                    <a:pt x="3679111" y="2342931"/>
                    <a:pt x="3683949" y="2344250"/>
                  </a:cubicBezTo>
                  <a:cubicBezTo>
                    <a:pt x="3707699" y="2350848"/>
                    <a:pt x="3731890" y="2357005"/>
                    <a:pt x="3755200" y="2364042"/>
                  </a:cubicBezTo>
                  <a:cubicBezTo>
                    <a:pt x="3770154" y="2368441"/>
                    <a:pt x="3771033" y="2372399"/>
                    <a:pt x="3760918" y="2383395"/>
                  </a:cubicBezTo>
                  <a:cubicBezTo>
                    <a:pt x="3720894" y="2425619"/>
                    <a:pt x="3674713" y="2459925"/>
                    <a:pt x="3620175" y="2481036"/>
                  </a:cubicBezTo>
                  <a:cubicBezTo>
                    <a:pt x="3604781" y="2487194"/>
                    <a:pt x="3588068" y="2489832"/>
                    <a:pt x="3570475" y="2494231"/>
                  </a:cubicBezTo>
                  <a:cubicBezTo>
                    <a:pt x="3576192" y="2497749"/>
                    <a:pt x="3580591" y="2501268"/>
                    <a:pt x="3585869" y="2503907"/>
                  </a:cubicBezTo>
                  <a:cubicBezTo>
                    <a:pt x="3596424" y="2508305"/>
                    <a:pt x="3606980" y="2511384"/>
                    <a:pt x="3618416" y="2514902"/>
                  </a:cubicBezTo>
                  <a:cubicBezTo>
                    <a:pt x="3623693" y="2516662"/>
                    <a:pt x="3628971" y="2517981"/>
                    <a:pt x="3634249" y="2520180"/>
                  </a:cubicBezTo>
                  <a:cubicBezTo>
                    <a:pt x="3653601" y="2528097"/>
                    <a:pt x="3656240" y="2538213"/>
                    <a:pt x="3639527" y="2550088"/>
                  </a:cubicBezTo>
                  <a:cubicBezTo>
                    <a:pt x="3613138" y="2568121"/>
                    <a:pt x="3585869" y="2584834"/>
                    <a:pt x="3557280" y="2599788"/>
                  </a:cubicBezTo>
                  <a:cubicBezTo>
                    <a:pt x="3516817" y="2620460"/>
                    <a:pt x="3473274" y="2635414"/>
                    <a:pt x="3427972" y="2642891"/>
                  </a:cubicBezTo>
                  <a:cubicBezTo>
                    <a:pt x="3426213" y="2643330"/>
                    <a:pt x="3424454" y="2644210"/>
                    <a:pt x="3419616" y="2645090"/>
                  </a:cubicBezTo>
                  <a:cubicBezTo>
                    <a:pt x="3426653" y="2649048"/>
                    <a:pt x="3431931" y="2653006"/>
                    <a:pt x="3436769" y="2655206"/>
                  </a:cubicBezTo>
                  <a:cubicBezTo>
                    <a:pt x="3454802" y="2661803"/>
                    <a:pt x="3473714" y="2667521"/>
                    <a:pt x="3492187" y="2673678"/>
                  </a:cubicBezTo>
                  <a:cubicBezTo>
                    <a:pt x="3504941" y="2678076"/>
                    <a:pt x="3507580" y="2683794"/>
                    <a:pt x="3497904" y="2693470"/>
                  </a:cubicBezTo>
                  <a:cubicBezTo>
                    <a:pt x="3484270" y="2707544"/>
                    <a:pt x="3469756" y="2722059"/>
                    <a:pt x="3453042" y="2732174"/>
                  </a:cubicBezTo>
                  <a:cubicBezTo>
                    <a:pt x="3404662" y="2761643"/>
                    <a:pt x="3351444" y="2770439"/>
                    <a:pt x="3296026" y="2769119"/>
                  </a:cubicBezTo>
                  <a:cubicBezTo>
                    <a:pt x="3293387" y="2769119"/>
                    <a:pt x="3290308" y="2768680"/>
                    <a:pt x="3287229" y="2768680"/>
                  </a:cubicBezTo>
                  <a:cubicBezTo>
                    <a:pt x="3286350" y="2768680"/>
                    <a:pt x="3285910" y="2769119"/>
                    <a:pt x="3283271" y="2770439"/>
                  </a:cubicBezTo>
                  <a:cubicBezTo>
                    <a:pt x="3288989" y="2776157"/>
                    <a:pt x="3293827" y="2780555"/>
                    <a:pt x="3299545" y="2784953"/>
                  </a:cubicBezTo>
                  <a:cubicBezTo>
                    <a:pt x="3309221" y="2791990"/>
                    <a:pt x="3318457" y="2799027"/>
                    <a:pt x="3328133" y="2806064"/>
                  </a:cubicBezTo>
                  <a:cubicBezTo>
                    <a:pt x="3341328" y="2816180"/>
                    <a:pt x="3341767" y="2824097"/>
                    <a:pt x="3328133" y="2832893"/>
                  </a:cubicBezTo>
                  <a:cubicBezTo>
                    <a:pt x="3310980" y="2843889"/>
                    <a:pt x="3293827" y="2854885"/>
                    <a:pt x="3274915" y="2861042"/>
                  </a:cubicBezTo>
                  <a:cubicBezTo>
                    <a:pt x="3236650" y="2873797"/>
                    <a:pt x="3197066" y="2883473"/>
                    <a:pt x="3158362" y="2894909"/>
                  </a:cubicBezTo>
                  <a:cubicBezTo>
                    <a:pt x="3155723" y="2895788"/>
                    <a:pt x="3152644" y="2896668"/>
                    <a:pt x="3148686" y="2899746"/>
                  </a:cubicBezTo>
                  <a:cubicBezTo>
                    <a:pt x="3154403" y="2902825"/>
                    <a:pt x="3160121" y="2905904"/>
                    <a:pt x="3166278" y="2908983"/>
                  </a:cubicBezTo>
                  <a:cubicBezTo>
                    <a:pt x="3173755" y="2912061"/>
                    <a:pt x="3181672" y="2913821"/>
                    <a:pt x="3189149" y="2916460"/>
                  </a:cubicBezTo>
                  <a:cubicBezTo>
                    <a:pt x="3205423" y="2922617"/>
                    <a:pt x="3208502" y="2934492"/>
                    <a:pt x="3194867" y="2945488"/>
                  </a:cubicBezTo>
                  <a:cubicBezTo>
                    <a:pt x="3179913" y="2957363"/>
                    <a:pt x="3163200" y="2968359"/>
                    <a:pt x="3146047" y="2976715"/>
                  </a:cubicBezTo>
                  <a:cubicBezTo>
                    <a:pt x="3097666" y="2999586"/>
                    <a:pt x="3047087" y="3011021"/>
                    <a:pt x="2990790" y="3011021"/>
                  </a:cubicBezTo>
                  <a:cubicBezTo>
                    <a:pt x="2993869" y="3016299"/>
                    <a:pt x="2996507" y="3020697"/>
                    <a:pt x="2999586" y="3024656"/>
                  </a:cubicBezTo>
                  <a:cubicBezTo>
                    <a:pt x="3004864" y="3031693"/>
                    <a:pt x="3010582" y="3038730"/>
                    <a:pt x="3014540" y="3046647"/>
                  </a:cubicBezTo>
                  <a:cubicBezTo>
                    <a:pt x="3020258" y="3057203"/>
                    <a:pt x="3018938" y="3063360"/>
                    <a:pt x="3007503" y="3068198"/>
                  </a:cubicBezTo>
                  <a:cubicBezTo>
                    <a:pt x="2991669" y="3074795"/>
                    <a:pt x="2975396" y="3080953"/>
                    <a:pt x="2959122" y="3086231"/>
                  </a:cubicBezTo>
                  <a:cubicBezTo>
                    <a:pt x="2935372" y="3093708"/>
                    <a:pt x="2912061" y="3100745"/>
                    <a:pt x="2887871" y="3106903"/>
                  </a:cubicBezTo>
                  <a:cubicBezTo>
                    <a:pt x="2870278" y="3111301"/>
                    <a:pt x="2856204" y="3119218"/>
                    <a:pt x="2851366" y="3139010"/>
                  </a:cubicBezTo>
                  <a:cubicBezTo>
                    <a:pt x="2854885" y="3145167"/>
                    <a:pt x="2860163" y="3145167"/>
                    <a:pt x="2867200" y="3141209"/>
                  </a:cubicBezTo>
                  <a:cubicBezTo>
                    <a:pt x="2895788" y="3125815"/>
                    <a:pt x="2924816" y="3111301"/>
                    <a:pt x="2957363" y="3105583"/>
                  </a:cubicBezTo>
                  <a:cubicBezTo>
                    <a:pt x="2960442" y="3105143"/>
                    <a:pt x="2963960" y="3104264"/>
                    <a:pt x="2967039" y="3104704"/>
                  </a:cubicBezTo>
                  <a:cubicBezTo>
                    <a:pt x="2975836" y="3105143"/>
                    <a:pt x="2979794" y="3109102"/>
                    <a:pt x="2977155" y="3118338"/>
                  </a:cubicBezTo>
                  <a:cubicBezTo>
                    <a:pt x="2974077" y="3130213"/>
                    <a:pt x="2971437" y="3142528"/>
                    <a:pt x="2971437" y="3156163"/>
                  </a:cubicBezTo>
                  <a:cubicBezTo>
                    <a:pt x="2974077" y="3153963"/>
                    <a:pt x="2977155" y="3150885"/>
                    <a:pt x="2980234" y="3148686"/>
                  </a:cubicBezTo>
                  <a:cubicBezTo>
                    <a:pt x="3010582" y="3122296"/>
                    <a:pt x="3044448" y="3102944"/>
                    <a:pt x="3085791" y="3098986"/>
                  </a:cubicBezTo>
                  <a:cubicBezTo>
                    <a:pt x="3093708" y="3098106"/>
                    <a:pt x="3102065" y="3098546"/>
                    <a:pt x="3109981" y="3100305"/>
                  </a:cubicBezTo>
                  <a:cubicBezTo>
                    <a:pt x="3120977" y="3102064"/>
                    <a:pt x="3122296" y="3106023"/>
                    <a:pt x="3116579" y="3115259"/>
                  </a:cubicBezTo>
                  <a:cubicBezTo>
                    <a:pt x="3110861" y="3124496"/>
                    <a:pt x="3105583" y="3133292"/>
                    <a:pt x="3100305" y="3142968"/>
                  </a:cubicBezTo>
                  <a:cubicBezTo>
                    <a:pt x="3098106" y="3147366"/>
                    <a:pt x="3096347" y="3152204"/>
                    <a:pt x="3093268" y="3159681"/>
                  </a:cubicBezTo>
                  <a:cubicBezTo>
                    <a:pt x="3098546" y="3157482"/>
                    <a:pt x="3101185" y="3156163"/>
                    <a:pt x="3102944" y="3154843"/>
                  </a:cubicBezTo>
                  <a:cubicBezTo>
                    <a:pt x="3145167" y="3131093"/>
                    <a:pt x="3190029" y="3115699"/>
                    <a:pt x="3238849" y="3111301"/>
                  </a:cubicBezTo>
                  <a:cubicBezTo>
                    <a:pt x="3245007" y="3110421"/>
                    <a:pt x="3252484" y="3113060"/>
                    <a:pt x="3259081" y="3114379"/>
                  </a:cubicBezTo>
                  <a:cubicBezTo>
                    <a:pt x="3257322" y="3120977"/>
                    <a:pt x="3256442" y="3128454"/>
                    <a:pt x="3253363" y="3134611"/>
                  </a:cubicBezTo>
                  <a:cubicBezTo>
                    <a:pt x="3248085" y="3145607"/>
                    <a:pt x="3241488" y="3156163"/>
                    <a:pt x="3237090" y="3168478"/>
                  </a:cubicBezTo>
                  <a:cubicBezTo>
                    <a:pt x="3261280" y="3154403"/>
                    <a:pt x="3285910" y="3146926"/>
                    <a:pt x="3312299" y="3143848"/>
                  </a:cubicBezTo>
                  <a:cubicBezTo>
                    <a:pt x="3337809" y="3140769"/>
                    <a:pt x="3364198" y="3138130"/>
                    <a:pt x="3392787" y="3145167"/>
                  </a:cubicBezTo>
                  <a:cubicBezTo>
                    <a:pt x="3379152" y="3165839"/>
                    <a:pt x="3367717" y="3184311"/>
                    <a:pt x="3354082" y="3204543"/>
                  </a:cubicBezTo>
                  <a:cubicBezTo>
                    <a:pt x="3410380" y="3179913"/>
                    <a:pt x="3466677" y="3174195"/>
                    <a:pt x="3523854" y="3183872"/>
                  </a:cubicBezTo>
                  <a:cubicBezTo>
                    <a:pt x="3524733" y="3185191"/>
                    <a:pt x="3525613" y="3186510"/>
                    <a:pt x="3526053" y="3187830"/>
                  </a:cubicBezTo>
                  <a:cubicBezTo>
                    <a:pt x="3516377" y="3202344"/>
                    <a:pt x="3505821" y="3217738"/>
                    <a:pt x="3495705" y="3233131"/>
                  </a:cubicBezTo>
                  <a:cubicBezTo>
                    <a:pt x="3548923" y="3229173"/>
                    <a:pt x="3601262" y="3234011"/>
                    <a:pt x="3654921" y="3247206"/>
                  </a:cubicBezTo>
                  <a:cubicBezTo>
                    <a:pt x="3648323" y="3257322"/>
                    <a:pt x="3643045" y="3265678"/>
                    <a:pt x="3636888" y="3275354"/>
                  </a:cubicBezTo>
                  <a:cubicBezTo>
                    <a:pt x="3682190" y="3274475"/>
                    <a:pt x="3724852" y="3282391"/>
                    <a:pt x="3765316" y="3307901"/>
                  </a:cubicBezTo>
                  <a:cubicBezTo>
                    <a:pt x="3757839" y="3314938"/>
                    <a:pt x="3751681" y="3321096"/>
                    <a:pt x="3745524" y="3326374"/>
                  </a:cubicBezTo>
                  <a:cubicBezTo>
                    <a:pt x="3793904" y="3336489"/>
                    <a:pt x="3843604" y="3345286"/>
                    <a:pt x="3891985" y="3356281"/>
                  </a:cubicBezTo>
                  <a:cubicBezTo>
                    <a:pt x="3940365" y="3367277"/>
                    <a:pt x="3988745" y="3378273"/>
                    <a:pt x="4033607" y="3400264"/>
                  </a:cubicBezTo>
                  <a:cubicBezTo>
                    <a:pt x="4033607" y="3401583"/>
                    <a:pt x="4034047" y="3402463"/>
                    <a:pt x="4034047" y="3403782"/>
                  </a:cubicBezTo>
                  <a:cubicBezTo>
                    <a:pt x="4021292" y="3408620"/>
                    <a:pt x="4008977" y="3413898"/>
                    <a:pt x="3996222" y="3417857"/>
                  </a:cubicBezTo>
                  <a:cubicBezTo>
                    <a:pt x="3914855" y="3440727"/>
                    <a:pt x="3831729" y="3455681"/>
                    <a:pt x="3747723" y="3464478"/>
                  </a:cubicBezTo>
                  <a:cubicBezTo>
                    <a:pt x="3746404" y="3464478"/>
                    <a:pt x="3745084" y="3464918"/>
                    <a:pt x="3742005" y="3465357"/>
                  </a:cubicBezTo>
                  <a:cubicBezTo>
                    <a:pt x="3749042" y="3471955"/>
                    <a:pt x="3755200" y="3477672"/>
                    <a:pt x="3762677" y="3485149"/>
                  </a:cubicBezTo>
                  <a:cubicBezTo>
                    <a:pt x="3721774" y="3508900"/>
                    <a:pt x="3679111" y="3515497"/>
                    <a:pt x="3633369" y="3513738"/>
                  </a:cubicBezTo>
                  <a:cubicBezTo>
                    <a:pt x="3639087" y="3523414"/>
                    <a:pt x="3643925" y="3531770"/>
                    <a:pt x="3650522" y="3542326"/>
                  </a:cubicBezTo>
                  <a:cubicBezTo>
                    <a:pt x="3596864" y="3554641"/>
                    <a:pt x="3544525" y="3557280"/>
                    <a:pt x="3489988" y="3551123"/>
                  </a:cubicBezTo>
                  <a:cubicBezTo>
                    <a:pt x="3497025" y="3562118"/>
                    <a:pt x="3504502" y="3572674"/>
                    <a:pt x="3511099" y="3583230"/>
                  </a:cubicBezTo>
                  <a:cubicBezTo>
                    <a:pt x="3520775" y="3599063"/>
                    <a:pt x="3519456" y="3601262"/>
                    <a:pt x="3501423" y="3603461"/>
                  </a:cubicBezTo>
                  <a:cubicBezTo>
                    <a:pt x="3455241" y="3608300"/>
                    <a:pt x="3397625" y="3597304"/>
                    <a:pt x="3347485" y="3573993"/>
                  </a:cubicBezTo>
                  <a:lnTo>
                    <a:pt x="3383551" y="3633369"/>
                  </a:lnTo>
                  <a:lnTo>
                    <a:pt x="3380912" y="3637328"/>
                  </a:lnTo>
                  <a:cubicBezTo>
                    <a:pt x="3328133" y="3641286"/>
                    <a:pt x="3276674" y="3636448"/>
                    <a:pt x="3228733" y="3606540"/>
                  </a:cubicBezTo>
                  <a:cubicBezTo>
                    <a:pt x="3231812" y="3614017"/>
                    <a:pt x="3234451" y="3621054"/>
                    <a:pt x="3238409" y="3628531"/>
                  </a:cubicBezTo>
                  <a:cubicBezTo>
                    <a:pt x="3242368" y="3636448"/>
                    <a:pt x="3247206" y="3643925"/>
                    <a:pt x="3250724" y="3651842"/>
                  </a:cubicBezTo>
                  <a:cubicBezTo>
                    <a:pt x="3253803" y="3659319"/>
                    <a:pt x="3251164" y="3664597"/>
                    <a:pt x="3242368" y="3664157"/>
                  </a:cubicBezTo>
                  <a:cubicBezTo>
                    <a:pt x="3232252" y="3663717"/>
                    <a:pt x="3221696" y="3662837"/>
                    <a:pt x="3211580" y="3661078"/>
                  </a:cubicBezTo>
                  <a:cubicBezTo>
                    <a:pt x="3168038" y="3651842"/>
                    <a:pt x="3127134" y="3636008"/>
                    <a:pt x="3089310" y="3611378"/>
                  </a:cubicBezTo>
                  <a:cubicBezTo>
                    <a:pt x="3087990" y="3612258"/>
                    <a:pt x="3087551" y="3612698"/>
                    <a:pt x="3086231" y="3613138"/>
                  </a:cubicBezTo>
                  <a:cubicBezTo>
                    <a:pt x="3095028" y="3630291"/>
                    <a:pt x="3103384" y="3647004"/>
                    <a:pt x="3113940" y="3666796"/>
                  </a:cubicBezTo>
                  <a:cubicBezTo>
                    <a:pt x="3104703" y="3668555"/>
                    <a:pt x="3097227" y="3671194"/>
                    <a:pt x="3089750" y="3671194"/>
                  </a:cubicBezTo>
                  <a:cubicBezTo>
                    <a:pt x="3049726" y="3670314"/>
                    <a:pt x="3016739" y="3653161"/>
                    <a:pt x="2986391" y="3628971"/>
                  </a:cubicBezTo>
                  <a:cubicBezTo>
                    <a:pt x="2979354" y="3623253"/>
                    <a:pt x="2972757" y="3616656"/>
                    <a:pt x="2963081" y="3610938"/>
                  </a:cubicBezTo>
                  <a:cubicBezTo>
                    <a:pt x="2964840" y="3620615"/>
                    <a:pt x="2965280" y="3629851"/>
                    <a:pt x="2967479" y="3639087"/>
                  </a:cubicBezTo>
                  <a:cubicBezTo>
                    <a:pt x="2971437" y="3658879"/>
                    <a:pt x="2967479" y="3663277"/>
                    <a:pt x="2948127" y="3658879"/>
                  </a:cubicBezTo>
                  <a:cubicBezTo>
                    <a:pt x="2912061" y="3650962"/>
                    <a:pt x="2880834" y="3632930"/>
                    <a:pt x="2849607" y="3614897"/>
                  </a:cubicBezTo>
                  <a:cubicBezTo>
                    <a:pt x="2846968" y="3613138"/>
                    <a:pt x="2843889" y="3611378"/>
                    <a:pt x="2840810" y="3609619"/>
                  </a:cubicBezTo>
                  <a:cubicBezTo>
                    <a:pt x="2840371" y="3609179"/>
                    <a:pt x="2839491" y="3609619"/>
                    <a:pt x="2835972" y="3609619"/>
                  </a:cubicBezTo>
                  <a:cubicBezTo>
                    <a:pt x="2840371" y="3617976"/>
                    <a:pt x="2843889" y="3625453"/>
                    <a:pt x="2847848" y="3632490"/>
                  </a:cubicBezTo>
                  <a:cubicBezTo>
                    <a:pt x="2855325" y="3646564"/>
                    <a:pt x="2851366" y="3654481"/>
                    <a:pt x="2835533" y="3652722"/>
                  </a:cubicBezTo>
                  <a:cubicBezTo>
                    <a:pt x="2818379" y="3650522"/>
                    <a:pt x="2801666" y="3646124"/>
                    <a:pt x="2785393" y="3639967"/>
                  </a:cubicBezTo>
                  <a:cubicBezTo>
                    <a:pt x="2759883" y="3630291"/>
                    <a:pt x="2736573" y="3615776"/>
                    <a:pt x="2715901" y="3597744"/>
                  </a:cubicBezTo>
                  <a:cubicBezTo>
                    <a:pt x="2714142" y="3595984"/>
                    <a:pt x="2711943" y="3595105"/>
                    <a:pt x="2708864" y="3592466"/>
                  </a:cubicBezTo>
                  <a:cubicBezTo>
                    <a:pt x="2707544" y="3602142"/>
                    <a:pt x="2707105" y="3610499"/>
                    <a:pt x="2705345" y="3618416"/>
                  </a:cubicBezTo>
                  <a:cubicBezTo>
                    <a:pt x="2704026" y="3625013"/>
                    <a:pt x="2699628" y="3630291"/>
                    <a:pt x="2693030" y="3627212"/>
                  </a:cubicBezTo>
                  <a:cubicBezTo>
                    <a:pt x="2675877" y="3619735"/>
                    <a:pt x="2669280" y="3633809"/>
                    <a:pt x="2656525" y="3641726"/>
                  </a:cubicBezTo>
                  <a:cubicBezTo>
                    <a:pt x="2670159" y="3643045"/>
                    <a:pt x="2681595" y="3643485"/>
                    <a:pt x="2692151" y="3644805"/>
                  </a:cubicBezTo>
                  <a:cubicBezTo>
                    <a:pt x="2713262" y="3647884"/>
                    <a:pt x="2732614" y="3654921"/>
                    <a:pt x="2748888" y="3669875"/>
                  </a:cubicBezTo>
                  <a:cubicBezTo>
                    <a:pt x="2752406" y="3672953"/>
                    <a:pt x="2754605" y="3678231"/>
                    <a:pt x="2757244" y="3682629"/>
                  </a:cubicBezTo>
                  <a:cubicBezTo>
                    <a:pt x="2753286" y="3684828"/>
                    <a:pt x="2749767" y="3687907"/>
                    <a:pt x="2745369" y="3689227"/>
                  </a:cubicBezTo>
                  <a:cubicBezTo>
                    <a:pt x="2737892" y="3692306"/>
                    <a:pt x="2729975" y="3694944"/>
                    <a:pt x="2723378" y="3697143"/>
                  </a:cubicBezTo>
                  <a:cubicBezTo>
                    <a:pt x="2748448" y="3707260"/>
                    <a:pt x="2773518" y="3716935"/>
                    <a:pt x="2798148" y="3727491"/>
                  </a:cubicBezTo>
                  <a:cubicBezTo>
                    <a:pt x="2806065" y="3731010"/>
                    <a:pt x="2813542" y="3736727"/>
                    <a:pt x="2820139" y="3741566"/>
                  </a:cubicBezTo>
                  <a:cubicBezTo>
                    <a:pt x="2828935" y="3748163"/>
                    <a:pt x="2828056" y="3752561"/>
                    <a:pt x="2817500" y="3756519"/>
                  </a:cubicBezTo>
                  <a:cubicBezTo>
                    <a:pt x="2808703" y="3759598"/>
                    <a:pt x="2799907" y="3762677"/>
                    <a:pt x="2791110" y="3767075"/>
                  </a:cubicBezTo>
                  <a:cubicBezTo>
                    <a:pt x="2828495" y="3775432"/>
                    <a:pt x="2856204" y="3796983"/>
                    <a:pt x="2883033" y="3825571"/>
                  </a:cubicBezTo>
                  <a:cubicBezTo>
                    <a:pt x="2866320" y="3830410"/>
                    <a:pt x="2852686" y="3834808"/>
                    <a:pt x="2836412" y="3839646"/>
                  </a:cubicBezTo>
                  <a:cubicBezTo>
                    <a:pt x="2875996" y="3853280"/>
                    <a:pt x="2907663" y="3874392"/>
                    <a:pt x="2934493" y="3908258"/>
                  </a:cubicBezTo>
                  <a:lnTo>
                    <a:pt x="2896228" y="3918374"/>
                  </a:lnTo>
                  <a:cubicBezTo>
                    <a:pt x="2925256" y="3940805"/>
                    <a:pt x="2951206" y="3966314"/>
                    <a:pt x="2971877" y="3997542"/>
                  </a:cubicBezTo>
                  <a:cubicBezTo>
                    <a:pt x="2964400" y="3999741"/>
                    <a:pt x="2958243" y="4001940"/>
                    <a:pt x="2950766" y="4003699"/>
                  </a:cubicBezTo>
                  <a:cubicBezTo>
                    <a:pt x="2974077" y="4024371"/>
                    <a:pt x="2992549" y="4047242"/>
                    <a:pt x="3000906" y="4078029"/>
                  </a:cubicBezTo>
                  <a:cubicBezTo>
                    <a:pt x="2994308" y="4078469"/>
                    <a:pt x="2988591" y="4078469"/>
                    <a:pt x="2981993" y="4078909"/>
                  </a:cubicBezTo>
                  <a:cubicBezTo>
                    <a:pt x="3025096" y="4132567"/>
                    <a:pt x="3068638" y="4185346"/>
                    <a:pt x="3098106" y="4248240"/>
                  </a:cubicBezTo>
                  <a:cubicBezTo>
                    <a:pt x="3032573" y="4225809"/>
                    <a:pt x="2975836" y="4187545"/>
                    <a:pt x="2918219" y="4150600"/>
                  </a:cubicBezTo>
                  <a:cubicBezTo>
                    <a:pt x="2918659" y="4156757"/>
                    <a:pt x="2919539" y="4162915"/>
                    <a:pt x="2919978" y="4169952"/>
                  </a:cubicBezTo>
                  <a:cubicBezTo>
                    <a:pt x="2888311" y="4164234"/>
                    <a:pt x="2864121" y="4148401"/>
                    <a:pt x="2840810" y="4127289"/>
                  </a:cubicBezTo>
                  <a:cubicBezTo>
                    <a:pt x="2839491" y="4134766"/>
                    <a:pt x="2838611" y="4141364"/>
                    <a:pt x="2837292" y="4148841"/>
                  </a:cubicBezTo>
                  <a:cubicBezTo>
                    <a:pt x="2804745" y="4129928"/>
                    <a:pt x="2775717" y="4110136"/>
                    <a:pt x="2751087" y="4081988"/>
                  </a:cubicBezTo>
                  <a:cubicBezTo>
                    <a:pt x="2749327" y="4094743"/>
                    <a:pt x="2747128" y="4106618"/>
                    <a:pt x="2744489" y="4121572"/>
                  </a:cubicBezTo>
                  <a:cubicBezTo>
                    <a:pt x="2708864" y="4097381"/>
                    <a:pt x="2683794" y="4068353"/>
                    <a:pt x="2666201" y="4029649"/>
                  </a:cubicBezTo>
                  <a:cubicBezTo>
                    <a:pt x="2663562" y="4046802"/>
                    <a:pt x="2660483" y="4061316"/>
                    <a:pt x="2657845" y="4078469"/>
                  </a:cubicBezTo>
                  <a:cubicBezTo>
                    <a:pt x="2625738" y="4055598"/>
                    <a:pt x="2602426" y="4028769"/>
                    <a:pt x="2590552" y="3990065"/>
                  </a:cubicBezTo>
                  <a:cubicBezTo>
                    <a:pt x="2586154" y="4005019"/>
                    <a:pt x="2582634" y="4017334"/>
                    <a:pt x="2579116" y="4029649"/>
                  </a:cubicBezTo>
                  <a:lnTo>
                    <a:pt x="2575158" y="4030968"/>
                  </a:lnTo>
                  <a:cubicBezTo>
                    <a:pt x="2546130" y="4003699"/>
                    <a:pt x="2528976" y="3968954"/>
                    <a:pt x="2513142" y="3931129"/>
                  </a:cubicBezTo>
                  <a:cubicBezTo>
                    <a:pt x="2511384" y="3939925"/>
                    <a:pt x="2508744" y="3949162"/>
                    <a:pt x="2506986" y="3957518"/>
                  </a:cubicBezTo>
                  <a:cubicBezTo>
                    <a:pt x="2504346" y="3970273"/>
                    <a:pt x="2501268" y="3971592"/>
                    <a:pt x="2490712" y="3962796"/>
                  </a:cubicBezTo>
                  <a:cubicBezTo>
                    <a:pt x="2470040" y="3944763"/>
                    <a:pt x="2459924" y="3921013"/>
                    <a:pt x="2454646" y="3894624"/>
                  </a:cubicBezTo>
                  <a:cubicBezTo>
                    <a:pt x="2453326" y="3888466"/>
                    <a:pt x="2452888" y="3881429"/>
                    <a:pt x="2451568" y="3871753"/>
                  </a:cubicBezTo>
                  <a:lnTo>
                    <a:pt x="2439692" y="3891105"/>
                  </a:lnTo>
                  <a:cubicBezTo>
                    <a:pt x="2433534" y="3902101"/>
                    <a:pt x="2428256" y="3902980"/>
                    <a:pt x="2421660" y="3892424"/>
                  </a:cubicBezTo>
                  <a:cubicBezTo>
                    <a:pt x="2412864" y="3878350"/>
                    <a:pt x="2405826" y="3863836"/>
                    <a:pt x="2399228" y="3849322"/>
                  </a:cubicBezTo>
                  <a:cubicBezTo>
                    <a:pt x="2394390" y="3839206"/>
                    <a:pt x="2391752" y="3828650"/>
                    <a:pt x="2386914" y="3815895"/>
                  </a:cubicBezTo>
                  <a:cubicBezTo>
                    <a:pt x="2384274" y="3824252"/>
                    <a:pt x="2382516" y="3829970"/>
                    <a:pt x="2380756" y="3836127"/>
                  </a:cubicBezTo>
                  <a:cubicBezTo>
                    <a:pt x="2378118" y="3844484"/>
                    <a:pt x="2372840" y="3845803"/>
                    <a:pt x="2367122" y="3839206"/>
                  </a:cubicBezTo>
                  <a:cubicBezTo>
                    <a:pt x="2362284" y="3833928"/>
                    <a:pt x="2357446" y="3829090"/>
                    <a:pt x="2353928" y="3822933"/>
                  </a:cubicBezTo>
                  <a:cubicBezTo>
                    <a:pt x="2340732" y="3800942"/>
                    <a:pt x="2331496" y="3777191"/>
                    <a:pt x="2328418" y="3750362"/>
                  </a:cubicBezTo>
                  <a:cubicBezTo>
                    <a:pt x="2325778" y="3752561"/>
                    <a:pt x="2323580" y="3753441"/>
                    <a:pt x="2322260" y="3755200"/>
                  </a:cubicBezTo>
                  <a:cubicBezTo>
                    <a:pt x="2309506" y="3766636"/>
                    <a:pt x="2303788" y="3765756"/>
                    <a:pt x="2296750" y="3749482"/>
                  </a:cubicBezTo>
                  <a:cubicBezTo>
                    <a:pt x="2291032" y="3736288"/>
                    <a:pt x="2286634" y="3722653"/>
                    <a:pt x="2280916" y="3709019"/>
                  </a:cubicBezTo>
                  <a:cubicBezTo>
                    <a:pt x="2277838" y="3701102"/>
                    <a:pt x="2273880" y="3693185"/>
                    <a:pt x="2270362" y="3685268"/>
                  </a:cubicBezTo>
                  <a:cubicBezTo>
                    <a:pt x="2268602" y="3686148"/>
                    <a:pt x="2267722" y="3686148"/>
                    <a:pt x="2267282" y="3686588"/>
                  </a:cubicBezTo>
                  <a:cubicBezTo>
                    <a:pt x="2263324" y="3690106"/>
                    <a:pt x="2257606" y="3697143"/>
                    <a:pt x="2255846" y="3696704"/>
                  </a:cubicBezTo>
                  <a:cubicBezTo>
                    <a:pt x="2250568" y="3694505"/>
                    <a:pt x="2245292" y="3689227"/>
                    <a:pt x="2243972" y="3683949"/>
                  </a:cubicBezTo>
                  <a:cubicBezTo>
                    <a:pt x="2238254" y="3658439"/>
                    <a:pt x="2233416" y="3632930"/>
                    <a:pt x="2228138" y="3606980"/>
                  </a:cubicBezTo>
                  <a:cubicBezTo>
                    <a:pt x="2227258" y="3603022"/>
                    <a:pt x="2226818" y="3599063"/>
                    <a:pt x="2225938" y="3592906"/>
                  </a:cubicBezTo>
                  <a:cubicBezTo>
                    <a:pt x="2221100" y="3598624"/>
                    <a:pt x="2218022" y="3602582"/>
                    <a:pt x="2214944" y="3606540"/>
                  </a:cubicBezTo>
                  <a:cubicBezTo>
                    <a:pt x="2211424" y="3610938"/>
                    <a:pt x="2207026" y="3611378"/>
                    <a:pt x="2204388" y="3606101"/>
                  </a:cubicBezTo>
                  <a:cubicBezTo>
                    <a:pt x="2199550" y="3597304"/>
                    <a:pt x="2194272" y="3588947"/>
                    <a:pt x="2190754" y="3579711"/>
                  </a:cubicBezTo>
                  <a:cubicBezTo>
                    <a:pt x="2174480" y="3526053"/>
                    <a:pt x="2159086" y="3471955"/>
                    <a:pt x="2143252" y="3418297"/>
                  </a:cubicBezTo>
                  <a:cubicBezTo>
                    <a:pt x="2142812" y="3416977"/>
                    <a:pt x="2141934" y="3416097"/>
                    <a:pt x="2139734" y="3412139"/>
                  </a:cubicBezTo>
                  <a:cubicBezTo>
                    <a:pt x="2137974" y="3425334"/>
                    <a:pt x="2137094" y="3435010"/>
                    <a:pt x="2135776" y="3445126"/>
                  </a:cubicBezTo>
                  <a:cubicBezTo>
                    <a:pt x="2123900" y="3552002"/>
                    <a:pt x="2114224" y="3659319"/>
                    <a:pt x="2120822" y="3767075"/>
                  </a:cubicBezTo>
                  <a:cubicBezTo>
                    <a:pt x="2124340" y="3823812"/>
                    <a:pt x="2131378" y="3880110"/>
                    <a:pt x="2137974" y="3936846"/>
                  </a:cubicBezTo>
                  <a:cubicBezTo>
                    <a:pt x="2147210" y="4015575"/>
                    <a:pt x="2149410" y="4094303"/>
                    <a:pt x="2145452" y="4173471"/>
                  </a:cubicBezTo>
                  <a:cubicBezTo>
                    <a:pt x="2145012" y="4181827"/>
                    <a:pt x="2143252" y="4185346"/>
                    <a:pt x="2134016" y="4184466"/>
                  </a:cubicBezTo>
                  <a:cubicBezTo>
                    <a:pt x="2124340" y="4183587"/>
                    <a:pt x="2114224" y="4184466"/>
                    <a:pt x="2104108" y="4184466"/>
                  </a:cubicBezTo>
                  <a:cubicBezTo>
                    <a:pt x="2103668" y="4181387"/>
                    <a:pt x="2103228" y="4179628"/>
                    <a:pt x="2103228" y="4177869"/>
                  </a:cubicBezTo>
                  <a:cubicBezTo>
                    <a:pt x="2108946" y="4070992"/>
                    <a:pt x="2101470" y="3964995"/>
                    <a:pt x="2086076" y="3859438"/>
                  </a:cubicBezTo>
                  <a:cubicBezTo>
                    <a:pt x="2068042" y="3731450"/>
                    <a:pt x="2075520" y="3604781"/>
                    <a:pt x="2090034" y="3478112"/>
                  </a:cubicBezTo>
                  <a:cubicBezTo>
                    <a:pt x="2091794" y="3463598"/>
                    <a:pt x="2093112" y="3448204"/>
                    <a:pt x="2094872" y="3433690"/>
                  </a:cubicBezTo>
                  <a:cubicBezTo>
                    <a:pt x="2093992" y="3433250"/>
                    <a:pt x="2093112" y="3433250"/>
                    <a:pt x="2092234" y="3432811"/>
                  </a:cubicBezTo>
                  <a:cubicBezTo>
                    <a:pt x="2086076" y="3453922"/>
                    <a:pt x="2079038" y="3474594"/>
                    <a:pt x="2073760" y="3496145"/>
                  </a:cubicBezTo>
                  <a:cubicBezTo>
                    <a:pt x="2065844" y="3526053"/>
                    <a:pt x="2058806" y="3555521"/>
                    <a:pt x="2051770" y="3585429"/>
                  </a:cubicBezTo>
                  <a:cubicBezTo>
                    <a:pt x="2051330" y="3587628"/>
                    <a:pt x="2050890" y="3588947"/>
                    <a:pt x="2050010" y="3590707"/>
                  </a:cubicBezTo>
                  <a:cubicBezTo>
                    <a:pt x="2046492" y="3596864"/>
                    <a:pt x="2042974" y="3602582"/>
                    <a:pt x="2039894" y="3608300"/>
                  </a:cubicBezTo>
                  <a:lnTo>
                    <a:pt x="2027140" y="3595545"/>
                  </a:lnTo>
                  <a:cubicBezTo>
                    <a:pt x="2026260" y="3594665"/>
                    <a:pt x="2025380" y="3594225"/>
                    <a:pt x="2023182" y="3592906"/>
                  </a:cubicBezTo>
                  <a:cubicBezTo>
                    <a:pt x="2020982" y="3608739"/>
                    <a:pt x="2019222" y="3623253"/>
                    <a:pt x="2016584" y="3638207"/>
                  </a:cubicBezTo>
                  <a:cubicBezTo>
                    <a:pt x="2013944" y="3652282"/>
                    <a:pt x="2010866" y="3666796"/>
                    <a:pt x="2006468" y="3679991"/>
                  </a:cubicBezTo>
                  <a:cubicBezTo>
                    <a:pt x="2000310" y="3698903"/>
                    <a:pt x="1992834" y="3699783"/>
                    <a:pt x="1980078" y="3683069"/>
                  </a:cubicBezTo>
                  <a:cubicBezTo>
                    <a:pt x="1977440" y="3688347"/>
                    <a:pt x="1974360" y="3692745"/>
                    <a:pt x="1972162" y="3697143"/>
                  </a:cubicBezTo>
                  <a:cubicBezTo>
                    <a:pt x="1966004" y="3712977"/>
                    <a:pt x="1959846" y="3728811"/>
                    <a:pt x="1953250" y="3744204"/>
                  </a:cubicBezTo>
                  <a:cubicBezTo>
                    <a:pt x="1944892" y="3763557"/>
                    <a:pt x="1940934" y="3764436"/>
                    <a:pt x="1925540" y="3751242"/>
                  </a:cubicBezTo>
                  <a:cubicBezTo>
                    <a:pt x="1924222" y="3750362"/>
                    <a:pt x="1923342" y="3749922"/>
                    <a:pt x="1923342" y="3749922"/>
                  </a:cubicBezTo>
                  <a:cubicBezTo>
                    <a:pt x="1916304" y="3769714"/>
                    <a:pt x="1909706" y="3789946"/>
                    <a:pt x="1901790" y="3808858"/>
                  </a:cubicBezTo>
                  <a:cubicBezTo>
                    <a:pt x="1897392" y="3818974"/>
                    <a:pt x="1890354" y="3827771"/>
                    <a:pt x="1883318" y="3835687"/>
                  </a:cubicBezTo>
                  <a:cubicBezTo>
                    <a:pt x="1876280" y="3843604"/>
                    <a:pt x="1871002" y="3841845"/>
                    <a:pt x="1868364" y="3831289"/>
                  </a:cubicBezTo>
                  <a:cubicBezTo>
                    <a:pt x="1866604" y="3825571"/>
                    <a:pt x="1865284" y="3820734"/>
                    <a:pt x="1862646" y="3812377"/>
                  </a:cubicBezTo>
                  <a:cubicBezTo>
                    <a:pt x="1854729" y="3830849"/>
                    <a:pt x="1849011" y="3846243"/>
                    <a:pt x="1841974" y="3861197"/>
                  </a:cubicBezTo>
                  <a:cubicBezTo>
                    <a:pt x="1836696" y="3872193"/>
                    <a:pt x="1830539" y="3882748"/>
                    <a:pt x="1823501" y="3892424"/>
                  </a:cubicBezTo>
                  <a:cubicBezTo>
                    <a:pt x="1816904" y="3901661"/>
                    <a:pt x="1812946" y="3900781"/>
                    <a:pt x="1807228" y="3891105"/>
                  </a:cubicBezTo>
                  <a:cubicBezTo>
                    <a:pt x="1803709" y="3884947"/>
                    <a:pt x="1800191" y="3879230"/>
                    <a:pt x="1795353" y="3871753"/>
                  </a:cubicBezTo>
                  <a:cubicBezTo>
                    <a:pt x="1793154" y="3884508"/>
                    <a:pt x="1791834" y="3894624"/>
                    <a:pt x="1789635" y="3905179"/>
                  </a:cubicBezTo>
                  <a:cubicBezTo>
                    <a:pt x="1783917" y="3927170"/>
                    <a:pt x="1774681" y="3947402"/>
                    <a:pt x="1756649" y="3962796"/>
                  </a:cubicBezTo>
                  <a:cubicBezTo>
                    <a:pt x="1746533" y="3971153"/>
                    <a:pt x="1743014" y="3969833"/>
                    <a:pt x="1740375" y="3957078"/>
                  </a:cubicBezTo>
                  <a:cubicBezTo>
                    <a:pt x="1738616" y="3948282"/>
                    <a:pt x="1736417" y="3939485"/>
                    <a:pt x="1734218" y="3929370"/>
                  </a:cubicBezTo>
                  <a:cubicBezTo>
                    <a:pt x="1724542" y="3949162"/>
                    <a:pt x="1717066" y="3967194"/>
                    <a:pt x="1707829" y="3984787"/>
                  </a:cubicBezTo>
                  <a:cubicBezTo>
                    <a:pt x="1698153" y="4001940"/>
                    <a:pt x="1688917" y="4018653"/>
                    <a:pt x="1669125" y="4031848"/>
                  </a:cubicBezTo>
                  <a:cubicBezTo>
                    <a:pt x="1665167" y="4017774"/>
                    <a:pt x="1661648" y="4005019"/>
                    <a:pt x="1657250" y="3989625"/>
                  </a:cubicBezTo>
                  <a:cubicBezTo>
                    <a:pt x="1645814" y="4028330"/>
                    <a:pt x="1621624" y="4054279"/>
                    <a:pt x="1589956" y="4078909"/>
                  </a:cubicBezTo>
                  <a:cubicBezTo>
                    <a:pt x="1586877" y="4061756"/>
                    <a:pt x="1584238" y="4047242"/>
                    <a:pt x="1581160" y="4030968"/>
                  </a:cubicBezTo>
                  <a:cubicBezTo>
                    <a:pt x="1564006" y="4068353"/>
                    <a:pt x="1539377" y="4097381"/>
                    <a:pt x="1503311" y="4121132"/>
                  </a:cubicBezTo>
                  <a:cubicBezTo>
                    <a:pt x="1501112" y="4106618"/>
                    <a:pt x="1498913" y="4095182"/>
                    <a:pt x="1497154" y="4082428"/>
                  </a:cubicBezTo>
                  <a:cubicBezTo>
                    <a:pt x="1472084" y="4108817"/>
                    <a:pt x="1443935" y="4131248"/>
                    <a:pt x="1410509" y="4149281"/>
                  </a:cubicBezTo>
                  <a:cubicBezTo>
                    <a:pt x="1409189" y="4140924"/>
                    <a:pt x="1408749" y="4134766"/>
                    <a:pt x="1407430" y="4127289"/>
                  </a:cubicBezTo>
                  <a:cubicBezTo>
                    <a:pt x="1384559" y="4147961"/>
                    <a:pt x="1359929" y="4164234"/>
                    <a:pt x="1328262" y="4169952"/>
                  </a:cubicBezTo>
                  <a:cubicBezTo>
                    <a:pt x="1329142" y="4162915"/>
                    <a:pt x="1329581" y="4156757"/>
                    <a:pt x="1330021" y="4150160"/>
                  </a:cubicBezTo>
                  <a:cubicBezTo>
                    <a:pt x="1271965" y="4187545"/>
                    <a:pt x="1215228" y="4225370"/>
                    <a:pt x="1149255" y="4248240"/>
                  </a:cubicBezTo>
                  <a:cubicBezTo>
                    <a:pt x="1183121" y="4188425"/>
                    <a:pt x="1218746" y="4130808"/>
                    <a:pt x="1266687" y="4078909"/>
                  </a:cubicBezTo>
                  <a:lnTo>
                    <a:pt x="1245575" y="4078909"/>
                  </a:lnTo>
                  <a:cubicBezTo>
                    <a:pt x="1255691" y="4048122"/>
                    <a:pt x="1273724" y="4024811"/>
                    <a:pt x="1297475" y="4003260"/>
                  </a:cubicBezTo>
                  <a:cubicBezTo>
                    <a:pt x="1289998" y="4001061"/>
                    <a:pt x="1283840" y="3999741"/>
                    <a:pt x="1275923" y="3997542"/>
                  </a:cubicBezTo>
                  <a:cubicBezTo>
                    <a:pt x="1297035" y="3966754"/>
                    <a:pt x="1322544" y="3940805"/>
                    <a:pt x="1352452" y="3917934"/>
                  </a:cubicBezTo>
                  <a:cubicBezTo>
                    <a:pt x="1340137" y="3914855"/>
                    <a:pt x="1328702" y="3911777"/>
                    <a:pt x="1314188" y="3907818"/>
                  </a:cubicBezTo>
                  <a:cubicBezTo>
                    <a:pt x="1341896" y="3874832"/>
                    <a:pt x="1373124" y="3852840"/>
                    <a:pt x="1412708" y="3839646"/>
                  </a:cubicBezTo>
                  <a:lnTo>
                    <a:pt x="1366087" y="3825571"/>
                  </a:lnTo>
                  <a:cubicBezTo>
                    <a:pt x="1392476" y="3796543"/>
                    <a:pt x="1421064" y="3775872"/>
                    <a:pt x="1461088" y="3767515"/>
                  </a:cubicBezTo>
                  <a:cubicBezTo>
                    <a:pt x="1446134" y="3761358"/>
                    <a:pt x="1433819" y="3756959"/>
                    <a:pt x="1421944" y="3751681"/>
                  </a:cubicBezTo>
                  <a:cubicBezTo>
                    <a:pt x="1421504" y="3749922"/>
                    <a:pt x="1421504" y="3749043"/>
                    <a:pt x="1421064" y="3747283"/>
                  </a:cubicBezTo>
                  <a:cubicBezTo>
                    <a:pt x="1450532" y="3720894"/>
                    <a:pt x="1487038" y="3708139"/>
                    <a:pt x="1528821" y="3698023"/>
                  </a:cubicBezTo>
                  <a:lnTo>
                    <a:pt x="1487478" y="3682190"/>
                  </a:lnTo>
                  <a:cubicBezTo>
                    <a:pt x="1493195" y="3675592"/>
                    <a:pt x="1497154" y="3668995"/>
                    <a:pt x="1503311" y="3664597"/>
                  </a:cubicBezTo>
                  <a:cubicBezTo>
                    <a:pt x="1524862" y="3647884"/>
                    <a:pt x="1550372" y="3642166"/>
                    <a:pt x="1577201" y="3641726"/>
                  </a:cubicBezTo>
                  <a:cubicBezTo>
                    <a:pt x="1580720" y="3641726"/>
                    <a:pt x="1584678" y="3641286"/>
                    <a:pt x="1588197" y="3641286"/>
                  </a:cubicBezTo>
                  <a:cubicBezTo>
                    <a:pt x="1588637" y="3641286"/>
                    <a:pt x="1588637" y="3640846"/>
                    <a:pt x="1589956" y="3639087"/>
                  </a:cubicBezTo>
                  <a:cubicBezTo>
                    <a:pt x="1582919" y="3633809"/>
                    <a:pt x="1576322" y="3627652"/>
                    <a:pt x="1568845" y="3623253"/>
                  </a:cubicBezTo>
                  <a:cubicBezTo>
                    <a:pt x="1566645" y="3621494"/>
                    <a:pt x="1561368" y="3624573"/>
                    <a:pt x="1557409" y="3625453"/>
                  </a:cubicBezTo>
                  <a:cubicBezTo>
                    <a:pt x="1547293" y="3628092"/>
                    <a:pt x="1543335" y="3626332"/>
                    <a:pt x="1540696" y="3615337"/>
                  </a:cubicBezTo>
                  <a:cubicBezTo>
                    <a:pt x="1539816" y="3611378"/>
                    <a:pt x="1539377" y="3607420"/>
                    <a:pt x="1538937" y="3603461"/>
                  </a:cubicBezTo>
                  <a:cubicBezTo>
                    <a:pt x="1538497" y="3599943"/>
                    <a:pt x="1538057" y="3596424"/>
                    <a:pt x="1537617" y="3590707"/>
                  </a:cubicBezTo>
                  <a:cubicBezTo>
                    <a:pt x="1533659" y="3593785"/>
                    <a:pt x="1531460" y="3595545"/>
                    <a:pt x="1528821" y="3597304"/>
                  </a:cubicBezTo>
                  <a:cubicBezTo>
                    <a:pt x="1497154" y="3623693"/>
                    <a:pt x="1461528" y="3642606"/>
                    <a:pt x="1421064" y="3650962"/>
                  </a:cubicBezTo>
                  <a:cubicBezTo>
                    <a:pt x="1418865" y="3651402"/>
                    <a:pt x="1415787" y="3652722"/>
                    <a:pt x="1413587" y="3652282"/>
                  </a:cubicBezTo>
                  <a:cubicBezTo>
                    <a:pt x="1407870" y="3650962"/>
                    <a:pt x="1399513" y="3650962"/>
                    <a:pt x="1396434" y="3647444"/>
                  </a:cubicBezTo>
                  <a:cubicBezTo>
                    <a:pt x="1394235" y="3644365"/>
                    <a:pt x="1397314" y="3636008"/>
                    <a:pt x="1399073" y="3630291"/>
                  </a:cubicBezTo>
                  <a:cubicBezTo>
                    <a:pt x="1401712" y="3623253"/>
                    <a:pt x="1405671" y="3616216"/>
                    <a:pt x="1409189" y="3609179"/>
                  </a:cubicBezTo>
                  <a:cubicBezTo>
                    <a:pt x="1408310" y="3608739"/>
                    <a:pt x="1407430" y="3607860"/>
                    <a:pt x="1406990" y="3607420"/>
                  </a:cubicBezTo>
                  <a:cubicBezTo>
                    <a:pt x="1392036" y="3615776"/>
                    <a:pt x="1377522" y="3625453"/>
                    <a:pt x="1361688" y="3632490"/>
                  </a:cubicBezTo>
                  <a:cubicBezTo>
                    <a:pt x="1341896" y="3641726"/>
                    <a:pt x="1321225" y="3649203"/>
                    <a:pt x="1301433" y="3656680"/>
                  </a:cubicBezTo>
                  <a:cubicBezTo>
                    <a:pt x="1297475" y="3658439"/>
                    <a:pt x="1292636" y="3658439"/>
                    <a:pt x="1288238" y="3658879"/>
                  </a:cubicBezTo>
                  <a:cubicBezTo>
                    <a:pt x="1279442" y="3659319"/>
                    <a:pt x="1275044" y="3655800"/>
                    <a:pt x="1276803" y="3646124"/>
                  </a:cubicBezTo>
                  <a:cubicBezTo>
                    <a:pt x="1279002" y="3633809"/>
                    <a:pt x="1280761" y="3621934"/>
                    <a:pt x="1280321" y="3608300"/>
                  </a:cubicBezTo>
                  <a:lnTo>
                    <a:pt x="1263608" y="3623693"/>
                  </a:lnTo>
                  <a:cubicBezTo>
                    <a:pt x="1236339" y="3647444"/>
                    <a:pt x="1205552" y="3664157"/>
                    <a:pt x="1169047" y="3668995"/>
                  </a:cubicBezTo>
                  <a:cubicBezTo>
                    <a:pt x="1159810" y="3670314"/>
                    <a:pt x="1151014" y="3669435"/>
                    <a:pt x="1141778" y="3668115"/>
                  </a:cubicBezTo>
                  <a:cubicBezTo>
                    <a:pt x="1134301" y="3667236"/>
                    <a:pt x="1132102" y="3662837"/>
                    <a:pt x="1136060" y="3655360"/>
                  </a:cubicBezTo>
                  <a:cubicBezTo>
                    <a:pt x="1141778" y="3646124"/>
                    <a:pt x="1146616" y="3636888"/>
                    <a:pt x="1151893" y="3627212"/>
                  </a:cubicBezTo>
                  <a:cubicBezTo>
                    <a:pt x="1154532" y="3621934"/>
                    <a:pt x="1156292" y="3616656"/>
                    <a:pt x="1159810" y="3608739"/>
                  </a:cubicBezTo>
                  <a:cubicBezTo>
                    <a:pt x="1154532" y="3611378"/>
                    <a:pt x="1152333" y="3612258"/>
                    <a:pt x="1150134" y="3614017"/>
                  </a:cubicBezTo>
                  <a:cubicBezTo>
                    <a:pt x="1110110" y="3639087"/>
                    <a:pt x="1067008" y="3654921"/>
                    <a:pt x="1020387" y="3661958"/>
                  </a:cubicBezTo>
                  <a:cubicBezTo>
                    <a:pt x="1012470" y="3663277"/>
                    <a:pt x="1003234" y="3660199"/>
                    <a:pt x="995317" y="3659759"/>
                  </a:cubicBezTo>
                  <a:cubicBezTo>
                    <a:pt x="997516" y="3651842"/>
                    <a:pt x="999715" y="3643925"/>
                    <a:pt x="1002794" y="3636448"/>
                  </a:cubicBezTo>
                  <a:cubicBezTo>
                    <a:pt x="1007192" y="3626332"/>
                    <a:pt x="1012910" y="3616216"/>
                    <a:pt x="1016868" y="3605221"/>
                  </a:cubicBezTo>
                  <a:cubicBezTo>
                    <a:pt x="968928" y="3635129"/>
                    <a:pt x="918348" y="3639967"/>
                    <a:pt x="864690" y="3636008"/>
                  </a:cubicBezTo>
                  <a:cubicBezTo>
                    <a:pt x="863370" y="3634689"/>
                    <a:pt x="862930" y="3633369"/>
                    <a:pt x="861611" y="3632050"/>
                  </a:cubicBezTo>
                  <a:lnTo>
                    <a:pt x="897237" y="3573114"/>
                  </a:lnTo>
                  <a:cubicBezTo>
                    <a:pt x="893278" y="3574873"/>
                    <a:pt x="891519" y="3575313"/>
                    <a:pt x="889320" y="3576192"/>
                  </a:cubicBezTo>
                  <a:cubicBezTo>
                    <a:pt x="841819" y="3599063"/>
                    <a:pt x="791240" y="3605221"/>
                    <a:pt x="739780" y="3601262"/>
                  </a:cubicBezTo>
                  <a:cubicBezTo>
                    <a:pt x="726586" y="3600383"/>
                    <a:pt x="725266" y="3596864"/>
                    <a:pt x="731864" y="3586309"/>
                  </a:cubicBezTo>
                  <a:cubicBezTo>
                    <a:pt x="738901" y="3573993"/>
                    <a:pt x="747257" y="3562118"/>
                    <a:pt x="755614" y="3549803"/>
                  </a:cubicBezTo>
                  <a:cubicBezTo>
                    <a:pt x="701956" y="3556400"/>
                    <a:pt x="649617" y="3553322"/>
                    <a:pt x="595079" y="3541447"/>
                  </a:cubicBezTo>
                  <a:cubicBezTo>
                    <a:pt x="601236" y="3531331"/>
                    <a:pt x="606514" y="3522534"/>
                    <a:pt x="612232" y="3512418"/>
                  </a:cubicBezTo>
                  <a:cubicBezTo>
                    <a:pt x="566930" y="3514178"/>
                    <a:pt x="524268" y="3507141"/>
                    <a:pt x="482924" y="3483390"/>
                  </a:cubicBezTo>
                  <a:lnTo>
                    <a:pt x="503156" y="3464478"/>
                  </a:lnTo>
                  <a:cubicBezTo>
                    <a:pt x="404196" y="3450843"/>
                    <a:pt x="305676" y="3437649"/>
                    <a:pt x="211994" y="3403342"/>
                  </a:cubicBezTo>
                  <a:cubicBezTo>
                    <a:pt x="211994" y="3401583"/>
                    <a:pt x="211554" y="3400264"/>
                    <a:pt x="211554" y="3398505"/>
                  </a:cubicBezTo>
                  <a:cubicBezTo>
                    <a:pt x="221670" y="3394106"/>
                    <a:pt x="231346" y="3388389"/>
                    <a:pt x="241902" y="3385310"/>
                  </a:cubicBezTo>
                  <a:lnTo>
                    <a:pt x="425748" y="3338689"/>
                  </a:lnTo>
                  <a:cubicBezTo>
                    <a:pt x="449938" y="3332531"/>
                    <a:pt x="474568" y="3329892"/>
                    <a:pt x="500517" y="3325054"/>
                  </a:cubicBezTo>
                  <a:cubicBezTo>
                    <a:pt x="493920" y="3318897"/>
                    <a:pt x="487323" y="3312739"/>
                    <a:pt x="479846" y="3305262"/>
                  </a:cubicBezTo>
                  <a:cubicBezTo>
                    <a:pt x="519430" y="3279313"/>
                    <a:pt x="562092" y="3271836"/>
                    <a:pt x="607834" y="3272715"/>
                  </a:cubicBezTo>
                  <a:cubicBezTo>
                    <a:pt x="601676" y="3263039"/>
                    <a:pt x="596398" y="3255122"/>
                    <a:pt x="589801" y="3245007"/>
                  </a:cubicBezTo>
                  <a:cubicBezTo>
                    <a:pt x="643020" y="3230932"/>
                    <a:pt x="695358" y="3226974"/>
                    <a:pt x="748577" y="3230932"/>
                  </a:cubicBezTo>
                  <a:cubicBezTo>
                    <a:pt x="738901" y="3215978"/>
                    <a:pt x="728345" y="3201024"/>
                    <a:pt x="718669" y="3185631"/>
                  </a:cubicBezTo>
                  <a:cubicBezTo>
                    <a:pt x="719549" y="3184311"/>
                    <a:pt x="720428" y="3182992"/>
                    <a:pt x="720868" y="3181672"/>
                  </a:cubicBezTo>
                  <a:cubicBezTo>
                    <a:pt x="778045" y="3171996"/>
                    <a:pt x="834342" y="3178154"/>
                    <a:pt x="890639" y="3202784"/>
                  </a:cubicBezTo>
                  <a:cubicBezTo>
                    <a:pt x="877445" y="3182552"/>
                    <a:pt x="865569" y="3164080"/>
                    <a:pt x="852375" y="3143408"/>
                  </a:cubicBezTo>
                  <a:cubicBezTo>
                    <a:pt x="881843" y="3136371"/>
                    <a:pt x="908232" y="3138570"/>
                    <a:pt x="934182" y="3142088"/>
                  </a:cubicBezTo>
                  <a:cubicBezTo>
                    <a:pt x="960131" y="3145607"/>
                    <a:pt x="985201" y="3152644"/>
                    <a:pt x="1006752" y="3168038"/>
                  </a:cubicBezTo>
                  <a:cubicBezTo>
                    <a:pt x="1007632" y="3167158"/>
                    <a:pt x="1008512" y="3166718"/>
                    <a:pt x="1008951" y="3165839"/>
                  </a:cubicBezTo>
                  <a:cubicBezTo>
                    <a:pt x="1005433" y="3158802"/>
                    <a:pt x="1002354" y="3151764"/>
                    <a:pt x="998835" y="3144288"/>
                  </a:cubicBezTo>
                  <a:cubicBezTo>
                    <a:pt x="995317" y="3137690"/>
                    <a:pt x="990479" y="3131093"/>
                    <a:pt x="986960" y="3124056"/>
                  </a:cubicBezTo>
                  <a:cubicBezTo>
                    <a:pt x="981682" y="3113500"/>
                    <a:pt x="984761" y="3107342"/>
                    <a:pt x="996196" y="3109102"/>
                  </a:cubicBezTo>
                  <a:cubicBezTo>
                    <a:pt x="1017748" y="3111301"/>
                    <a:pt x="1040619" y="3113940"/>
                    <a:pt x="1061290" y="3120097"/>
                  </a:cubicBezTo>
                  <a:cubicBezTo>
                    <a:pt x="1091198" y="3129334"/>
                    <a:pt x="1120226" y="3142088"/>
                    <a:pt x="1149255" y="3153524"/>
                  </a:cubicBezTo>
                  <a:cubicBezTo>
                    <a:pt x="1148375" y="3151325"/>
                    <a:pt x="1147495" y="3146926"/>
                    <a:pt x="1145296" y="3142968"/>
                  </a:cubicBezTo>
                  <a:cubicBezTo>
                    <a:pt x="1139578" y="3133292"/>
                    <a:pt x="1133861" y="3124056"/>
                    <a:pt x="1128143" y="3114379"/>
                  </a:cubicBezTo>
                  <a:cubicBezTo>
                    <a:pt x="1121986" y="3104264"/>
                    <a:pt x="1123305" y="3098986"/>
                    <a:pt x="1135620" y="3098546"/>
                  </a:cubicBezTo>
                  <a:cubicBezTo>
                    <a:pt x="1151014" y="3098106"/>
                    <a:pt x="1167287" y="3098546"/>
                    <a:pt x="1182681" y="3102064"/>
                  </a:cubicBezTo>
                  <a:cubicBezTo>
                    <a:pt x="1212589" y="3108662"/>
                    <a:pt x="1238538" y="3124935"/>
                    <a:pt x="1261849" y="3144727"/>
                  </a:cubicBezTo>
                  <a:cubicBezTo>
                    <a:pt x="1265367" y="3147806"/>
                    <a:pt x="1268886" y="3150885"/>
                    <a:pt x="1275483" y="3152644"/>
                  </a:cubicBezTo>
                  <a:cubicBezTo>
                    <a:pt x="1273724" y="3142528"/>
                    <a:pt x="1271525" y="3132852"/>
                    <a:pt x="1269326" y="3123176"/>
                  </a:cubicBezTo>
                  <a:cubicBezTo>
                    <a:pt x="1264928" y="3104264"/>
                    <a:pt x="1270206" y="3097666"/>
                    <a:pt x="1288678" y="3103824"/>
                  </a:cubicBezTo>
                  <a:cubicBezTo>
                    <a:pt x="1318586" y="3113940"/>
                    <a:pt x="1347614" y="3126255"/>
                    <a:pt x="1376642" y="3138570"/>
                  </a:cubicBezTo>
                  <a:cubicBezTo>
                    <a:pt x="1384119" y="3141648"/>
                    <a:pt x="1388957" y="3142088"/>
                    <a:pt x="1393356" y="3135491"/>
                  </a:cubicBezTo>
                  <a:cubicBezTo>
                    <a:pt x="1388078" y="3119657"/>
                    <a:pt x="1379281" y="3109981"/>
                    <a:pt x="1361688" y="3105583"/>
                  </a:cubicBezTo>
                  <a:cubicBezTo>
                    <a:pt x="1325623" y="3095907"/>
                    <a:pt x="1290437" y="3084032"/>
                    <a:pt x="1255252" y="3073036"/>
                  </a:cubicBezTo>
                  <a:cubicBezTo>
                    <a:pt x="1249534" y="3070837"/>
                    <a:pt x="1243376" y="3068638"/>
                    <a:pt x="1238099" y="3065999"/>
                  </a:cubicBezTo>
                  <a:cubicBezTo>
                    <a:pt x="1226223" y="3059842"/>
                    <a:pt x="1224024" y="3053244"/>
                    <a:pt x="1231061" y="3041809"/>
                  </a:cubicBezTo>
                  <a:cubicBezTo>
                    <a:pt x="1237219" y="3031253"/>
                    <a:pt x="1245136" y="3021137"/>
                    <a:pt x="1253492" y="3009702"/>
                  </a:cubicBezTo>
                  <a:cubicBezTo>
                    <a:pt x="1240298" y="3008382"/>
                    <a:pt x="1228422" y="3007943"/>
                    <a:pt x="1216987" y="3006623"/>
                  </a:cubicBezTo>
                  <a:cubicBezTo>
                    <a:pt x="1162889" y="3000466"/>
                    <a:pt x="1111430" y="2985512"/>
                    <a:pt x="1065249" y="2956044"/>
                  </a:cubicBezTo>
                  <a:cubicBezTo>
                    <a:pt x="1059091" y="2952085"/>
                    <a:pt x="1052934" y="2947247"/>
                    <a:pt x="1048095" y="2941970"/>
                  </a:cubicBezTo>
                  <a:cubicBezTo>
                    <a:pt x="1037100" y="2930974"/>
                    <a:pt x="1039299" y="2919978"/>
                    <a:pt x="1053813" y="2914261"/>
                  </a:cubicBezTo>
                  <a:cubicBezTo>
                    <a:pt x="1062170" y="2911182"/>
                    <a:pt x="1070966" y="2908983"/>
                    <a:pt x="1078883" y="2905904"/>
                  </a:cubicBezTo>
                  <a:cubicBezTo>
                    <a:pt x="1084601" y="2903705"/>
                    <a:pt x="1089879" y="2899746"/>
                    <a:pt x="1098235" y="2895788"/>
                  </a:cubicBezTo>
                  <a:cubicBezTo>
                    <a:pt x="1071846" y="2889631"/>
                    <a:pt x="1048095" y="2883913"/>
                    <a:pt x="1024785" y="2877755"/>
                  </a:cubicBezTo>
                  <a:cubicBezTo>
                    <a:pt x="990479" y="2868519"/>
                    <a:pt x="957052" y="2857524"/>
                    <a:pt x="926705" y="2839051"/>
                  </a:cubicBezTo>
                  <a:cubicBezTo>
                    <a:pt x="900315" y="2822778"/>
                    <a:pt x="899876" y="2815741"/>
                    <a:pt x="924945" y="2797708"/>
                  </a:cubicBezTo>
                  <a:cubicBezTo>
                    <a:pt x="935061" y="2790231"/>
                    <a:pt x="945177" y="2782754"/>
                    <a:pt x="954853" y="2774837"/>
                  </a:cubicBezTo>
                  <a:cubicBezTo>
                    <a:pt x="956613" y="2773078"/>
                    <a:pt x="957932" y="2770879"/>
                    <a:pt x="961451" y="2767360"/>
                  </a:cubicBezTo>
                  <a:lnTo>
                    <a:pt x="946057" y="2767360"/>
                  </a:lnTo>
                  <a:cubicBezTo>
                    <a:pt x="893718" y="2768680"/>
                    <a:pt x="843138" y="2760323"/>
                    <a:pt x="797397" y="2733494"/>
                  </a:cubicBezTo>
                  <a:cubicBezTo>
                    <a:pt x="779804" y="2723378"/>
                    <a:pt x="763531" y="2708864"/>
                    <a:pt x="749017" y="2694350"/>
                  </a:cubicBezTo>
                  <a:cubicBezTo>
                    <a:pt x="737141" y="2682475"/>
                    <a:pt x="739780" y="2676317"/>
                    <a:pt x="755174" y="2671039"/>
                  </a:cubicBezTo>
                  <a:cubicBezTo>
                    <a:pt x="771887" y="2665321"/>
                    <a:pt x="788601" y="2660484"/>
                    <a:pt x="805314" y="2654326"/>
                  </a:cubicBezTo>
                  <a:cubicBezTo>
                    <a:pt x="811471" y="2652127"/>
                    <a:pt x="817629" y="2648168"/>
                    <a:pt x="822907" y="2642891"/>
                  </a:cubicBezTo>
                  <a:cubicBezTo>
                    <a:pt x="807953" y="2639372"/>
                    <a:pt x="792559" y="2636293"/>
                    <a:pt x="777605" y="2631895"/>
                  </a:cubicBezTo>
                  <a:cubicBezTo>
                    <a:pt x="716910" y="2613862"/>
                    <a:pt x="659293" y="2589672"/>
                    <a:pt x="608274" y="2550528"/>
                  </a:cubicBezTo>
                  <a:cubicBezTo>
                    <a:pt x="602556" y="2546130"/>
                    <a:pt x="594639" y="2536893"/>
                    <a:pt x="595959" y="2532055"/>
                  </a:cubicBezTo>
                  <a:cubicBezTo>
                    <a:pt x="597278" y="2526338"/>
                    <a:pt x="606954" y="2521060"/>
                    <a:pt x="613551" y="2517981"/>
                  </a:cubicBezTo>
                  <a:cubicBezTo>
                    <a:pt x="625867" y="2512703"/>
                    <a:pt x="638621" y="2510064"/>
                    <a:pt x="650936" y="2505226"/>
                  </a:cubicBezTo>
                  <a:cubicBezTo>
                    <a:pt x="658853" y="2502148"/>
                    <a:pt x="665890" y="2497309"/>
                    <a:pt x="676006" y="2492032"/>
                  </a:cubicBezTo>
                  <a:cubicBezTo>
                    <a:pt x="597718" y="2481036"/>
                    <a:pt x="541421" y="2438373"/>
                    <a:pt x="489082" y="2388233"/>
                  </a:cubicBezTo>
                  <a:cubicBezTo>
                    <a:pt x="470609" y="2370200"/>
                    <a:pt x="471929" y="2366681"/>
                    <a:pt x="496119" y="2359644"/>
                  </a:cubicBezTo>
                  <a:lnTo>
                    <a:pt x="562532" y="2341612"/>
                  </a:lnTo>
                  <a:cubicBezTo>
                    <a:pt x="566051" y="2340292"/>
                    <a:pt x="569569" y="2339413"/>
                    <a:pt x="573528" y="2336773"/>
                  </a:cubicBezTo>
                  <a:cubicBezTo>
                    <a:pt x="543180" y="2329736"/>
                    <a:pt x="515911" y="2316542"/>
                    <a:pt x="489522" y="2301148"/>
                  </a:cubicBezTo>
                  <a:cubicBezTo>
                    <a:pt x="447739" y="2276078"/>
                    <a:pt x="409474" y="2247490"/>
                    <a:pt x="376488" y="2211424"/>
                  </a:cubicBezTo>
                  <a:cubicBezTo>
                    <a:pt x="359334" y="2192952"/>
                    <a:pt x="360654" y="2188554"/>
                    <a:pt x="384844" y="2181516"/>
                  </a:cubicBezTo>
                  <a:cubicBezTo>
                    <a:pt x="404196" y="2175799"/>
                    <a:pt x="423988" y="2171840"/>
                    <a:pt x="444220" y="2167002"/>
                  </a:cubicBezTo>
                  <a:cubicBezTo>
                    <a:pt x="394960" y="2136215"/>
                    <a:pt x="356696" y="2093992"/>
                    <a:pt x="318871" y="2051769"/>
                  </a:cubicBezTo>
                  <a:cubicBezTo>
                    <a:pt x="305676" y="2036815"/>
                    <a:pt x="294241" y="2020102"/>
                    <a:pt x="282366" y="2004268"/>
                  </a:cubicBezTo>
                  <a:cubicBezTo>
                    <a:pt x="280606" y="2002069"/>
                    <a:pt x="279727" y="1998550"/>
                    <a:pt x="277088" y="1994152"/>
                  </a:cubicBezTo>
                  <a:cubicBezTo>
                    <a:pt x="292921" y="1989754"/>
                    <a:pt x="307435" y="1985796"/>
                    <a:pt x="323709" y="1981837"/>
                  </a:cubicBezTo>
                  <a:cubicBezTo>
                    <a:pt x="271810" y="1938735"/>
                    <a:pt x="232226" y="1886836"/>
                    <a:pt x="210675" y="1819103"/>
                  </a:cubicBezTo>
                  <a:lnTo>
                    <a:pt x="255976" y="1819103"/>
                  </a:lnTo>
                  <a:cubicBezTo>
                    <a:pt x="238823" y="1798871"/>
                    <a:pt x="223430" y="1781279"/>
                    <a:pt x="208036" y="1762366"/>
                  </a:cubicBezTo>
                  <a:cubicBezTo>
                    <a:pt x="144262" y="1683638"/>
                    <a:pt x="82687" y="1601391"/>
                    <a:pt x="29908" y="1512547"/>
                  </a:cubicBezTo>
                  <a:cubicBezTo>
                    <a:pt x="18473" y="1493635"/>
                    <a:pt x="9676" y="1473403"/>
                    <a:pt x="0" y="1453611"/>
                  </a:cubicBezTo>
                  <a:lnTo>
                    <a:pt x="0" y="1449213"/>
                  </a:lnTo>
                  <a:cubicBezTo>
                    <a:pt x="40464" y="1458009"/>
                    <a:pt x="76969" y="1476922"/>
                    <a:pt x="113034" y="1495834"/>
                  </a:cubicBezTo>
                  <a:cubicBezTo>
                    <a:pt x="204517" y="1543775"/>
                    <a:pt x="293361" y="1596113"/>
                    <a:pt x="377807" y="1655489"/>
                  </a:cubicBezTo>
                  <a:cubicBezTo>
                    <a:pt x="382645" y="1658568"/>
                    <a:pt x="387483" y="1662087"/>
                    <a:pt x="393641" y="1666925"/>
                  </a:cubicBezTo>
                  <a:cubicBezTo>
                    <a:pt x="392321" y="1652411"/>
                    <a:pt x="391002" y="1638776"/>
                    <a:pt x="389682" y="1622503"/>
                  </a:cubicBezTo>
                  <a:cubicBezTo>
                    <a:pt x="458734" y="1636137"/>
                    <a:pt x="514152" y="1670004"/>
                    <a:pt x="563412" y="1717504"/>
                  </a:cubicBezTo>
                  <a:cubicBezTo>
                    <a:pt x="566051" y="1701671"/>
                    <a:pt x="568690" y="1686717"/>
                    <a:pt x="571768" y="1668244"/>
                  </a:cubicBezTo>
                  <a:cubicBezTo>
                    <a:pt x="644779" y="1707828"/>
                    <a:pt x="707234" y="1756209"/>
                    <a:pt x="762211" y="1816904"/>
                  </a:cubicBezTo>
                  <a:cubicBezTo>
                    <a:pt x="762651" y="1813385"/>
                    <a:pt x="763091" y="1809427"/>
                    <a:pt x="763971" y="1805029"/>
                  </a:cubicBezTo>
                  <a:cubicBezTo>
                    <a:pt x="765730" y="1790955"/>
                    <a:pt x="767049" y="1776440"/>
                    <a:pt x="769688" y="1762366"/>
                  </a:cubicBezTo>
                  <a:cubicBezTo>
                    <a:pt x="774966" y="1731139"/>
                    <a:pt x="778925" y="1728940"/>
                    <a:pt x="803994" y="1749172"/>
                  </a:cubicBezTo>
                  <a:cubicBezTo>
                    <a:pt x="821587" y="1763246"/>
                    <a:pt x="838300" y="1778640"/>
                    <a:pt x="854134" y="1794473"/>
                  </a:cubicBezTo>
                  <a:cubicBezTo>
                    <a:pt x="885801" y="1827460"/>
                    <a:pt x="913950" y="1862646"/>
                    <a:pt x="933302" y="1903989"/>
                  </a:cubicBezTo>
                  <a:cubicBezTo>
                    <a:pt x="936821" y="1911906"/>
                    <a:pt x="939899" y="1920262"/>
                    <a:pt x="945617" y="1929059"/>
                  </a:cubicBezTo>
                  <a:cubicBezTo>
                    <a:pt x="947376" y="1919822"/>
                    <a:pt x="948696" y="1911026"/>
                    <a:pt x="950455" y="1902230"/>
                  </a:cubicBezTo>
                  <a:cubicBezTo>
                    <a:pt x="953974" y="1880678"/>
                    <a:pt x="957492" y="1859567"/>
                    <a:pt x="961451" y="1837576"/>
                  </a:cubicBezTo>
                  <a:cubicBezTo>
                    <a:pt x="962770" y="1830539"/>
                    <a:pt x="966728" y="1825261"/>
                    <a:pt x="974645" y="1831418"/>
                  </a:cubicBezTo>
                  <a:cubicBezTo>
                    <a:pt x="1032702" y="1874961"/>
                    <a:pt x="1080642" y="1926420"/>
                    <a:pt x="1103953" y="1996791"/>
                  </a:cubicBezTo>
                  <a:cubicBezTo>
                    <a:pt x="1105712" y="2001629"/>
                    <a:pt x="1106152" y="2006907"/>
                    <a:pt x="1109671" y="2012625"/>
                  </a:cubicBezTo>
                  <a:cubicBezTo>
                    <a:pt x="1113189" y="2004268"/>
                    <a:pt x="1117148" y="1995912"/>
                    <a:pt x="1119347" y="1987115"/>
                  </a:cubicBezTo>
                  <a:cubicBezTo>
                    <a:pt x="1122865" y="1973920"/>
                    <a:pt x="1125064" y="1960726"/>
                    <a:pt x="1128583" y="1947091"/>
                  </a:cubicBezTo>
                  <a:cubicBezTo>
                    <a:pt x="1129902" y="1942693"/>
                    <a:pt x="1131222" y="1938735"/>
                    <a:pt x="1133421" y="1934776"/>
                  </a:cubicBezTo>
                  <a:cubicBezTo>
                    <a:pt x="1137379" y="1927739"/>
                    <a:pt x="1143097" y="1925540"/>
                    <a:pt x="1149694" y="1931258"/>
                  </a:cubicBezTo>
                  <a:cubicBezTo>
                    <a:pt x="1159370" y="1940054"/>
                    <a:pt x="1169047" y="1948851"/>
                    <a:pt x="1176963" y="1958527"/>
                  </a:cubicBezTo>
                  <a:cubicBezTo>
                    <a:pt x="1219186" y="2012625"/>
                    <a:pt x="1252173" y="2072001"/>
                    <a:pt x="1271525" y="2138854"/>
                  </a:cubicBezTo>
                  <a:cubicBezTo>
                    <a:pt x="1271965" y="2140613"/>
                    <a:pt x="1272845" y="2142372"/>
                    <a:pt x="1274164" y="2147210"/>
                  </a:cubicBezTo>
                  <a:cubicBezTo>
                    <a:pt x="1277243" y="2140613"/>
                    <a:pt x="1279882" y="2136215"/>
                    <a:pt x="1281201" y="2131377"/>
                  </a:cubicBezTo>
                  <a:cubicBezTo>
                    <a:pt x="1286039" y="2111585"/>
                    <a:pt x="1289998" y="2091793"/>
                    <a:pt x="1294836" y="2072001"/>
                  </a:cubicBezTo>
                  <a:cubicBezTo>
                    <a:pt x="1297914" y="2058806"/>
                    <a:pt x="1303632" y="2055287"/>
                    <a:pt x="1313748" y="2063644"/>
                  </a:cubicBezTo>
                  <a:cubicBezTo>
                    <a:pt x="1330021" y="2076399"/>
                    <a:pt x="1346295" y="2089594"/>
                    <a:pt x="1358170" y="2105867"/>
                  </a:cubicBezTo>
                  <a:cubicBezTo>
                    <a:pt x="1390717" y="2149409"/>
                    <a:pt x="1405231" y="2200429"/>
                    <a:pt x="1409629" y="2254527"/>
                  </a:cubicBezTo>
                  <a:cubicBezTo>
                    <a:pt x="1410069" y="2258925"/>
                    <a:pt x="1410509" y="2263323"/>
                    <a:pt x="1412708" y="2268601"/>
                  </a:cubicBezTo>
                  <a:cubicBezTo>
                    <a:pt x="1416666" y="2263323"/>
                    <a:pt x="1421064" y="2258485"/>
                    <a:pt x="1424583" y="2252768"/>
                  </a:cubicBezTo>
                  <a:cubicBezTo>
                    <a:pt x="1431620" y="2241332"/>
                    <a:pt x="1437778" y="2229457"/>
                    <a:pt x="1444815" y="2218461"/>
                  </a:cubicBezTo>
                  <a:cubicBezTo>
                    <a:pt x="1451412" y="2207906"/>
                    <a:pt x="1457570" y="2206586"/>
                    <a:pt x="1465926" y="2215383"/>
                  </a:cubicBezTo>
                  <a:cubicBezTo>
                    <a:pt x="1475602" y="2225059"/>
                    <a:pt x="1483959" y="2236054"/>
                    <a:pt x="1490996" y="2247490"/>
                  </a:cubicBezTo>
                  <a:cubicBezTo>
                    <a:pt x="1516066" y="2287513"/>
                    <a:pt x="1531460" y="2331936"/>
                    <a:pt x="1546414" y="2376357"/>
                  </a:cubicBezTo>
                  <a:cubicBezTo>
                    <a:pt x="1547733" y="2380756"/>
                    <a:pt x="1549053" y="2384714"/>
                    <a:pt x="1550812" y="2389112"/>
                  </a:cubicBezTo>
                  <a:cubicBezTo>
                    <a:pt x="1551252" y="2389552"/>
                    <a:pt x="1551692" y="2390432"/>
                    <a:pt x="1553011" y="2391751"/>
                  </a:cubicBezTo>
                  <a:cubicBezTo>
                    <a:pt x="1555210" y="2386473"/>
                    <a:pt x="1558289" y="2382075"/>
                    <a:pt x="1559608" y="2377677"/>
                  </a:cubicBezTo>
                  <a:cubicBezTo>
                    <a:pt x="1561368" y="2371519"/>
                    <a:pt x="1562247" y="2364482"/>
                    <a:pt x="1564006" y="2358325"/>
                  </a:cubicBezTo>
                  <a:cubicBezTo>
                    <a:pt x="1566206" y="2349528"/>
                    <a:pt x="1565766" y="2338533"/>
                    <a:pt x="1575882" y="2335014"/>
                  </a:cubicBezTo>
                  <a:cubicBezTo>
                    <a:pt x="1587317" y="2331496"/>
                    <a:pt x="1594354" y="2340732"/>
                    <a:pt x="1600952" y="2347769"/>
                  </a:cubicBezTo>
                  <a:lnTo>
                    <a:pt x="1755296" y="2522520"/>
                  </a:lnTo>
                  <a:cubicBezTo>
                    <a:pt x="1742765" y="2461627"/>
                    <a:pt x="1686276" y="2335895"/>
                    <a:pt x="1698591" y="2332376"/>
                  </a:cubicBezTo>
                  <a:cubicBezTo>
                    <a:pt x="1708707" y="2330177"/>
                    <a:pt x="1719703" y="2330177"/>
                    <a:pt x="1730259" y="2328858"/>
                  </a:cubicBezTo>
                  <a:cubicBezTo>
                    <a:pt x="1735976" y="2328418"/>
                    <a:pt x="1740814" y="2327538"/>
                    <a:pt x="1748731" y="2326659"/>
                  </a:cubicBezTo>
                  <a:cubicBezTo>
                    <a:pt x="1744773" y="2321821"/>
                    <a:pt x="1742574" y="2319182"/>
                    <a:pt x="1739935" y="2316103"/>
                  </a:cubicBezTo>
                  <a:cubicBezTo>
                    <a:pt x="1695073" y="2262005"/>
                    <a:pt x="1663406" y="2200870"/>
                    <a:pt x="1648012" y="2131818"/>
                  </a:cubicBezTo>
                  <a:cubicBezTo>
                    <a:pt x="1645373" y="2119063"/>
                    <a:pt x="1644493" y="2105428"/>
                    <a:pt x="1644493" y="2092234"/>
                  </a:cubicBezTo>
                  <a:cubicBezTo>
                    <a:pt x="1644933" y="2075080"/>
                    <a:pt x="1656808" y="2068483"/>
                    <a:pt x="1671762" y="2076400"/>
                  </a:cubicBezTo>
                  <a:cubicBezTo>
                    <a:pt x="1680998" y="2081238"/>
                    <a:pt x="1688915" y="2087396"/>
                    <a:pt x="1698591" y="2092234"/>
                  </a:cubicBezTo>
                  <a:cubicBezTo>
                    <a:pt x="1705629" y="2095752"/>
                    <a:pt x="1713106" y="2097951"/>
                    <a:pt x="1720582" y="2100590"/>
                  </a:cubicBezTo>
                  <a:cubicBezTo>
                    <a:pt x="1721462" y="2099711"/>
                    <a:pt x="1722342" y="2098391"/>
                    <a:pt x="1722782" y="2097951"/>
                  </a:cubicBezTo>
                  <a:cubicBezTo>
                    <a:pt x="1720143" y="2093113"/>
                    <a:pt x="1717064" y="2087835"/>
                    <a:pt x="1713985" y="2083437"/>
                  </a:cubicBezTo>
                  <a:cubicBezTo>
                    <a:pt x="1684077" y="2031978"/>
                    <a:pt x="1656808" y="1979199"/>
                    <a:pt x="1640975" y="1921583"/>
                  </a:cubicBezTo>
                  <a:cubicBezTo>
                    <a:pt x="1637896" y="1910147"/>
                    <a:pt x="1636137" y="1897392"/>
                    <a:pt x="1635697" y="1885517"/>
                  </a:cubicBezTo>
                  <a:cubicBezTo>
                    <a:pt x="1635257" y="1871443"/>
                    <a:pt x="1640975" y="1867045"/>
                    <a:pt x="1655049" y="1869244"/>
                  </a:cubicBezTo>
                  <a:cubicBezTo>
                    <a:pt x="1670443" y="1871883"/>
                    <a:pt x="1685397" y="1875841"/>
                    <a:pt x="1700351" y="1878920"/>
                  </a:cubicBezTo>
                  <a:cubicBezTo>
                    <a:pt x="1708267" y="1880679"/>
                    <a:pt x="1716184" y="1880679"/>
                    <a:pt x="1725421" y="1878920"/>
                  </a:cubicBezTo>
                  <a:cubicBezTo>
                    <a:pt x="1723221" y="1876281"/>
                    <a:pt x="1720143" y="1873202"/>
                    <a:pt x="1717943" y="1870563"/>
                  </a:cubicBezTo>
                  <a:cubicBezTo>
                    <a:pt x="1670003" y="1820424"/>
                    <a:pt x="1635257" y="1762807"/>
                    <a:pt x="1623382" y="1693755"/>
                  </a:cubicBezTo>
                  <a:cubicBezTo>
                    <a:pt x="1620303" y="1675282"/>
                    <a:pt x="1620743" y="1655490"/>
                    <a:pt x="1622502" y="1636578"/>
                  </a:cubicBezTo>
                  <a:cubicBezTo>
                    <a:pt x="1624261" y="1617666"/>
                    <a:pt x="1632178" y="1614587"/>
                    <a:pt x="1648012" y="1623823"/>
                  </a:cubicBezTo>
                  <a:cubicBezTo>
                    <a:pt x="1667364" y="1634819"/>
                    <a:pt x="1686716" y="1646254"/>
                    <a:pt x="1706508" y="1657690"/>
                  </a:cubicBezTo>
                  <a:cubicBezTo>
                    <a:pt x="1712226" y="1660768"/>
                    <a:pt x="1718823" y="1662088"/>
                    <a:pt x="1727180" y="1664727"/>
                  </a:cubicBezTo>
                  <a:cubicBezTo>
                    <a:pt x="1725421" y="1660329"/>
                    <a:pt x="1724981" y="1658569"/>
                    <a:pt x="1724101" y="1656810"/>
                  </a:cubicBezTo>
                  <a:cubicBezTo>
                    <a:pt x="1679239" y="1583800"/>
                    <a:pt x="1651970" y="1504192"/>
                    <a:pt x="1638336" y="1420186"/>
                  </a:cubicBezTo>
                  <a:cubicBezTo>
                    <a:pt x="1636576" y="1409630"/>
                    <a:pt x="1636576" y="1398195"/>
                    <a:pt x="1637456" y="1386759"/>
                  </a:cubicBezTo>
                  <a:cubicBezTo>
                    <a:pt x="1638336" y="1373565"/>
                    <a:pt x="1644493" y="1369166"/>
                    <a:pt x="1656808" y="1373565"/>
                  </a:cubicBezTo>
                  <a:cubicBezTo>
                    <a:pt x="1666484" y="1376643"/>
                    <a:pt x="1674401" y="1382361"/>
                    <a:pt x="1683637" y="1386759"/>
                  </a:cubicBezTo>
                  <a:cubicBezTo>
                    <a:pt x="1699911" y="1394676"/>
                    <a:pt x="1715744" y="1403033"/>
                    <a:pt x="1732018" y="1410949"/>
                  </a:cubicBezTo>
                  <a:cubicBezTo>
                    <a:pt x="1734217" y="1412269"/>
                    <a:pt x="1737735" y="1412269"/>
                    <a:pt x="1742134" y="1412709"/>
                  </a:cubicBezTo>
                  <a:cubicBezTo>
                    <a:pt x="1740374" y="1409190"/>
                    <a:pt x="1739055" y="1406991"/>
                    <a:pt x="1737735" y="1405672"/>
                  </a:cubicBezTo>
                  <a:cubicBezTo>
                    <a:pt x="1715305" y="1375324"/>
                    <a:pt x="1703869" y="1340138"/>
                    <a:pt x="1696392" y="1304073"/>
                  </a:cubicBezTo>
                  <a:cubicBezTo>
                    <a:pt x="1686276" y="1254373"/>
                    <a:pt x="1682758" y="1204673"/>
                    <a:pt x="1688475" y="1154533"/>
                  </a:cubicBezTo>
                  <a:cubicBezTo>
                    <a:pt x="1690235" y="1140899"/>
                    <a:pt x="1693753" y="1138700"/>
                    <a:pt x="1704749" y="1145297"/>
                  </a:cubicBezTo>
                  <a:cubicBezTo>
                    <a:pt x="1730698" y="1161131"/>
                    <a:pt x="1756648" y="1178284"/>
                    <a:pt x="1782157" y="1194557"/>
                  </a:cubicBezTo>
                  <a:cubicBezTo>
                    <a:pt x="1787435" y="1197636"/>
                    <a:pt x="1792273" y="1200715"/>
                    <a:pt x="1796672" y="1203354"/>
                  </a:cubicBezTo>
                  <a:cubicBezTo>
                    <a:pt x="1787435" y="1179603"/>
                    <a:pt x="1776880" y="1156293"/>
                    <a:pt x="1770282" y="1131663"/>
                  </a:cubicBezTo>
                  <a:cubicBezTo>
                    <a:pt x="1752690" y="1069648"/>
                    <a:pt x="1746532" y="1005434"/>
                    <a:pt x="1750930" y="940780"/>
                  </a:cubicBezTo>
                  <a:cubicBezTo>
                    <a:pt x="1751370" y="931983"/>
                    <a:pt x="1753129" y="923187"/>
                    <a:pt x="1755328" y="914830"/>
                  </a:cubicBezTo>
                  <a:cubicBezTo>
                    <a:pt x="1757967" y="903835"/>
                    <a:pt x="1762366" y="901196"/>
                    <a:pt x="1772042" y="907354"/>
                  </a:cubicBezTo>
                  <a:cubicBezTo>
                    <a:pt x="1793153" y="920548"/>
                    <a:pt x="1813825" y="934622"/>
                    <a:pt x="1834936" y="948697"/>
                  </a:cubicBezTo>
                  <a:cubicBezTo>
                    <a:pt x="1838015" y="950896"/>
                    <a:pt x="1841094" y="953535"/>
                    <a:pt x="1844612" y="955294"/>
                  </a:cubicBezTo>
                  <a:cubicBezTo>
                    <a:pt x="1833177" y="859853"/>
                    <a:pt x="1841533" y="766610"/>
                    <a:pt x="1863525" y="670288"/>
                  </a:cubicBezTo>
                  <a:cubicBezTo>
                    <a:pt x="1881997" y="682604"/>
                    <a:pt x="1897391" y="692280"/>
                    <a:pt x="1913664" y="703715"/>
                  </a:cubicBezTo>
                  <a:cubicBezTo>
                    <a:pt x="1910586" y="663691"/>
                    <a:pt x="1913664" y="624547"/>
                    <a:pt x="1922900" y="586283"/>
                  </a:cubicBezTo>
                  <a:cubicBezTo>
                    <a:pt x="1932137" y="548458"/>
                    <a:pt x="1943132" y="511073"/>
                    <a:pt x="1967323" y="477207"/>
                  </a:cubicBezTo>
                  <a:cubicBezTo>
                    <a:pt x="1979637" y="490401"/>
                    <a:pt x="1990193" y="502277"/>
                    <a:pt x="2001189" y="514592"/>
                  </a:cubicBezTo>
                  <a:cubicBezTo>
                    <a:pt x="2005147" y="483804"/>
                    <a:pt x="2008666" y="453896"/>
                    <a:pt x="2013504" y="424428"/>
                  </a:cubicBezTo>
                  <a:cubicBezTo>
                    <a:pt x="2033296" y="303477"/>
                    <a:pt x="2057046" y="182966"/>
                    <a:pt x="2093551" y="65533"/>
                  </a:cubicBezTo>
                  <a:cubicBezTo>
                    <a:pt x="2100588" y="43542"/>
                    <a:pt x="2110266" y="21551"/>
                    <a:pt x="2118622" y="0"/>
                  </a:cubicBezTo>
                  <a:close/>
                </a:path>
              </a:pathLst>
            </a:custGeom>
            <a:solidFill>
              <a:srgbClr val="57C3A7"/>
            </a:solidFill>
            <a:ln w="43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Rounded Rectangle 17">
              <a:extLst>
                <a:ext uri="{FF2B5EF4-FFF2-40B4-BE49-F238E27FC236}">
                  <a16:creationId xmlns:a16="http://schemas.microsoft.com/office/drawing/2014/main" id="{4C26C3DC-DEDA-41E6-B502-E1991CB55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76163" y="3887912"/>
              <a:ext cx="260009" cy="413693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61BD9B-9846-4534-855D-BE8B86ED9220}"/>
              </a:ext>
            </a:extLst>
          </p:cNvPr>
          <p:cNvSpPr txBox="1"/>
          <p:nvPr/>
        </p:nvSpPr>
        <p:spPr>
          <a:xfrm>
            <a:off x="8413096" y="3346148"/>
            <a:ext cx="348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Respond to messages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EF8BC8-80BF-40C7-8DC4-42BC07C386FD}"/>
              </a:ext>
            </a:extLst>
          </p:cNvPr>
          <p:cNvSpPr txBox="1"/>
          <p:nvPr/>
        </p:nvSpPr>
        <p:spPr>
          <a:xfrm>
            <a:off x="837846" y="3279975"/>
            <a:ext cx="3003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View Mail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26653C-ADFF-4A36-805A-09CE78927CA6}"/>
              </a:ext>
            </a:extLst>
          </p:cNvPr>
          <p:cNvSpPr/>
          <p:nvPr/>
        </p:nvSpPr>
        <p:spPr>
          <a:xfrm>
            <a:off x="7261788" y="3690161"/>
            <a:ext cx="235305" cy="2353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FC850B9-3D7D-4B1D-97F6-3ECEF5D8931C}"/>
              </a:ext>
            </a:extLst>
          </p:cNvPr>
          <p:cNvSpPr/>
          <p:nvPr/>
        </p:nvSpPr>
        <p:spPr>
          <a:xfrm>
            <a:off x="4653536" y="3690161"/>
            <a:ext cx="235305" cy="2353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C0301B7-9136-4510-BA29-41A551D3EC5B}"/>
              </a:ext>
            </a:extLst>
          </p:cNvPr>
          <p:cNvSpPr/>
          <p:nvPr/>
        </p:nvSpPr>
        <p:spPr>
          <a:xfrm>
            <a:off x="3934174" y="3308386"/>
            <a:ext cx="602086" cy="6020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380E86-E3B7-41F3-AFAF-5D438D43F77C}"/>
              </a:ext>
            </a:extLst>
          </p:cNvPr>
          <p:cNvSpPr/>
          <p:nvPr/>
        </p:nvSpPr>
        <p:spPr>
          <a:xfrm>
            <a:off x="7650681" y="3308386"/>
            <a:ext cx="602086" cy="6020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Block Arc 35">
            <a:extLst>
              <a:ext uri="{FF2B5EF4-FFF2-40B4-BE49-F238E27FC236}">
                <a16:creationId xmlns:a16="http://schemas.microsoft.com/office/drawing/2014/main" id="{ABE481CD-4DEC-43D0-8C7C-CDA69AE7A4E5}"/>
              </a:ext>
            </a:extLst>
          </p:cNvPr>
          <p:cNvSpPr/>
          <p:nvPr/>
        </p:nvSpPr>
        <p:spPr>
          <a:xfrm>
            <a:off x="4483229" y="3088708"/>
            <a:ext cx="3200014" cy="3200014"/>
          </a:xfrm>
          <a:prstGeom prst="blockArc">
            <a:avLst>
              <a:gd name="adj1" fmla="val 12585283"/>
              <a:gd name="adj2" fmla="val 19581785"/>
              <a:gd name="adj3" fmla="val 58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Heart 17">
            <a:extLst>
              <a:ext uri="{FF2B5EF4-FFF2-40B4-BE49-F238E27FC236}">
                <a16:creationId xmlns:a16="http://schemas.microsoft.com/office/drawing/2014/main" id="{40E3D145-70FA-4C90-9EFD-132BC5B06C77}"/>
              </a:ext>
            </a:extLst>
          </p:cNvPr>
          <p:cNvSpPr/>
          <p:nvPr/>
        </p:nvSpPr>
        <p:spPr>
          <a:xfrm>
            <a:off x="5921095" y="2352497"/>
            <a:ext cx="349809" cy="342975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ed Rectangle 25">
            <a:extLst>
              <a:ext uri="{FF2B5EF4-FFF2-40B4-BE49-F238E27FC236}">
                <a16:creationId xmlns:a16="http://schemas.microsoft.com/office/drawing/2014/main" id="{D593F7CA-4536-45DC-9CD5-5337007659ED}"/>
              </a:ext>
            </a:extLst>
          </p:cNvPr>
          <p:cNvSpPr/>
          <p:nvPr/>
        </p:nvSpPr>
        <p:spPr>
          <a:xfrm>
            <a:off x="4051491" y="3466409"/>
            <a:ext cx="347277" cy="29268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Chord 32">
            <a:extLst>
              <a:ext uri="{FF2B5EF4-FFF2-40B4-BE49-F238E27FC236}">
                <a16:creationId xmlns:a16="http://schemas.microsoft.com/office/drawing/2014/main" id="{276F75B9-0BE4-453D-B78D-5EC4EE5DED2E}"/>
              </a:ext>
            </a:extLst>
          </p:cNvPr>
          <p:cNvSpPr/>
          <p:nvPr/>
        </p:nvSpPr>
        <p:spPr>
          <a:xfrm>
            <a:off x="3934174" y="5136849"/>
            <a:ext cx="347277" cy="344230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Rounded Rectangle 40">
            <a:extLst>
              <a:ext uri="{FF2B5EF4-FFF2-40B4-BE49-F238E27FC236}">
                <a16:creationId xmlns:a16="http://schemas.microsoft.com/office/drawing/2014/main" id="{23AB3423-915A-486F-A7DF-0215217506C0}"/>
              </a:ext>
            </a:extLst>
          </p:cNvPr>
          <p:cNvSpPr/>
          <p:nvPr/>
        </p:nvSpPr>
        <p:spPr>
          <a:xfrm rot="2942052">
            <a:off x="7999978" y="5157484"/>
            <a:ext cx="322807" cy="343418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Rounded Rectangle 17">
            <a:extLst>
              <a:ext uri="{FF2B5EF4-FFF2-40B4-BE49-F238E27FC236}">
                <a16:creationId xmlns:a16="http://schemas.microsoft.com/office/drawing/2014/main" id="{366A580F-4C20-4930-9D49-06414456F38F}"/>
              </a:ext>
            </a:extLst>
          </p:cNvPr>
          <p:cNvSpPr>
            <a:spLocks noChangeAspect="1"/>
          </p:cNvSpPr>
          <p:nvPr/>
        </p:nvSpPr>
        <p:spPr>
          <a:xfrm>
            <a:off x="7835542" y="3424576"/>
            <a:ext cx="232363" cy="369706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53441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31" grpId="0" animBg="1"/>
      <p:bldP spid="32" grpId="0" animBg="1"/>
      <p:bldP spid="38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Back-End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C5FB10-3270-41D7-8A91-7D9899F76454}"/>
              </a:ext>
            </a:extLst>
          </p:cNvPr>
          <p:cNvGrpSpPr/>
          <p:nvPr/>
        </p:nvGrpSpPr>
        <p:grpSpPr>
          <a:xfrm>
            <a:off x="2892125" y="2538948"/>
            <a:ext cx="6453002" cy="3066968"/>
            <a:chOff x="-548507" y="477868"/>
            <a:chExt cx="11570449" cy="6357177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CC86AD7-FD0C-4227-9B5F-8E4681ACB3D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7048769-A2DC-4709-A095-FFCB83CE8CE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A7DE44B-AAB0-482F-8DDD-1A01B1110E3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BE08AE1-3A3A-47EA-9BC0-D8DBEC04E2BA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81D0BB3-4F00-4CE8-854B-634AE73E518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54CC336-7B9D-4213-A626-2752F67A7941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9776B672-431A-423E-B7F6-E710527C188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51F1711F-5955-4C8A-9F72-A6990E058AC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E1C3A07-0178-4B06-8527-31909A97BF6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1A525325-7DD9-4F0C-93A9-807542B5D54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5884DAD-F909-4F83-9FCC-587CAA84714C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8B51A5B-EE1F-45EC-8CBF-F71D5D96B7F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E503392-C501-42AB-AF37-B655EF4DED1F}"/>
              </a:ext>
            </a:extLst>
          </p:cNvPr>
          <p:cNvSpPr txBox="1"/>
          <p:nvPr/>
        </p:nvSpPr>
        <p:spPr>
          <a:xfrm>
            <a:off x="3867571" y="3466775"/>
            <a:ext cx="1617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5"/>
                </a:solidFill>
                <a:cs typeface="Arial" pitchFamily="34" charset="0"/>
              </a:rPr>
              <a:t>Beside</a:t>
            </a:r>
            <a:endParaRPr lang="ko-KR" altLang="en-US" sz="32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774CF55-6E7D-429E-82BE-A08FA8AC42DF}"/>
              </a:ext>
            </a:extLst>
          </p:cNvPr>
          <p:cNvGrpSpPr/>
          <p:nvPr/>
        </p:nvGrpSpPr>
        <p:grpSpPr>
          <a:xfrm>
            <a:off x="5517024" y="2954007"/>
            <a:ext cx="1213977" cy="1706419"/>
            <a:chOff x="6630672" y="3264554"/>
            <a:chExt cx="671163" cy="1092041"/>
          </a:xfrm>
          <a:solidFill>
            <a:schemeClr val="tx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9BE13C9-FA0B-4B3F-A88D-5D6459FEB42F}"/>
                </a:ext>
              </a:extLst>
            </p:cNvPr>
            <p:cNvSpPr/>
            <p:nvPr/>
          </p:nvSpPr>
          <p:spPr>
            <a:xfrm>
              <a:off x="6630672" y="3470846"/>
              <a:ext cx="671163" cy="885749"/>
            </a:xfrm>
            <a:custGeom>
              <a:avLst/>
              <a:gdLst>
                <a:gd name="connsiteX0" fmla="*/ 455515 w 671163"/>
                <a:gd name="connsiteY0" fmla="*/ 656948 h 885749"/>
                <a:gd name="connsiteX1" fmla="*/ 455515 w 671163"/>
                <a:gd name="connsiteY1" fmla="*/ 713511 h 885749"/>
                <a:gd name="connsiteX2" fmla="*/ 399128 w 671163"/>
                <a:gd name="connsiteY2" fmla="*/ 713511 h 885749"/>
                <a:gd name="connsiteX3" fmla="*/ 399128 w 671163"/>
                <a:gd name="connsiteY3" fmla="*/ 791640 h 885749"/>
                <a:gd name="connsiteX4" fmla="*/ 455868 w 671163"/>
                <a:gd name="connsiteY4" fmla="*/ 791640 h 885749"/>
                <a:gd name="connsiteX5" fmla="*/ 455868 w 671163"/>
                <a:gd name="connsiteY5" fmla="*/ 847673 h 885749"/>
                <a:gd name="connsiteX6" fmla="*/ 533820 w 671163"/>
                <a:gd name="connsiteY6" fmla="*/ 847673 h 885749"/>
                <a:gd name="connsiteX7" fmla="*/ 533820 w 671163"/>
                <a:gd name="connsiteY7" fmla="*/ 791109 h 885749"/>
                <a:gd name="connsiteX8" fmla="*/ 590029 w 671163"/>
                <a:gd name="connsiteY8" fmla="*/ 791109 h 885749"/>
                <a:gd name="connsiteX9" fmla="*/ 590029 w 671163"/>
                <a:gd name="connsiteY9" fmla="*/ 712804 h 885749"/>
                <a:gd name="connsiteX10" fmla="*/ 533466 w 671163"/>
                <a:gd name="connsiteY10" fmla="*/ 712804 h 885749"/>
                <a:gd name="connsiteX11" fmla="*/ 533466 w 671163"/>
                <a:gd name="connsiteY11" fmla="*/ 656948 h 885749"/>
                <a:gd name="connsiteX12" fmla="*/ 455515 w 671163"/>
                <a:gd name="connsiteY12" fmla="*/ 656948 h 885749"/>
                <a:gd name="connsiteX13" fmla="*/ 457105 w 671163"/>
                <a:gd name="connsiteY13" fmla="*/ 384206 h 885749"/>
                <a:gd name="connsiteX14" fmla="*/ 543718 w 671163"/>
                <a:gd name="connsiteY14" fmla="*/ 384559 h 885749"/>
                <a:gd name="connsiteX15" fmla="*/ 671163 w 671163"/>
                <a:gd name="connsiteY15" fmla="*/ 514125 h 885749"/>
                <a:gd name="connsiteX16" fmla="*/ 671163 w 671163"/>
                <a:gd name="connsiteY16" fmla="*/ 885749 h 885749"/>
                <a:gd name="connsiteX17" fmla="*/ 353385 w 671163"/>
                <a:gd name="connsiteY17" fmla="*/ 885749 h 885749"/>
                <a:gd name="connsiteX18" fmla="*/ 353346 w 671163"/>
                <a:gd name="connsiteY18" fmla="*/ 716517 h 885749"/>
                <a:gd name="connsiteX19" fmla="*/ 361124 w 671163"/>
                <a:gd name="connsiteY19" fmla="*/ 699371 h 885749"/>
                <a:gd name="connsiteX20" fmla="*/ 453747 w 671163"/>
                <a:gd name="connsiteY20" fmla="*/ 617353 h 885749"/>
                <a:gd name="connsiteX21" fmla="*/ 459757 w 671163"/>
                <a:gd name="connsiteY21" fmla="*/ 611697 h 885749"/>
                <a:gd name="connsiteX22" fmla="*/ 439429 w 671163"/>
                <a:gd name="connsiteY22" fmla="*/ 556018 h 885749"/>
                <a:gd name="connsiteX23" fmla="*/ 507482 w 671163"/>
                <a:gd name="connsiteY23" fmla="*/ 535160 h 885749"/>
                <a:gd name="connsiteX24" fmla="*/ 452863 w 671163"/>
                <a:gd name="connsiteY24" fmla="*/ 384913 h 885749"/>
                <a:gd name="connsiteX25" fmla="*/ 457105 w 671163"/>
                <a:gd name="connsiteY25" fmla="*/ 384206 h 885749"/>
                <a:gd name="connsiteX26" fmla="*/ 228907 w 671163"/>
                <a:gd name="connsiteY26" fmla="*/ 384206 h 885749"/>
                <a:gd name="connsiteX27" fmla="*/ 174110 w 671163"/>
                <a:gd name="connsiteY27" fmla="*/ 534983 h 885749"/>
                <a:gd name="connsiteX28" fmla="*/ 242164 w 671163"/>
                <a:gd name="connsiteY28" fmla="*/ 555840 h 885749"/>
                <a:gd name="connsiteX29" fmla="*/ 225018 w 671163"/>
                <a:gd name="connsiteY29" fmla="*/ 601976 h 885749"/>
                <a:gd name="connsiteX30" fmla="*/ 229614 w 671163"/>
                <a:gd name="connsiteY30" fmla="*/ 618944 h 885749"/>
                <a:gd name="connsiteX31" fmla="*/ 320292 w 671163"/>
                <a:gd name="connsiteY31" fmla="*/ 699017 h 885749"/>
                <a:gd name="connsiteX32" fmla="*/ 328600 w 671163"/>
                <a:gd name="connsiteY32" fmla="*/ 717046 h 885749"/>
                <a:gd name="connsiteX33" fmla="*/ 328561 w 671163"/>
                <a:gd name="connsiteY33" fmla="*/ 885749 h 885749"/>
                <a:gd name="connsiteX34" fmla="*/ 0 w 671163"/>
                <a:gd name="connsiteY34" fmla="*/ 885749 h 885749"/>
                <a:gd name="connsiteX35" fmla="*/ 0 w 671163"/>
                <a:gd name="connsiteY35" fmla="*/ 511120 h 885749"/>
                <a:gd name="connsiteX36" fmla="*/ 122496 w 671163"/>
                <a:gd name="connsiteY36" fmla="*/ 384383 h 885749"/>
                <a:gd name="connsiteX37" fmla="*/ 228907 w 671163"/>
                <a:gd name="connsiteY37" fmla="*/ 384206 h 885749"/>
                <a:gd name="connsiteX38" fmla="*/ 262314 w 671163"/>
                <a:gd name="connsiteY38" fmla="*/ 383852 h 885749"/>
                <a:gd name="connsiteX39" fmla="*/ 277869 w 671163"/>
                <a:gd name="connsiteY39" fmla="*/ 392513 h 885749"/>
                <a:gd name="connsiteX40" fmla="*/ 331958 w 671163"/>
                <a:gd name="connsiteY40" fmla="*/ 531448 h 885749"/>
                <a:gd name="connsiteX41" fmla="*/ 335670 w 671163"/>
                <a:gd name="connsiteY41" fmla="*/ 540286 h 885749"/>
                <a:gd name="connsiteX42" fmla="*/ 339912 w 671163"/>
                <a:gd name="connsiteY42" fmla="*/ 530564 h 885749"/>
                <a:gd name="connsiteX43" fmla="*/ 394178 w 671163"/>
                <a:gd name="connsiteY43" fmla="*/ 391630 h 885749"/>
                <a:gd name="connsiteX44" fmla="*/ 405668 w 671163"/>
                <a:gd name="connsiteY44" fmla="*/ 383852 h 885749"/>
                <a:gd name="connsiteX45" fmla="*/ 435011 w 671163"/>
                <a:gd name="connsiteY45" fmla="*/ 404887 h 885749"/>
                <a:gd name="connsiteX46" fmla="*/ 475312 w 671163"/>
                <a:gd name="connsiteY46" fmla="*/ 519075 h 885749"/>
                <a:gd name="connsiteX47" fmla="*/ 407435 w 671163"/>
                <a:gd name="connsiteY47" fmla="*/ 539933 h 885749"/>
                <a:gd name="connsiteX48" fmla="*/ 415213 w 671163"/>
                <a:gd name="connsiteY48" fmla="*/ 561497 h 885749"/>
                <a:gd name="connsiteX49" fmla="*/ 428823 w 671163"/>
                <a:gd name="connsiteY49" fmla="*/ 598794 h 885749"/>
                <a:gd name="connsiteX50" fmla="*/ 427940 w 671163"/>
                <a:gd name="connsiteY50" fmla="*/ 607102 h 885749"/>
                <a:gd name="connsiteX51" fmla="*/ 341149 w 671163"/>
                <a:gd name="connsiteY51" fmla="*/ 684523 h 885749"/>
                <a:gd name="connsiteX52" fmla="*/ 333549 w 671163"/>
                <a:gd name="connsiteY52" fmla="*/ 678336 h 885749"/>
                <a:gd name="connsiteX53" fmla="*/ 257541 w 671163"/>
                <a:gd name="connsiteY53" fmla="*/ 610991 h 885749"/>
                <a:gd name="connsiteX54" fmla="*/ 253653 w 671163"/>
                <a:gd name="connsiteY54" fmla="*/ 596319 h 885749"/>
                <a:gd name="connsiteX55" fmla="*/ 274511 w 671163"/>
                <a:gd name="connsiteY55" fmla="*/ 540286 h 885749"/>
                <a:gd name="connsiteX56" fmla="*/ 206457 w 671163"/>
                <a:gd name="connsiteY56" fmla="*/ 519251 h 885749"/>
                <a:gd name="connsiteX57" fmla="*/ 231911 w 671163"/>
                <a:gd name="connsiteY57" fmla="*/ 447310 h 885749"/>
                <a:gd name="connsiteX58" fmla="*/ 251178 w 671163"/>
                <a:gd name="connsiteY58" fmla="*/ 393398 h 885749"/>
                <a:gd name="connsiteX59" fmla="*/ 262314 w 671163"/>
                <a:gd name="connsiteY59" fmla="*/ 383852 h 885749"/>
                <a:gd name="connsiteX60" fmla="*/ 334989 w 671163"/>
                <a:gd name="connsiteY60" fmla="*/ 0 h 885749"/>
                <a:gd name="connsiteX61" fmla="*/ 509601 w 671163"/>
                <a:gd name="connsiteY61" fmla="*/ 173561 h 885749"/>
                <a:gd name="connsiteX62" fmla="*/ 496035 w 671163"/>
                <a:gd name="connsiteY62" fmla="*/ 241497 h 885749"/>
                <a:gd name="connsiteX63" fmla="*/ 492097 w 671163"/>
                <a:gd name="connsiteY63" fmla="*/ 247353 h 885749"/>
                <a:gd name="connsiteX64" fmla="*/ 458495 w 671163"/>
                <a:gd name="connsiteY64" fmla="*/ 272469 h 885749"/>
                <a:gd name="connsiteX65" fmla="*/ 411467 w 671163"/>
                <a:gd name="connsiteY65" fmla="*/ 288680 h 885749"/>
                <a:gd name="connsiteX66" fmla="*/ 395543 w 671163"/>
                <a:gd name="connsiteY66" fmla="*/ 290679 h 885749"/>
                <a:gd name="connsiteX67" fmla="*/ 393627 w 671163"/>
                <a:gd name="connsiteY67" fmla="*/ 286053 h 885749"/>
                <a:gd name="connsiteX68" fmla="*/ 384960 w 671163"/>
                <a:gd name="connsiteY68" fmla="*/ 282463 h 885749"/>
                <a:gd name="connsiteX69" fmla="*/ 318547 w 671163"/>
                <a:gd name="connsiteY69" fmla="*/ 282463 h 885749"/>
                <a:gd name="connsiteX70" fmla="*/ 306290 w 671163"/>
                <a:gd name="connsiteY70" fmla="*/ 294720 h 885749"/>
                <a:gd name="connsiteX71" fmla="*/ 306290 w 671163"/>
                <a:gd name="connsiteY71" fmla="*/ 302326 h 885749"/>
                <a:gd name="connsiteX72" fmla="*/ 318547 w 671163"/>
                <a:gd name="connsiteY72" fmla="*/ 314583 h 885749"/>
                <a:gd name="connsiteX73" fmla="*/ 384960 w 671163"/>
                <a:gd name="connsiteY73" fmla="*/ 314583 h 885749"/>
                <a:gd name="connsiteX74" fmla="*/ 393627 w 671163"/>
                <a:gd name="connsiteY74" fmla="*/ 310993 h 885749"/>
                <a:gd name="connsiteX75" fmla="*/ 394833 w 671163"/>
                <a:gd name="connsiteY75" fmla="*/ 308082 h 885749"/>
                <a:gd name="connsiteX76" fmla="*/ 415387 w 671163"/>
                <a:gd name="connsiteY76" fmla="*/ 305501 h 885749"/>
                <a:gd name="connsiteX77" fmla="*/ 464342 w 671163"/>
                <a:gd name="connsiteY77" fmla="*/ 288627 h 885749"/>
                <a:gd name="connsiteX78" fmla="*/ 458673 w 671163"/>
                <a:gd name="connsiteY78" fmla="*/ 297057 h 885749"/>
                <a:gd name="connsiteX79" fmla="*/ 335289 w 671163"/>
                <a:gd name="connsiteY79" fmla="*/ 348323 h 885749"/>
                <a:gd name="connsiteX80" fmla="*/ 161127 w 671163"/>
                <a:gd name="connsiteY80" fmla="*/ 174162 h 885749"/>
                <a:gd name="connsiteX81" fmla="*/ 334989 w 671163"/>
                <a:gd name="connsiteY81" fmla="*/ 0 h 88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71163" h="885749">
                  <a:moveTo>
                    <a:pt x="455515" y="656948"/>
                  </a:moveTo>
                  <a:cubicBezTo>
                    <a:pt x="455515" y="675861"/>
                    <a:pt x="455515" y="694068"/>
                    <a:pt x="455515" y="713511"/>
                  </a:cubicBezTo>
                  <a:cubicBezTo>
                    <a:pt x="436071" y="713511"/>
                    <a:pt x="417864" y="713511"/>
                    <a:pt x="399128" y="713511"/>
                  </a:cubicBezTo>
                  <a:cubicBezTo>
                    <a:pt x="399128" y="739672"/>
                    <a:pt x="399128" y="765126"/>
                    <a:pt x="399128" y="791640"/>
                  </a:cubicBezTo>
                  <a:cubicBezTo>
                    <a:pt x="418041" y="791640"/>
                    <a:pt x="436601" y="791640"/>
                    <a:pt x="455868" y="791640"/>
                  </a:cubicBezTo>
                  <a:cubicBezTo>
                    <a:pt x="455868" y="810907"/>
                    <a:pt x="455868" y="829113"/>
                    <a:pt x="455868" y="847673"/>
                  </a:cubicBezTo>
                  <a:cubicBezTo>
                    <a:pt x="482029" y="847673"/>
                    <a:pt x="507482" y="847673"/>
                    <a:pt x="533820" y="847673"/>
                  </a:cubicBezTo>
                  <a:cubicBezTo>
                    <a:pt x="533820" y="828936"/>
                    <a:pt x="533820" y="810554"/>
                    <a:pt x="533820" y="791109"/>
                  </a:cubicBezTo>
                  <a:cubicBezTo>
                    <a:pt x="553086" y="791109"/>
                    <a:pt x="571470" y="791109"/>
                    <a:pt x="590029" y="791109"/>
                  </a:cubicBezTo>
                  <a:cubicBezTo>
                    <a:pt x="590029" y="764772"/>
                    <a:pt x="590029" y="739319"/>
                    <a:pt x="590029" y="712804"/>
                  </a:cubicBezTo>
                  <a:cubicBezTo>
                    <a:pt x="571116" y="712804"/>
                    <a:pt x="552733" y="712804"/>
                    <a:pt x="533466" y="712804"/>
                  </a:cubicBezTo>
                  <a:cubicBezTo>
                    <a:pt x="533466" y="693361"/>
                    <a:pt x="533466" y="674978"/>
                    <a:pt x="533466" y="656948"/>
                  </a:cubicBezTo>
                  <a:cubicBezTo>
                    <a:pt x="507128" y="656948"/>
                    <a:pt x="481675" y="656948"/>
                    <a:pt x="455515" y="656948"/>
                  </a:cubicBezTo>
                  <a:close/>
                  <a:moveTo>
                    <a:pt x="457105" y="384206"/>
                  </a:moveTo>
                  <a:cubicBezTo>
                    <a:pt x="485917" y="384206"/>
                    <a:pt x="514906" y="383498"/>
                    <a:pt x="543718" y="384559"/>
                  </a:cubicBezTo>
                  <a:cubicBezTo>
                    <a:pt x="615837" y="386857"/>
                    <a:pt x="670633" y="441830"/>
                    <a:pt x="671163" y="514125"/>
                  </a:cubicBezTo>
                  <a:lnTo>
                    <a:pt x="671163" y="885749"/>
                  </a:lnTo>
                  <a:lnTo>
                    <a:pt x="353385" y="885749"/>
                  </a:lnTo>
                  <a:lnTo>
                    <a:pt x="353346" y="716517"/>
                  </a:lnTo>
                  <a:cubicBezTo>
                    <a:pt x="353346" y="709092"/>
                    <a:pt x="355467" y="704143"/>
                    <a:pt x="361124" y="699371"/>
                  </a:cubicBezTo>
                  <a:cubicBezTo>
                    <a:pt x="392234" y="672326"/>
                    <a:pt x="422814" y="644752"/>
                    <a:pt x="453747" y="617353"/>
                  </a:cubicBezTo>
                  <a:cubicBezTo>
                    <a:pt x="455691" y="615586"/>
                    <a:pt x="457636" y="613819"/>
                    <a:pt x="459757" y="611697"/>
                  </a:cubicBezTo>
                  <a:cubicBezTo>
                    <a:pt x="453040" y="593491"/>
                    <a:pt x="446500" y="575284"/>
                    <a:pt x="439429" y="556018"/>
                  </a:cubicBezTo>
                  <a:cubicBezTo>
                    <a:pt x="462055" y="549123"/>
                    <a:pt x="483973" y="542230"/>
                    <a:pt x="507482" y="535160"/>
                  </a:cubicBezTo>
                  <a:cubicBezTo>
                    <a:pt x="489276" y="484960"/>
                    <a:pt x="471069" y="435289"/>
                    <a:pt x="452863" y="384913"/>
                  </a:cubicBezTo>
                  <a:cubicBezTo>
                    <a:pt x="454454" y="384559"/>
                    <a:pt x="455868" y="384206"/>
                    <a:pt x="457105" y="384206"/>
                  </a:cubicBezTo>
                  <a:close/>
                  <a:moveTo>
                    <a:pt x="228907" y="384206"/>
                  </a:moveTo>
                  <a:cubicBezTo>
                    <a:pt x="210523" y="434582"/>
                    <a:pt x="192493" y="484253"/>
                    <a:pt x="174110" y="534983"/>
                  </a:cubicBezTo>
                  <a:cubicBezTo>
                    <a:pt x="196913" y="542054"/>
                    <a:pt x="219008" y="548770"/>
                    <a:pt x="242164" y="555840"/>
                  </a:cubicBezTo>
                  <a:cubicBezTo>
                    <a:pt x="236507" y="571395"/>
                    <a:pt x="231382" y="586951"/>
                    <a:pt x="225018" y="601976"/>
                  </a:cubicBezTo>
                  <a:cubicBezTo>
                    <a:pt x="221836" y="609576"/>
                    <a:pt x="223604" y="613819"/>
                    <a:pt x="229614" y="618944"/>
                  </a:cubicBezTo>
                  <a:cubicBezTo>
                    <a:pt x="260016" y="645459"/>
                    <a:pt x="289889" y="672503"/>
                    <a:pt x="320292" y="699017"/>
                  </a:cubicBezTo>
                  <a:cubicBezTo>
                    <a:pt x="326125" y="704143"/>
                    <a:pt x="328600" y="709092"/>
                    <a:pt x="328600" y="717046"/>
                  </a:cubicBezTo>
                  <a:lnTo>
                    <a:pt x="328561" y="885749"/>
                  </a:lnTo>
                  <a:lnTo>
                    <a:pt x="0" y="885749"/>
                  </a:lnTo>
                  <a:lnTo>
                    <a:pt x="0" y="511120"/>
                  </a:lnTo>
                  <a:cubicBezTo>
                    <a:pt x="354" y="443244"/>
                    <a:pt x="54620" y="387210"/>
                    <a:pt x="122496" y="384383"/>
                  </a:cubicBezTo>
                  <a:cubicBezTo>
                    <a:pt x="157495" y="382969"/>
                    <a:pt x="192493" y="384206"/>
                    <a:pt x="228907" y="384206"/>
                  </a:cubicBezTo>
                  <a:close/>
                  <a:moveTo>
                    <a:pt x="262314" y="383852"/>
                  </a:moveTo>
                  <a:cubicBezTo>
                    <a:pt x="269208" y="384383"/>
                    <a:pt x="274511" y="383852"/>
                    <a:pt x="277869" y="392513"/>
                  </a:cubicBezTo>
                  <a:cubicBezTo>
                    <a:pt x="295369" y="439002"/>
                    <a:pt x="313928" y="485136"/>
                    <a:pt x="331958" y="531448"/>
                  </a:cubicBezTo>
                  <a:cubicBezTo>
                    <a:pt x="332842" y="533923"/>
                    <a:pt x="333902" y="536397"/>
                    <a:pt x="335670" y="540286"/>
                  </a:cubicBezTo>
                  <a:cubicBezTo>
                    <a:pt x="337438" y="536220"/>
                    <a:pt x="338674" y="533393"/>
                    <a:pt x="339912" y="530564"/>
                  </a:cubicBezTo>
                  <a:cubicBezTo>
                    <a:pt x="358119" y="484253"/>
                    <a:pt x="376325" y="438118"/>
                    <a:pt x="394178" y="391630"/>
                  </a:cubicBezTo>
                  <a:cubicBezTo>
                    <a:pt x="396476" y="385620"/>
                    <a:pt x="399481" y="383852"/>
                    <a:pt x="405668" y="383852"/>
                  </a:cubicBezTo>
                  <a:cubicBezTo>
                    <a:pt x="427762" y="384029"/>
                    <a:pt x="427586" y="383852"/>
                    <a:pt x="435011" y="404887"/>
                  </a:cubicBezTo>
                  <a:cubicBezTo>
                    <a:pt x="448090" y="442537"/>
                    <a:pt x="461524" y="480364"/>
                    <a:pt x="475312" y="519075"/>
                  </a:cubicBezTo>
                  <a:cubicBezTo>
                    <a:pt x="452333" y="526145"/>
                    <a:pt x="430414" y="532862"/>
                    <a:pt x="407435" y="539933"/>
                  </a:cubicBezTo>
                  <a:cubicBezTo>
                    <a:pt x="410086" y="547356"/>
                    <a:pt x="412561" y="554427"/>
                    <a:pt x="415213" y="561497"/>
                  </a:cubicBezTo>
                  <a:cubicBezTo>
                    <a:pt x="419808" y="573870"/>
                    <a:pt x="424581" y="586244"/>
                    <a:pt x="428823" y="598794"/>
                  </a:cubicBezTo>
                  <a:cubicBezTo>
                    <a:pt x="429707" y="601269"/>
                    <a:pt x="429530" y="605688"/>
                    <a:pt x="427940" y="607102"/>
                  </a:cubicBezTo>
                  <a:cubicBezTo>
                    <a:pt x="399304" y="632909"/>
                    <a:pt x="370492" y="658539"/>
                    <a:pt x="341149" y="684523"/>
                  </a:cubicBezTo>
                  <a:cubicBezTo>
                    <a:pt x="338498" y="682225"/>
                    <a:pt x="335847" y="680281"/>
                    <a:pt x="333549" y="678336"/>
                  </a:cubicBezTo>
                  <a:cubicBezTo>
                    <a:pt x="308272" y="655888"/>
                    <a:pt x="282995" y="633263"/>
                    <a:pt x="257541" y="610991"/>
                  </a:cubicBezTo>
                  <a:cubicBezTo>
                    <a:pt x="252415" y="606571"/>
                    <a:pt x="250825" y="603213"/>
                    <a:pt x="253653" y="596319"/>
                  </a:cubicBezTo>
                  <a:cubicBezTo>
                    <a:pt x="261076" y="578113"/>
                    <a:pt x="267440" y="559552"/>
                    <a:pt x="274511" y="540286"/>
                  </a:cubicBezTo>
                  <a:cubicBezTo>
                    <a:pt x="251708" y="533216"/>
                    <a:pt x="229436" y="526322"/>
                    <a:pt x="206457" y="519251"/>
                  </a:cubicBezTo>
                  <a:cubicBezTo>
                    <a:pt x="215118" y="494682"/>
                    <a:pt x="223426" y="470996"/>
                    <a:pt x="231911" y="447310"/>
                  </a:cubicBezTo>
                  <a:cubicBezTo>
                    <a:pt x="238275" y="429280"/>
                    <a:pt x="244815" y="411427"/>
                    <a:pt x="251178" y="393398"/>
                  </a:cubicBezTo>
                  <a:cubicBezTo>
                    <a:pt x="253122" y="387917"/>
                    <a:pt x="254536" y="383145"/>
                    <a:pt x="262314" y="383852"/>
                  </a:cubicBezTo>
                  <a:close/>
                  <a:moveTo>
                    <a:pt x="334989" y="0"/>
                  </a:moveTo>
                  <a:cubicBezTo>
                    <a:pt x="431146" y="-300"/>
                    <a:pt x="509451" y="77405"/>
                    <a:pt x="509601" y="173561"/>
                  </a:cubicBezTo>
                  <a:cubicBezTo>
                    <a:pt x="509676" y="197638"/>
                    <a:pt x="504838" y="220599"/>
                    <a:pt x="496035" y="241497"/>
                  </a:cubicBezTo>
                  <a:lnTo>
                    <a:pt x="492097" y="247353"/>
                  </a:lnTo>
                  <a:lnTo>
                    <a:pt x="458495" y="272469"/>
                  </a:lnTo>
                  <a:cubicBezTo>
                    <a:pt x="443456" y="279455"/>
                    <a:pt x="427698" y="284896"/>
                    <a:pt x="411467" y="288680"/>
                  </a:cubicBezTo>
                  <a:lnTo>
                    <a:pt x="395543" y="290679"/>
                  </a:lnTo>
                  <a:lnTo>
                    <a:pt x="393627" y="286053"/>
                  </a:lnTo>
                  <a:cubicBezTo>
                    <a:pt x="391409" y="283835"/>
                    <a:pt x="388345" y="282463"/>
                    <a:pt x="384960" y="282463"/>
                  </a:cubicBezTo>
                  <a:lnTo>
                    <a:pt x="318547" y="282463"/>
                  </a:lnTo>
                  <a:cubicBezTo>
                    <a:pt x="311778" y="282463"/>
                    <a:pt x="306290" y="287951"/>
                    <a:pt x="306290" y="294720"/>
                  </a:cubicBezTo>
                  <a:lnTo>
                    <a:pt x="306290" y="302326"/>
                  </a:lnTo>
                  <a:cubicBezTo>
                    <a:pt x="306290" y="309095"/>
                    <a:pt x="311778" y="314583"/>
                    <a:pt x="318547" y="314583"/>
                  </a:cubicBezTo>
                  <a:lnTo>
                    <a:pt x="384960" y="314583"/>
                  </a:lnTo>
                  <a:cubicBezTo>
                    <a:pt x="388345" y="314583"/>
                    <a:pt x="391409" y="313211"/>
                    <a:pt x="393627" y="310993"/>
                  </a:cubicBezTo>
                  <a:lnTo>
                    <a:pt x="394833" y="308082"/>
                  </a:lnTo>
                  <a:lnTo>
                    <a:pt x="415387" y="305501"/>
                  </a:lnTo>
                  <a:lnTo>
                    <a:pt x="464342" y="288627"/>
                  </a:lnTo>
                  <a:lnTo>
                    <a:pt x="458673" y="297057"/>
                  </a:lnTo>
                  <a:cubicBezTo>
                    <a:pt x="427096" y="328709"/>
                    <a:pt x="383443" y="348323"/>
                    <a:pt x="335289" y="348323"/>
                  </a:cubicBezTo>
                  <a:cubicBezTo>
                    <a:pt x="239283" y="348323"/>
                    <a:pt x="161278" y="270318"/>
                    <a:pt x="161127" y="174162"/>
                  </a:cubicBezTo>
                  <a:cubicBezTo>
                    <a:pt x="161127" y="77855"/>
                    <a:pt x="238533" y="300"/>
                    <a:pt x="334989" y="0"/>
                  </a:cubicBezTo>
                  <a:close/>
                </a:path>
              </a:pathLst>
            </a:custGeom>
            <a:grpFill/>
            <a:ln w="641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99AE05D-0E3A-49AA-9271-9DA4F0AC2008}"/>
                </a:ext>
              </a:extLst>
            </p:cNvPr>
            <p:cNvGrpSpPr/>
            <p:nvPr/>
          </p:nvGrpSpPr>
          <p:grpSpPr>
            <a:xfrm>
              <a:off x="6727931" y="3264554"/>
              <a:ext cx="518559" cy="594624"/>
              <a:chOff x="6727931" y="3264554"/>
              <a:chExt cx="518559" cy="594624"/>
            </a:xfrm>
            <a:grpFill/>
          </p:grpSpPr>
          <p:sp>
            <p:nvSpPr>
              <p:cNvPr id="59" name="Block Arc 58">
                <a:extLst>
                  <a:ext uri="{FF2B5EF4-FFF2-40B4-BE49-F238E27FC236}">
                    <a16:creationId xmlns:a16="http://schemas.microsoft.com/office/drawing/2014/main" id="{E9163FB0-9F69-41BD-AE65-12088A689CCA}"/>
                  </a:ext>
                </a:extLst>
              </p:cNvPr>
              <p:cNvSpPr/>
              <p:nvPr/>
            </p:nvSpPr>
            <p:spPr>
              <a:xfrm>
                <a:off x="6751666" y="3431306"/>
                <a:ext cx="427871" cy="427872"/>
              </a:xfrm>
              <a:prstGeom prst="blockArc">
                <a:avLst>
                  <a:gd name="adj1" fmla="val 10800000"/>
                  <a:gd name="adj2" fmla="val 21541319"/>
                  <a:gd name="adj3" fmla="val 588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: Top Corners Rounded 59">
                <a:extLst>
                  <a:ext uri="{FF2B5EF4-FFF2-40B4-BE49-F238E27FC236}">
                    <a16:creationId xmlns:a16="http://schemas.microsoft.com/office/drawing/2014/main" id="{73FB102F-97C6-410D-9B66-337002633405}"/>
                  </a:ext>
                </a:extLst>
              </p:cNvPr>
              <p:cNvSpPr/>
              <p:nvPr/>
            </p:nvSpPr>
            <p:spPr>
              <a:xfrm rot="5400000">
                <a:off x="7120360" y="3635026"/>
                <a:ext cx="116333" cy="45719"/>
              </a:xfrm>
              <a:prstGeom prst="round2SameRect">
                <a:avLst>
                  <a:gd name="adj1" fmla="val 40396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Block Arc 60">
                <a:extLst>
                  <a:ext uri="{FF2B5EF4-FFF2-40B4-BE49-F238E27FC236}">
                    <a16:creationId xmlns:a16="http://schemas.microsoft.com/office/drawing/2014/main" id="{CDDBEAF5-8B12-4A88-9052-CCBDF6A2B928}"/>
                  </a:ext>
                </a:extLst>
              </p:cNvPr>
              <p:cNvSpPr/>
              <p:nvPr/>
            </p:nvSpPr>
            <p:spPr>
              <a:xfrm>
                <a:off x="6727931" y="3264554"/>
                <a:ext cx="518559" cy="518559"/>
              </a:xfrm>
              <a:prstGeom prst="blockArc">
                <a:avLst>
                  <a:gd name="adj1" fmla="val 2481797"/>
                  <a:gd name="adj2" fmla="val 3696891"/>
                  <a:gd name="adj3" fmla="val 36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71E30A6-F668-4490-ABE5-657DF3784980}"/>
              </a:ext>
            </a:extLst>
          </p:cNvPr>
          <p:cNvSpPr txBox="1"/>
          <p:nvPr/>
        </p:nvSpPr>
        <p:spPr>
          <a:xfrm>
            <a:off x="6665333" y="3466774"/>
            <a:ext cx="1782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5"/>
                </a:solidFill>
                <a:cs typeface="Arial" pitchFamily="34" charset="0"/>
              </a:rPr>
              <a:t>Patients</a:t>
            </a:r>
            <a:endParaRPr lang="ko-KR" altLang="en-US" sz="32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65" name="Chord 32">
            <a:extLst>
              <a:ext uri="{FF2B5EF4-FFF2-40B4-BE49-F238E27FC236}">
                <a16:creationId xmlns:a16="http://schemas.microsoft.com/office/drawing/2014/main" id="{4607E45B-003C-4701-92CA-049920C2CA69}"/>
              </a:ext>
            </a:extLst>
          </p:cNvPr>
          <p:cNvSpPr/>
          <p:nvPr/>
        </p:nvSpPr>
        <p:spPr>
          <a:xfrm>
            <a:off x="3902079" y="2045882"/>
            <a:ext cx="388596" cy="385187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8" name="Oval 25">
            <a:extLst>
              <a:ext uri="{FF2B5EF4-FFF2-40B4-BE49-F238E27FC236}">
                <a16:creationId xmlns:a16="http://schemas.microsoft.com/office/drawing/2014/main" id="{322DBC6F-B52D-473E-A68D-9C68D024D4A6}"/>
              </a:ext>
            </a:extLst>
          </p:cNvPr>
          <p:cNvSpPr>
            <a:spLocks noChangeAspect="1"/>
          </p:cNvSpPr>
          <p:nvPr/>
        </p:nvSpPr>
        <p:spPr>
          <a:xfrm>
            <a:off x="7928594" y="2042776"/>
            <a:ext cx="413129" cy="413693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23303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Data-Base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92049A-EDF6-F83A-0FD2-2F8377A75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675" y="1063756"/>
            <a:ext cx="3414649" cy="55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2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Data-Base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2BE39-56E9-7F3E-0A07-D0890A275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893" y="1211846"/>
            <a:ext cx="3236214" cy="5306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746A61-756A-67B5-7D59-78B46C880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2270379"/>
            <a:ext cx="3336444" cy="2317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C96D01-6E6C-B1C8-63EF-BFF331FD9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602589" y="2582989"/>
            <a:ext cx="932688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435D17-FC89-7AAF-1623-FAE4FBDC9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056" y="2505456"/>
            <a:ext cx="3576921" cy="24700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A10A8D-6BB4-80CF-3372-74F6E7FDF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725" y="2582988"/>
            <a:ext cx="875301" cy="166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6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Data-Base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DF0BCF-4939-98E5-089A-259E83336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747" y="3794760"/>
            <a:ext cx="6080506" cy="23682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B9E08-60DD-7892-D0B0-99DA37AA0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513" y="2098548"/>
            <a:ext cx="2895600" cy="1417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EE89E1-053D-9B3F-FB86-9FDD20DAD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8760" y="1818894"/>
            <a:ext cx="2659380" cy="18364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BDED90-6862-FA7E-3B95-06D7EB128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3172968"/>
            <a:ext cx="3041464" cy="27980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B5F360-A21E-F466-B21C-1F65A95BB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7010" y="2898648"/>
            <a:ext cx="2026477" cy="24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1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Data-Base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59118-72ED-D313-EEED-8B6AFBE28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92" y="1835523"/>
            <a:ext cx="11573037" cy="410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0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EFC499B-6B36-4F19-AE6E-41C156DCE682}"/>
              </a:ext>
            </a:extLst>
          </p:cNvPr>
          <p:cNvSpPr/>
          <p:nvPr/>
        </p:nvSpPr>
        <p:spPr>
          <a:xfrm flipH="1">
            <a:off x="3291846" y="0"/>
            <a:ext cx="8940980" cy="6858000"/>
          </a:xfrm>
          <a:custGeom>
            <a:avLst/>
            <a:gdLst>
              <a:gd name="connsiteX0" fmla="*/ 8940980 w 8940980"/>
              <a:gd name="connsiteY0" fmla="*/ 0 h 6858000"/>
              <a:gd name="connsiteX1" fmla="*/ 2278043 w 8940980"/>
              <a:gd name="connsiteY1" fmla="*/ 0 h 6858000"/>
              <a:gd name="connsiteX2" fmla="*/ 0 w 8940980"/>
              <a:gd name="connsiteY2" fmla="*/ 5319796 h 6858000"/>
              <a:gd name="connsiteX3" fmla="*/ 0 w 8940980"/>
              <a:gd name="connsiteY3" fmla="*/ 6858000 h 6858000"/>
              <a:gd name="connsiteX4" fmla="*/ 6004247 w 894098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0980" h="6858000">
                <a:moveTo>
                  <a:pt x="8940980" y="0"/>
                </a:moveTo>
                <a:lnTo>
                  <a:pt x="2278043" y="0"/>
                </a:lnTo>
                <a:lnTo>
                  <a:pt x="0" y="5319796"/>
                </a:lnTo>
                <a:lnTo>
                  <a:pt x="0" y="6858000"/>
                </a:lnTo>
                <a:lnTo>
                  <a:pt x="6004247" y="6858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6A0BEF-587B-4A93-80CD-8999022E5E6D}"/>
              </a:ext>
            </a:extLst>
          </p:cNvPr>
          <p:cNvGrpSpPr/>
          <p:nvPr/>
        </p:nvGrpSpPr>
        <p:grpSpPr>
          <a:xfrm>
            <a:off x="1757356" y="2409769"/>
            <a:ext cx="1143794" cy="2010733"/>
            <a:chOff x="4871870" y="1763729"/>
            <a:chExt cx="2448272" cy="4303935"/>
          </a:xfrm>
        </p:grpSpPr>
        <p:grpSp>
          <p:nvGrpSpPr>
            <p:cNvPr id="16" name="Group 3">
              <a:extLst>
                <a:ext uri="{FF2B5EF4-FFF2-40B4-BE49-F238E27FC236}">
                  <a16:creationId xmlns:a16="http://schemas.microsoft.com/office/drawing/2014/main" id="{D4BC684C-041F-4B88-9CF0-ECE0DDA3532B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9B4A4720-3BBC-4B27-BC9F-959A89549DB8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20F8CC13-EFAD-45FD-BA3E-7E5207421F92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842CD73E-6103-4AEA-A445-1D2B0CCB0F05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CD9D617B-7D93-48B9-ADD1-FB24762646B2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04CCA352-6596-4EE3-BCF8-248E86B334BF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7" name="Picture Placeholder 2">
              <a:extLst>
                <a:ext uri="{FF2B5EF4-FFF2-40B4-BE49-F238E27FC236}">
                  <a16:creationId xmlns:a16="http://schemas.microsoft.com/office/drawing/2014/main" id="{77EB584B-0620-49F6-9167-284CAC6C356A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sp>
        <p:nvSpPr>
          <p:cNvPr id="46" name="Heart 45">
            <a:extLst>
              <a:ext uri="{FF2B5EF4-FFF2-40B4-BE49-F238E27FC236}">
                <a16:creationId xmlns:a16="http://schemas.microsoft.com/office/drawing/2014/main" id="{0D61234A-9078-497B-B44F-C85C29220E10}"/>
              </a:ext>
            </a:extLst>
          </p:cNvPr>
          <p:cNvSpPr/>
          <p:nvPr/>
        </p:nvSpPr>
        <p:spPr>
          <a:xfrm>
            <a:off x="1899454" y="2978692"/>
            <a:ext cx="874316" cy="874316"/>
          </a:xfrm>
          <a:prstGeom prst="hear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1CEE53-7F4A-4984-ADDF-72E44539565F}"/>
              </a:ext>
            </a:extLst>
          </p:cNvPr>
          <p:cNvSpPr/>
          <p:nvPr/>
        </p:nvSpPr>
        <p:spPr>
          <a:xfrm rot="16200000">
            <a:off x="1499930" y="5979380"/>
            <a:ext cx="1645920" cy="1223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FF1C3E-318E-4D13-BF8C-EB8A9AABF41D}"/>
              </a:ext>
            </a:extLst>
          </p:cNvPr>
          <p:cNvSpPr/>
          <p:nvPr/>
        </p:nvSpPr>
        <p:spPr>
          <a:xfrm rot="16200000">
            <a:off x="2061821" y="3108294"/>
            <a:ext cx="522150" cy="52215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6">
            <a:extLst>
              <a:ext uri="{FF2B5EF4-FFF2-40B4-BE49-F238E27FC236}">
                <a16:creationId xmlns:a16="http://schemas.microsoft.com/office/drawing/2014/main" id="{8B4D6C70-F433-47A4-A279-102747793736}"/>
              </a:ext>
            </a:extLst>
          </p:cNvPr>
          <p:cNvSpPr>
            <a:spLocks/>
          </p:cNvSpPr>
          <p:nvPr/>
        </p:nvSpPr>
        <p:spPr bwMode="auto">
          <a:xfrm>
            <a:off x="1063474" y="3837822"/>
            <a:ext cx="2527532" cy="1488821"/>
          </a:xfrm>
          <a:custGeom>
            <a:avLst/>
            <a:gdLst/>
            <a:ahLst/>
            <a:cxnLst/>
            <a:rect l="l" t="t" r="r" b="b"/>
            <a:pathLst>
              <a:path w="1255887" h="739769">
                <a:moveTo>
                  <a:pt x="0" y="0"/>
                </a:moveTo>
                <a:lnTo>
                  <a:pt x="101935" y="0"/>
                </a:lnTo>
                <a:lnTo>
                  <a:pt x="126181" y="48492"/>
                </a:lnTo>
                <a:lnTo>
                  <a:pt x="165558" y="135996"/>
                </a:lnTo>
                <a:lnTo>
                  <a:pt x="194726" y="204540"/>
                </a:lnTo>
                <a:lnTo>
                  <a:pt x="223893" y="276001"/>
                </a:lnTo>
                <a:lnTo>
                  <a:pt x="255978" y="341629"/>
                </a:lnTo>
                <a:lnTo>
                  <a:pt x="288062" y="408715"/>
                </a:lnTo>
                <a:lnTo>
                  <a:pt x="327439" y="467050"/>
                </a:lnTo>
                <a:lnTo>
                  <a:pt x="369732" y="522469"/>
                </a:lnTo>
                <a:lnTo>
                  <a:pt x="423693" y="567679"/>
                </a:lnTo>
                <a:lnTo>
                  <a:pt x="452861" y="588097"/>
                </a:lnTo>
                <a:lnTo>
                  <a:pt x="489320" y="612889"/>
                </a:lnTo>
                <a:lnTo>
                  <a:pt x="528697" y="631848"/>
                </a:lnTo>
                <a:lnTo>
                  <a:pt x="573907" y="646432"/>
                </a:lnTo>
                <a:lnTo>
                  <a:pt x="622034" y="655183"/>
                </a:lnTo>
                <a:lnTo>
                  <a:pt x="674536" y="649349"/>
                </a:lnTo>
                <a:lnTo>
                  <a:pt x="741622" y="628932"/>
                </a:lnTo>
                <a:lnTo>
                  <a:pt x="799957" y="599764"/>
                </a:lnTo>
                <a:lnTo>
                  <a:pt x="849543" y="561846"/>
                </a:lnTo>
                <a:lnTo>
                  <a:pt x="894753" y="519552"/>
                </a:lnTo>
                <a:lnTo>
                  <a:pt x="935588" y="469967"/>
                </a:lnTo>
                <a:lnTo>
                  <a:pt x="969131" y="416007"/>
                </a:lnTo>
                <a:lnTo>
                  <a:pt x="998298" y="357671"/>
                </a:lnTo>
                <a:lnTo>
                  <a:pt x="1027466" y="296419"/>
                </a:lnTo>
                <a:lnTo>
                  <a:pt x="1053717" y="236625"/>
                </a:lnTo>
                <a:lnTo>
                  <a:pt x="1081427" y="175372"/>
                </a:lnTo>
                <a:lnTo>
                  <a:pt x="1107678" y="111203"/>
                </a:lnTo>
                <a:lnTo>
                  <a:pt x="1159187" y="0"/>
                </a:lnTo>
                <a:lnTo>
                  <a:pt x="1255887" y="0"/>
                </a:lnTo>
                <a:lnTo>
                  <a:pt x="1250600" y="10574"/>
                </a:lnTo>
                <a:lnTo>
                  <a:pt x="1218515" y="74743"/>
                </a:lnTo>
                <a:lnTo>
                  <a:pt x="1186431" y="140371"/>
                </a:lnTo>
                <a:lnTo>
                  <a:pt x="1160180" y="207457"/>
                </a:lnTo>
                <a:lnTo>
                  <a:pt x="1131012" y="273084"/>
                </a:lnTo>
                <a:lnTo>
                  <a:pt x="1101844" y="337254"/>
                </a:lnTo>
                <a:lnTo>
                  <a:pt x="1072676" y="399964"/>
                </a:lnTo>
                <a:lnTo>
                  <a:pt x="1040592" y="458300"/>
                </a:lnTo>
                <a:lnTo>
                  <a:pt x="1004132" y="515177"/>
                </a:lnTo>
                <a:lnTo>
                  <a:pt x="964755" y="567679"/>
                </a:lnTo>
                <a:lnTo>
                  <a:pt x="919545" y="615806"/>
                </a:lnTo>
                <a:lnTo>
                  <a:pt x="868502" y="655183"/>
                </a:lnTo>
                <a:lnTo>
                  <a:pt x="810166" y="690184"/>
                </a:lnTo>
                <a:lnTo>
                  <a:pt x="744539" y="719352"/>
                </a:lnTo>
                <a:lnTo>
                  <a:pt x="670161" y="736852"/>
                </a:lnTo>
                <a:lnTo>
                  <a:pt x="605991" y="739769"/>
                </a:lnTo>
                <a:lnTo>
                  <a:pt x="544739" y="732477"/>
                </a:lnTo>
                <a:lnTo>
                  <a:pt x="489320" y="710601"/>
                </a:lnTo>
                <a:lnTo>
                  <a:pt x="436818" y="687267"/>
                </a:lnTo>
                <a:lnTo>
                  <a:pt x="391608" y="658099"/>
                </a:lnTo>
                <a:lnTo>
                  <a:pt x="353690" y="631848"/>
                </a:lnTo>
                <a:lnTo>
                  <a:pt x="308480" y="591013"/>
                </a:lnTo>
                <a:lnTo>
                  <a:pt x="269103" y="544345"/>
                </a:lnTo>
                <a:lnTo>
                  <a:pt x="237019" y="490385"/>
                </a:lnTo>
                <a:lnTo>
                  <a:pt x="207851" y="434966"/>
                </a:lnTo>
                <a:lnTo>
                  <a:pt x="181600" y="376630"/>
                </a:lnTo>
                <a:lnTo>
                  <a:pt x="155349" y="315378"/>
                </a:lnTo>
                <a:lnTo>
                  <a:pt x="115972" y="227874"/>
                </a:lnTo>
                <a:lnTo>
                  <a:pt x="70762" y="140371"/>
                </a:lnTo>
                <a:lnTo>
                  <a:pt x="25552" y="528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reeform 36">
            <a:extLst>
              <a:ext uri="{FF2B5EF4-FFF2-40B4-BE49-F238E27FC236}">
                <a16:creationId xmlns:a16="http://schemas.microsoft.com/office/drawing/2014/main" id="{2C5C9A3E-99C9-4205-B483-5AB38D9831DC}"/>
              </a:ext>
            </a:extLst>
          </p:cNvPr>
          <p:cNvSpPr>
            <a:spLocks/>
          </p:cNvSpPr>
          <p:nvPr/>
        </p:nvSpPr>
        <p:spPr bwMode="auto">
          <a:xfrm>
            <a:off x="842914" y="1864093"/>
            <a:ext cx="2959964" cy="1980369"/>
          </a:xfrm>
          <a:custGeom>
            <a:avLst/>
            <a:gdLst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8813 w 1608138"/>
              <a:gd name="connsiteY49" fmla="*/ 19050 h 1075928"/>
              <a:gd name="connsiteX50" fmla="*/ 663575 w 1608138"/>
              <a:gd name="connsiteY50" fmla="*/ 25400 h 1075928"/>
              <a:gd name="connsiteX51" fmla="*/ 676275 w 1608138"/>
              <a:gd name="connsiteY51" fmla="*/ 53975 h 1075928"/>
              <a:gd name="connsiteX52" fmla="*/ 676275 w 1608138"/>
              <a:gd name="connsiteY52" fmla="*/ 85725 h 1075928"/>
              <a:gd name="connsiteX53" fmla="*/ 666750 w 1608138"/>
              <a:gd name="connsiteY53" fmla="*/ 114300 h 1075928"/>
              <a:gd name="connsiteX54" fmla="*/ 649288 w 1608138"/>
              <a:gd name="connsiteY54" fmla="*/ 138113 h 1075928"/>
              <a:gd name="connsiteX55" fmla="*/ 617538 w 1608138"/>
              <a:gd name="connsiteY55" fmla="*/ 149225 h 1075928"/>
              <a:gd name="connsiteX56" fmla="*/ 585788 w 1608138"/>
              <a:gd name="connsiteY56" fmla="*/ 149225 h 1075928"/>
              <a:gd name="connsiteX57" fmla="*/ 550863 w 1608138"/>
              <a:gd name="connsiteY57" fmla="*/ 141288 h 1075928"/>
              <a:gd name="connsiteX58" fmla="*/ 517525 w 1608138"/>
              <a:gd name="connsiteY58" fmla="*/ 131763 h 1075928"/>
              <a:gd name="connsiteX59" fmla="*/ 479425 w 1608138"/>
              <a:gd name="connsiteY59" fmla="*/ 128588 h 1075928"/>
              <a:gd name="connsiteX60" fmla="*/ 441325 w 1608138"/>
              <a:gd name="connsiteY60" fmla="*/ 131763 h 1075928"/>
              <a:gd name="connsiteX61" fmla="*/ 360363 w 1608138"/>
              <a:gd name="connsiteY61" fmla="*/ 158750 h 1075928"/>
              <a:gd name="connsiteX62" fmla="*/ 292100 w 1608138"/>
              <a:gd name="connsiteY62" fmla="*/ 198438 h 1075928"/>
              <a:gd name="connsiteX63" fmla="*/ 231775 w 1608138"/>
              <a:gd name="connsiteY63" fmla="*/ 250825 h 1075928"/>
              <a:gd name="connsiteX64" fmla="*/ 182563 w 1608138"/>
              <a:gd name="connsiteY64" fmla="*/ 307975 h 1075928"/>
              <a:gd name="connsiteX65" fmla="*/ 141288 w 1608138"/>
              <a:gd name="connsiteY65" fmla="*/ 377825 h 1075928"/>
              <a:gd name="connsiteX66" fmla="*/ 109538 w 1608138"/>
              <a:gd name="connsiteY66" fmla="*/ 455613 h 1075928"/>
              <a:gd name="connsiteX67" fmla="*/ 98425 w 1608138"/>
              <a:gd name="connsiteY67" fmla="*/ 512763 h 1075928"/>
              <a:gd name="connsiteX68" fmla="*/ 92075 w 1608138"/>
              <a:gd name="connsiteY68" fmla="*/ 576263 h 1075928"/>
              <a:gd name="connsiteX69" fmla="*/ 95250 w 1608138"/>
              <a:gd name="connsiteY69" fmla="*/ 642938 h 1075928"/>
              <a:gd name="connsiteX70" fmla="*/ 101600 w 1608138"/>
              <a:gd name="connsiteY70" fmla="*/ 709613 h 1075928"/>
              <a:gd name="connsiteX71" fmla="*/ 109538 w 1608138"/>
              <a:gd name="connsiteY71" fmla="*/ 773113 h 1075928"/>
              <a:gd name="connsiteX72" fmla="*/ 123825 w 1608138"/>
              <a:gd name="connsiteY72" fmla="*/ 825500 h 1075928"/>
              <a:gd name="connsiteX73" fmla="*/ 161925 w 1608138"/>
              <a:gd name="connsiteY73" fmla="*/ 928688 h 1075928"/>
              <a:gd name="connsiteX74" fmla="*/ 207963 w 1608138"/>
              <a:gd name="connsiteY74" fmla="*/ 1030288 h 1075928"/>
              <a:gd name="connsiteX75" fmla="*/ 230783 w 1608138"/>
              <a:gd name="connsiteY75" fmla="*/ 1075928 h 1075928"/>
              <a:gd name="connsiteX76" fmla="*/ 119823 w 1608138"/>
              <a:gd name="connsiteY76" fmla="*/ 1075928 h 1075928"/>
              <a:gd name="connsiteX77" fmla="*/ 101600 w 1608138"/>
              <a:gd name="connsiteY77" fmla="*/ 1038225 h 1075928"/>
              <a:gd name="connsiteX78" fmla="*/ 60325 w 1608138"/>
              <a:gd name="connsiteY78" fmla="*/ 938213 h 1075928"/>
              <a:gd name="connsiteX79" fmla="*/ 28575 w 1608138"/>
              <a:gd name="connsiteY79" fmla="*/ 830263 h 1075928"/>
              <a:gd name="connsiteX80" fmla="*/ 14288 w 1608138"/>
              <a:gd name="connsiteY80" fmla="*/ 769938 h 1075928"/>
              <a:gd name="connsiteX81" fmla="*/ 6350 w 1608138"/>
              <a:gd name="connsiteY81" fmla="*/ 700088 h 1075928"/>
              <a:gd name="connsiteX82" fmla="*/ 0 w 1608138"/>
              <a:gd name="connsiteY82" fmla="*/ 628650 h 1075928"/>
              <a:gd name="connsiteX83" fmla="*/ 0 w 1608138"/>
              <a:gd name="connsiteY83" fmla="*/ 554038 h 1075928"/>
              <a:gd name="connsiteX84" fmla="*/ 9525 w 1608138"/>
              <a:gd name="connsiteY84" fmla="*/ 487363 h 1075928"/>
              <a:gd name="connsiteX85" fmla="*/ 23813 w 1608138"/>
              <a:gd name="connsiteY85" fmla="*/ 423863 h 1075928"/>
              <a:gd name="connsiteX86" fmla="*/ 52388 w 1608138"/>
              <a:gd name="connsiteY86" fmla="*/ 342900 h 1075928"/>
              <a:gd name="connsiteX87" fmla="*/ 95250 w 1608138"/>
              <a:gd name="connsiteY87" fmla="*/ 271463 h 1075928"/>
              <a:gd name="connsiteX88" fmla="*/ 144463 w 1608138"/>
              <a:gd name="connsiteY88" fmla="*/ 204788 h 1075928"/>
              <a:gd name="connsiteX89" fmla="*/ 204788 w 1608138"/>
              <a:gd name="connsiteY89" fmla="*/ 146050 h 1075928"/>
              <a:gd name="connsiteX90" fmla="*/ 271463 w 1608138"/>
              <a:gd name="connsiteY90" fmla="*/ 96838 h 1075928"/>
              <a:gd name="connsiteX91" fmla="*/ 346075 w 1608138"/>
              <a:gd name="connsiteY91" fmla="*/ 63500 h 1075928"/>
              <a:gd name="connsiteX92" fmla="*/ 395288 w 1608138"/>
              <a:gd name="connsiteY92" fmla="*/ 49213 h 1075928"/>
              <a:gd name="connsiteX93" fmla="*/ 447675 w 1608138"/>
              <a:gd name="connsiteY93" fmla="*/ 36513 h 1075928"/>
              <a:gd name="connsiteX94" fmla="*/ 500063 w 1608138"/>
              <a:gd name="connsiteY94" fmla="*/ 28575 h 1075928"/>
              <a:gd name="connsiteX95" fmla="*/ 549275 w 1608138"/>
              <a:gd name="connsiteY95" fmla="*/ 17463 h 1075928"/>
              <a:gd name="connsiteX96" fmla="*/ 595313 w 1608138"/>
              <a:gd name="connsiteY96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8813 w 1608138"/>
              <a:gd name="connsiteY48" fmla="*/ 19050 h 1075928"/>
              <a:gd name="connsiteX49" fmla="*/ 663575 w 1608138"/>
              <a:gd name="connsiteY49" fmla="*/ 25400 h 1075928"/>
              <a:gd name="connsiteX50" fmla="*/ 676275 w 1608138"/>
              <a:gd name="connsiteY50" fmla="*/ 53975 h 1075928"/>
              <a:gd name="connsiteX51" fmla="*/ 676275 w 1608138"/>
              <a:gd name="connsiteY51" fmla="*/ 85725 h 1075928"/>
              <a:gd name="connsiteX52" fmla="*/ 666750 w 1608138"/>
              <a:gd name="connsiteY52" fmla="*/ 114300 h 1075928"/>
              <a:gd name="connsiteX53" fmla="*/ 649288 w 1608138"/>
              <a:gd name="connsiteY53" fmla="*/ 138113 h 1075928"/>
              <a:gd name="connsiteX54" fmla="*/ 617538 w 1608138"/>
              <a:gd name="connsiteY54" fmla="*/ 149225 h 1075928"/>
              <a:gd name="connsiteX55" fmla="*/ 585788 w 1608138"/>
              <a:gd name="connsiteY55" fmla="*/ 149225 h 1075928"/>
              <a:gd name="connsiteX56" fmla="*/ 550863 w 1608138"/>
              <a:gd name="connsiteY56" fmla="*/ 141288 h 1075928"/>
              <a:gd name="connsiteX57" fmla="*/ 517525 w 1608138"/>
              <a:gd name="connsiteY57" fmla="*/ 131763 h 1075928"/>
              <a:gd name="connsiteX58" fmla="*/ 479425 w 1608138"/>
              <a:gd name="connsiteY58" fmla="*/ 128588 h 1075928"/>
              <a:gd name="connsiteX59" fmla="*/ 441325 w 1608138"/>
              <a:gd name="connsiteY59" fmla="*/ 131763 h 1075928"/>
              <a:gd name="connsiteX60" fmla="*/ 360363 w 1608138"/>
              <a:gd name="connsiteY60" fmla="*/ 158750 h 1075928"/>
              <a:gd name="connsiteX61" fmla="*/ 292100 w 1608138"/>
              <a:gd name="connsiteY61" fmla="*/ 198438 h 1075928"/>
              <a:gd name="connsiteX62" fmla="*/ 231775 w 1608138"/>
              <a:gd name="connsiteY62" fmla="*/ 250825 h 1075928"/>
              <a:gd name="connsiteX63" fmla="*/ 182563 w 1608138"/>
              <a:gd name="connsiteY63" fmla="*/ 307975 h 1075928"/>
              <a:gd name="connsiteX64" fmla="*/ 141288 w 1608138"/>
              <a:gd name="connsiteY64" fmla="*/ 377825 h 1075928"/>
              <a:gd name="connsiteX65" fmla="*/ 109538 w 1608138"/>
              <a:gd name="connsiteY65" fmla="*/ 455613 h 1075928"/>
              <a:gd name="connsiteX66" fmla="*/ 98425 w 1608138"/>
              <a:gd name="connsiteY66" fmla="*/ 512763 h 1075928"/>
              <a:gd name="connsiteX67" fmla="*/ 92075 w 1608138"/>
              <a:gd name="connsiteY67" fmla="*/ 576263 h 1075928"/>
              <a:gd name="connsiteX68" fmla="*/ 95250 w 1608138"/>
              <a:gd name="connsiteY68" fmla="*/ 642938 h 1075928"/>
              <a:gd name="connsiteX69" fmla="*/ 101600 w 1608138"/>
              <a:gd name="connsiteY69" fmla="*/ 709613 h 1075928"/>
              <a:gd name="connsiteX70" fmla="*/ 109538 w 1608138"/>
              <a:gd name="connsiteY70" fmla="*/ 773113 h 1075928"/>
              <a:gd name="connsiteX71" fmla="*/ 123825 w 1608138"/>
              <a:gd name="connsiteY71" fmla="*/ 825500 h 1075928"/>
              <a:gd name="connsiteX72" fmla="*/ 161925 w 1608138"/>
              <a:gd name="connsiteY72" fmla="*/ 928688 h 1075928"/>
              <a:gd name="connsiteX73" fmla="*/ 207963 w 1608138"/>
              <a:gd name="connsiteY73" fmla="*/ 1030288 h 1075928"/>
              <a:gd name="connsiteX74" fmla="*/ 230783 w 1608138"/>
              <a:gd name="connsiteY74" fmla="*/ 1075928 h 1075928"/>
              <a:gd name="connsiteX75" fmla="*/ 119823 w 1608138"/>
              <a:gd name="connsiteY75" fmla="*/ 1075928 h 1075928"/>
              <a:gd name="connsiteX76" fmla="*/ 101600 w 1608138"/>
              <a:gd name="connsiteY76" fmla="*/ 1038225 h 1075928"/>
              <a:gd name="connsiteX77" fmla="*/ 60325 w 1608138"/>
              <a:gd name="connsiteY77" fmla="*/ 938213 h 1075928"/>
              <a:gd name="connsiteX78" fmla="*/ 28575 w 1608138"/>
              <a:gd name="connsiteY78" fmla="*/ 830263 h 1075928"/>
              <a:gd name="connsiteX79" fmla="*/ 14288 w 1608138"/>
              <a:gd name="connsiteY79" fmla="*/ 769938 h 1075928"/>
              <a:gd name="connsiteX80" fmla="*/ 6350 w 1608138"/>
              <a:gd name="connsiteY80" fmla="*/ 700088 h 1075928"/>
              <a:gd name="connsiteX81" fmla="*/ 0 w 1608138"/>
              <a:gd name="connsiteY81" fmla="*/ 628650 h 1075928"/>
              <a:gd name="connsiteX82" fmla="*/ 0 w 1608138"/>
              <a:gd name="connsiteY82" fmla="*/ 554038 h 1075928"/>
              <a:gd name="connsiteX83" fmla="*/ 9525 w 1608138"/>
              <a:gd name="connsiteY83" fmla="*/ 487363 h 1075928"/>
              <a:gd name="connsiteX84" fmla="*/ 23813 w 1608138"/>
              <a:gd name="connsiteY84" fmla="*/ 423863 h 1075928"/>
              <a:gd name="connsiteX85" fmla="*/ 52388 w 1608138"/>
              <a:gd name="connsiteY85" fmla="*/ 342900 h 1075928"/>
              <a:gd name="connsiteX86" fmla="*/ 95250 w 1608138"/>
              <a:gd name="connsiteY86" fmla="*/ 271463 h 1075928"/>
              <a:gd name="connsiteX87" fmla="*/ 144463 w 1608138"/>
              <a:gd name="connsiteY87" fmla="*/ 204788 h 1075928"/>
              <a:gd name="connsiteX88" fmla="*/ 204788 w 1608138"/>
              <a:gd name="connsiteY88" fmla="*/ 146050 h 1075928"/>
              <a:gd name="connsiteX89" fmla="*/ 271463 w 1608138"/>
              <a:gd name="connsiteY89" fmla="*/ 96838 h 1075928"/>
              <a:gd name="connsiteX90" fmla="*/ 346075 w 1608138"/>
              <a:gd name="connsiteY90" fmla="*/ 63500 h 1075928"/>
              <a:gd name="connsiteX91" fmla="*/ 395288 w 1608138"/>
              <a:gd name="connsiteY91" fmla="*/ 49213 h 1075928"/>
              <a:gd name="connsiteX92" fmla="*/ 447675 w 1608138"/>
              <a:gd name="connsiteY92" fmla="*/ 36513 h 1075928"/>
              <a:gd name="connsiteX93" fmla="*/ 500063 w 1608138"/>
              <a:gd name="connsiteY93" fmla="*/ 28575 h 1075928"/>
              <a:gd name="connsiteX94" fmla="*/ 549275 w 1608138"/>
              <a:gd name="connsiteY94" fmla="*/ 17463 h 1075928"/>
              <a:gd name="connsiteX95" fmla="*/ 595313 w 1608138"/>
              <a:gd name="connsiteY95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63575 w 1608138"/>
              <a:gd name="connsiteY48" fmla="*/ 25400 h 1075928"/>
              <a:gd name="connsiteX49" fmla="*/ 676275 w 1608138"/>
              <a:gd name="connsiteY49" fmla="*/ 53975 h 1075928"/>
              <a:gd name="connsiteX50" fmla="*/ 676275 w 1608138"/>
              <a:gd name="connsiteY50" fmla="*/ 85725 h 1075928"/>
              <a:gd name="connsiteX51" fmla="*/ 666750 w 1608138"/>
              <a:gd name="connsiteY51" fmla="*/ 114300 h 1075928"/>
              <a:gd name="connsiteX52" fmla="*/ 649288 w 1608138"/>
              <a:gd name="connsiteY52" fmla="*/ 138113 h 1075928"/>
              <a:gd name="connsiteX53" fmla="*/ 617538 w 1608138"/>
              <a:gd name="connsiteY53" fmla="*/ 149225 h 1075928"/>
              <a:gd name="connsiteX54" fmla="*/ 585788 w 1608138"/>
              <a:gd name="connsiteY54" fmla="*/ 149225 h 1075928"/>
              <a:gd name="connsiteX55" fmla="*/ 550863 w 1608138"/>
              <a:gd name="connsiteY55" fmla="*/ 141288 h 1075928"/>
              <a:gd name="connsiteX56" fmla="*/ 517525 w 1608138"/>
              <a:gd name="connsiteY56" fmla="*/ 131763 h 1075928"/>
              <a:gd name="connsiteX57" fmla="*/ 479425 w 1608138"/>
              <a:gd name="connsiteY57" fmla="*/ 128588 h 1075928"/>
              <a:gd name="connsiteX58" fmla="*/ 441325 w 1608138"/>
              <a:gd name="connsiteY58" fmla="*/ 131763 h 1075928"/>
              <a:gd name="connsiteX59" fmla="*/ 360363 w 1608138"/>
              <a:gd name="connsiteY59" fmla="*/ 158750 h 1075928"/>
              <a:gd name="connsiteX60" fmla="*/ 292100 w 1608138"/>
              <a:gd name="connsiteY60" fmla="*/ 198438 h 1075928"/>
              <a:gd name="connsiteX61" fmla="*/ 231775 w 1608138"/>
              <a:gd name="connsiteY61" fmla="*/ 250825 h 1075928"/>
              <a:gd name="connsiteX62" fmla="*/ 182563 w 1608138"/>
              <a:gd name="connsiteY62" fmla="*/ 307975 h 1075928"/>
              <a:gd name="connsiteX63" fmla="*/ 141288 w 1608138"/>
              <a:gd name="connsiteY63" fmla="*/ 377825 h 1075928"/>
              <a:gd name="connsiteX64" fmla="*/ 109538 w 1608138"/>
              <a:gd name="connsiteY64" fmla="*/ 455613 h 1075928"/>
              <a:gd name="connsiteX65" fmla="*/ 98425 w 1608138"/>
              <a:gd name="connsiteY65" fmla="*/ 512763 h 1075928"/>
              <a:gd name="connsiteX66" fmla="*/ 92075 w 1608138"/>
              <a:gd name="connsiteY66" fmla="*/ 576263 h 1075928"/>
              <a:gd name="connsiteX67" fmla="*/ 95250 w 1608138"/>
              <a:gd name="connsiteY67" fmla="*/ 642938 h 1075928"/>
              <a:gd name="connsiteX68" fmla="*/ 101600 w 1608138"/>
              <a:gd name="connsiteY68" fmla="*/ 709613 h 1075928"/>
              <a:gd name="connsiteX69" fmla="*/ 109538 w 1608138"/>
              <a:gd name="connsiteY69" fmla="*/ 773113 h 1075928"/>
              <a:gd name="connsiteX70" fmla="*/ 123825 w 1608138"/>
              <a:gd name="connsiteY70" fmla="*/ 825500 h 1075928"/>
              <a:gd name="connsiteX71" fmla="*/ 161925 w 1608138"/>
              <a:gd name="connsiteY71" fmla="*/ 928688 h 1075928"/>
              <a:gd name="connsiteX72" fmla="*/ 207963 w 1608138"/>
              <a:gd name="connsiteY72" fmla="*/ 1030288 h 1075928"/>
              <a:gd name="connsiteX73" fmla="*/ 230783 w 1608138"/>
              <a:gd name="connsiteY73" fmla="*/ 1075928 h 1075928"/>
              <a:gd name="connsiteX74" fmla="*/ 119823 w 1608138"/>
              <a:gd name="connsiteY74" fmla="*/ 1075928 h 1075928"/>
              <a:gd name="connsiteX75" fmla="*/ 101600 w 1608138"/>
              <a:gd name="connsiteY75" fmla="*/ 1038225 h 1075928"/>
              <a:gd name="connsiteX76" fmla="*/ 60325 w 1608138"/>
              <a:gd name="connsiteY76" fmla="*/ 938213 h 1075928"/>
              <a:gd name="connsiteX77" fmla="*/ 28575 w 1608138"/>
              <a:gd name="connsiteY77" fmla="*/ 830263 h 1075928"/>
              <a:gd name="connsiteX78" fmla="*/ 14288 w 1608138"/>
              <a:gd name="connsiteY78" fmla="*/ 769938 h 1075928"/>
              <a:gd name="connsiteX79" fmla="*/ 6350 w 1608138"/>
              <a:gd name="connsiteY79" fmla="*/ 700088 h 1075928"/>
              <a:gd name="connsiteX80" fmla="*/ 0 w 1608138"/>
              <a:gd name="connsiteY80" fmla="*/ 628650 h 1075928"/>
              <a:gd name="connsiteX81" fmla="*/ 0 w 1608138"/>
              <a:gd name="connsiteY81" fmla="*/ 554038 h 1075928"/>
              <a:gd name="connsiteX82" fmla="*/ 9525 w 1608138"/>
              <a:gd name="connsiteY82" fmla="*/ 487363 h 1075928"/>
              <a:gd name="connsiteX83" fmla="*/ 23813 w 1608138"/>
              <a:gd name="connsiteY83" fmla="*/ 423863 h 1075928"/>
              <a:gd name="connsiteX84" fmla="*/ 52388 w 1608138"/>
              <a:gd name="connsiteY84" fmla="*/ 342900 h 1075928"/>
              <a:gd name="connsiteX85" fmla="*/ 95250 w 1608138"/>
              <a:gd name="connsiteY85" fmla="*/ 271463 h 1075928"/>
              <a:gd name="connsiteX86" fmla="*/ 144463 w 1608138"/>
              <a:gd name="connsiteY86" fmla="*/ 204788 h 1075928"/>
              <a:gd name="connsiteX87" fmla="*/ 204788 w 1608138"/>
              <a:gd name="connsiteY87" fmla="*/ 146050 h 1075928"/>
              <a:gd name="connsiteX88" fmla="*/ 271463 w 1608138"/>
              <a:gd name="connsiteY88" fmla="*/ 96838 h 1075928"/>
              <a:gd name="connsiteX89" fmla="*/ 346075 w 1608138"/>
              <a:gd name="connsiteY89" fmla="*/ 63500 h 1075928"/>
              <a:gd name="connsiteX90" fmla="*/ 395288 w 1608138"/>
              <a:gd name="connsiteY90" fmla="*/ 49213 h 1075928"/>
              <a:gd name="connsiteX91" fmla="*/ 447675 w 1608138"/>
              <a:gd name="connsiteY91" fmla="*/ 36513 h 1075928"/>
              <a:gd name="connsiteX92" fmla="*/ 500063 w 1608138"/>
              <a:gd name="connsiteY92" fmla="*/ 28575 h 1075928"/>
              <a:gd name="connsiteX93" fmla="*/ 549275 w 1608138"/>
              <a:gd name="connsiteY93" fmla="*/ 17463 h 1075928"/>
              <a:gd name="connsiteX94" fmla="*/ 595313 w 1608138"/>
              <a:gd name="connsiteY94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63575 w 1608138"/>
              <a:gd name="connsiteY47" fmla="*/ 25400 h 1075928"/>
              <a:gd name="connsiteX48" fmla="*/ 676275 w 1608138"/>
              <a:gd name="connsiteY48" fmla="*/ 53975 h 1075928"/>
              <a:gd name="connsiteX49" fmla="*/ 676275 w 1608138"/>
              <a:gd name="connsiteY49" fmla="*/ 85725 h 1075928"/>
              <a:gd name="connsiteX50" fmla="*/ 666750 w 1608138"/>
              <a:gd name="connsiteY50" fmla="*/ 114300 h 1075928"/>
              <a:gd name="connsiteX51" fmla="*/ 649288 w 1608138"/>
              <a:gd name="connsiteY51" fmla="*/ 138113 h 1075928"/>
              <a:gd name="connsiteX52" fmla="*/ 617538 w 1608138"/>
              <a:gd name="connsiteY52" fmla="*/ 149225 h 1075928"/>
              <a:gd name="connsiteX53" fmla="*/ 585788 w 1608138"/>
              <a:gd name="connsiteY53" fmla="*/ 149225 h 1075928"/>
              <a:gd name="connsiteX54" fmla="*/ 550863 w 1608138"/>
              <a:gd name="connsiteY54" fmla="*/ 141288 h 1075928"/>
              <a:gd name="connsiteX55" fmla="*/ 517525 w 1608138"/>
              <a:gd name="connsiteY55" fmla="*/ 131763 h 1075928"/>
              <a:gd name="connsiteX56" fmla="*/ 479425 w 1608138"/>
              <a:gd name="connsiteY56" fmla="*/ 128588 h 1075928"/>
              <a:gd name="connsiteX57" fmla="*/ 441325 w 1608138"/>
              <a:gd name="connsiteY57" fmla="*/ 131763 h 1075928"/>
              <a:gd name="connsiteX58" fmla="*/ 360363 w 1608138"/>
              <a:gd name="connsiteY58" fmla="*/ 158750 h 1075928"/>
              <a:gd name="connsiteX59" fmla="*/ 292100 w 1608138"/>
              <a:gd name="connsiteY59" fmla="*/ 198438 h 1075928"/>
              <a:gd name="connsiteX60" fmla="*/ 231775 w 1608138"/>
              <a:gd name="connsiteY60" fmla="*/ 250825 h 1075928"/>
              <a:gd name="connsiteX61" fmla="*/ 182563 w 1608138"/>
              <a:gd name="connsiteY61" fmla="*/ 307975 h 1075928"/>
              <a:gd name="connsiteX62" fmla="*/ 141288 w 1608138"/>
              <a:gd name="connsiteY62" fmla="*/ 377825 h 1075928"/>
              <a:gd name="connsiteX63" fmla="*/ 109538 w 1608138"/>
              <a:gd name="connsiteY63" fmla="*/ 455613 h 1075928"/>
              <a:gd name="connsiteX64" fmla="*/ 98425 w 1608138"/>
              <a:gd name="connsiteY64" fmla="*/ 512763 h 1075928"/>
              <a:gd name="connsiteX65" fmla="*/ 92075 w 1608138"/>
              <a:gd name="connsiteY65" fmla="*/ 576263 h 1075928"/>
              <a:gd name="connsiteX66" fmla="*/ 95250 w 1608138"/>
              <a:gd name="connsiteY66" fmla="*/ 642938 h 1075928"/>
              <a:gd name="connsiteX67" fmla="*/ 101600 w 1608138"/>
              <a:gd name="connsiteY67" fmla="*/ 709613 h 1075928"/>
              <a:gd name="connsiteX68" fmla="*/ 109538 w 1608138"/>
              <a:gd name="connsiteY68" fmla="*/ 773113 h 1075928"/>
              <a:gd name="connsiteX69" fmla="*/ 123825 w 1608138"/>
              <a:gd name="connsiteY69" fmla="*/ 825500 h 1075928"/>
              <a:gd name="connsiteX70" fmla="*/ 161925 w 1608138"/>
              <a:gd name="connsiteY70" fmla="*/ 928688 h 1075928"/>
              <a:gd name="connsiteX71" fmla="*/ 207963 w 1608138"/>
              <a:gd name="connsiteY71" fmla="*/ 1030288 h 1075928"/>
              <a:gd name="connsiteX72" fmla="*/ 230783 w 1608138"/>
              <a:gd name="connsiteY72" fmla="*/ 1075928 h 1075928"/>
              <a:gd name="connsiteX73" fmla="*/ 119823 w 1608138"/>
              <a:gd name="connsiteY73" fmla="*/ 1075928 h 1075928"/>
              <a:gd name="connsiteX74" fmla="*/ 101600 w 1608138"/>
              <a:gd name="connsiteY74" fmla="*/ 1038225 h 1075928"/>
              <a:gd name="connsiteX75" fmla="*/ 60325 w 1608138"/>
              <a:gd name="connsiteY75" fmla="*/ 938213 h 1075928"/>
              <a:gd name="connsiteX76" fmla="*/ 28575 w 1608138"/>
              <a:gd name="connsiteY76" fmla="*/ 830263 h 1075928"/>
              <a:gd name="connsiteX77" fmla="*/ 14288 w 1608138"/>
              <a:gd name="connsiteY77" fmla="*/ 769938 h 1075928"/>
              <a:gd name="connsiteX78" fmla="*/ 6350 w 1608138"/>
              <a:gd name="connsiteY78" fmla="*/ 700088 h 1075928"/>
              <a:gd name="connsiteX79" fmla="*/ 0 w 1608138"/>
              <a:gd name="connsiteY79" fmla="*/ 628650 h 1075928"/>
              <a:gd name="connsiteX80" fmla="*/ 0 w 1608138"/>
              <a:gd name="connsiteY80" fmla="*/ 554038 h 1075928"/>
              <a:gd name="connsiteX81" fmla="*/ 9525 w 1608138"/>
              <a:gd name="connsiteY81" fmla="*/ 487363 h 1075928"/>
              <a:gd name="connsiteX82" fmla="*/ 23813 w 1608138"/>
              <a:gd name="connsiteY82" fmla="*/ 423863 h 1075928"/>
              <a:gd name="connsiteX83" fmla="*/ 52388 w 1608138"/>
              <a:gd name="connsiteY83" fmla="*/ 342900 h 1075928"/>
              <a:gd name="connsiteX84" fmla="*/ 95250 w 1608138"/>
              <a:gd name="connsiteY84" fmla="*/ 271463 h 1075928"/>
              <a:gd name="connsiteX85" fmla="*/ 144463 w 1608138"/>
              <a:gd name="connsiteY85" fmla="*/ 204788 h 1075928"/>
              <a:gd name="connsiteX86" fmla="*/ 204788 w 1608138"/>
              <a:gd name="connsiteY86" fmla="*/ 146050 h 1075928"/>
              <a:gd name="connsiteX87" fmla="*/ 271463 w 1608138"/>
              <a:gd name="connsiteY87" fmla="*/ 96838 h 1075928"/>
              <a:gd name="connsiteX88" fmla="*/ 346075 w 1608138"/>
              <a:gd name="connsiteY88" fmla="*/ 63500 h 1075928"/>
              <a:gd name="connsiteX89" fmla="*/ 395288 w 1608138"/>
              <a:gd name="connsiteY89" fmla="*/ 49213 h 1075928"/>
              <a:gd name="connsiteX90" fmla="*/ 447675 w 1608138"/>
              <a:gd name="connsiteY90" fmla="*/ 36513 h 1075928"/>
              <a:gd name="connsiteX91" fmla="*/ 500063 w 1608138"/>
              <a:gd name="connsiteY91" fmla="*/ 28575 h 1075928"/>
              <a:gd name="connsiteX92" fmla="*/ 549275 w 1608138"/>
              <a:gd name="connsiteY92" fmla="*/ 17463 h 1075928"/>
              <a:gd name="connsiteX93" fmla="*/ 595313 w 1608138"/>
              <a:gd name="connsiteY93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44525 w 1608138"/>
              <a:gd name="connsiteY46" fmla="*/ 7938 h 1075928"/>
              <a:gd name="connsiteX47" fmla="*/ 663575 w 1608138"/>
              <a:gd name="connsiteY47" fmla="*/ 25400 h 1075928"/>
              <a:gd name="connsiteX48" fmla="*/ 676275 w 1608138"/>
              <a:gd name="connsiteY48" fmla="*/ 53975 h 1075928"/>
              <a:gd name="connsiteX49" fmla="*/ 676275 w 1608138"/>
              <a:gd name="connsiteY49" fmla="*/ 85725 h 1075928"/>
              <a:gd name="connsiteX50" fmla="*/ 666750 w 1608138"/>
              <a:gd name="connsiteY50" fmla="*/ 114300 h 1075928"/>
              <a:gd name="connsiteX51" fmla="*/ 649288 w 1608138"/>
              <a:gd name="connsiteY51" fmla="*/ 138113 h 1075928"/>
              <a:gd name="connsiteX52" fmla="*/ 617538 w 1608138"/>
              <a:gd name="connsiteY52" fmla="*/ 149225 h 1075928"/>
              <a:gd name="connsiteX53" fmla="*/ 585788 w 1608138"/>
              <a:gd name="connsiteY53" fmla="*/ 149225 h 1075928"/>
              <a:gd name="connsiteX54" fmla="*/ 550863 w 1608138"/>
              <a:gd name="connsiteY54" fmla="*/ 141288 h 1075928"/>
              <a:gd name="connsiteX55" fmla="*/ 517525 w 1608138"/>
              <a:gd name="connsiteY55" fmla="*/ 131763 h 1075928"/>
              <a:gd name="connsiteX56" fmla="*/ 479425 w 1608138"/>
              <a:gd name="connsiteY56" fmla="*/ 128588 h 1075928"/>
              <a:gd name="connsiteX57" fmla="*/ 441325 w 1608138"/>
              <a:gd name="connsiteY57" fmla="*/ 131763 h 1075928"/>
              <a:gd name="connsiteX58" fmla="*/ 360363 w 1608138"/>
              <a:gd name="connsiteY58" fmla="*/ 158750 h 1075928"/>
              <a:gd name="connsiteX59" fmla="*/ 292100 w 1608138"/>
              <a:gd name="connsiteY59" fmla="*/ 198438 h 1075928"/>
              <a:gd name="connsiteX60" fmla="*/ 231775 w 1608138"/>
              <a:gd name="connsiteY60" fmla="*/ 250825 h 1075928"/>
              <a:gd name="connsiteX61" fmla="*/ 182563 w 1608138"/>
              <a:gd name="connsiteY61" fmla="*/ 307975 h 1075928"/>
              <a:gd name="connsiteX62" fmla="*/ 141288 w 1608138"/>
              <a:gd name="connsiteY62" fmla="*/ 377825 h 1075928"/>
              <a:gd name="connsiteX63" fmla="*/ 109538 w 1608138"/>
              <a:gd name="connsiteY63" fmla="*/ 455613 h 1075928"/>
              <a:gd name="connsiteX64" fmla="*/ 98425 w 1608138"/>
              <a:gd name="connsiteY64" fmla="*/ 512763 h 1075928"/>
              <a:gd name="connsiteX65" fmla="*/ 92075 w 1608138"/>
              <a:gd name="connsiteY65" fmla="*/ 576263 h 1075928"/>
              <a:gd name="connsiteX66" fmla="*/ 95250 w 1608138"/>
              <a:gd name="connsiteY66" fmla="*/ 642938 h 1075928"/>
              <a:gd name="connsiteX67" fmla="*/ 101600 w 1608138"/>
              <a:gd name="connsiteY67" fmla="*/ 709613 h 1075928"/>
              <a:gd name="connsiteX68" fmla="*/ 109538 w 1608138"/>
              <a:gd name="connsiteY68" fmla="*/ 773113 h 1075928"/>
              <a:gd name="connsiteX69" fmla="*/ 123825 w 1608138"/>
              <a:gd name="connsiteY69" fmla="*/ 825500 h 1075928"/>
              <a:gd name="connsiteX70" fmla="*/ 161925 w 1608138"/>
              <a:gd name="connsiteY70" fmla="*/ 928688 h 1075928"/>
              <a:gd name="connsiteX71" fmla="*/ 207963 w 1608138"/>
              <a:gd name="connsiteY71" fmla="*/ 1030288 h 1075928"/>
              <a:gd name="connsiteX72" fmla="*/ 230783 w 1608138"/>
              <a:gd name="connsiteY72" fmla="*/ 1075928 h 1075928"/>
              <a:gd name="connsiteX73" fmla="*/ 119823 w 1608138"/>
              <a:gd name="connsiteY73" fmla="*/ 1075928 h 1075928"/>
              <a:gd name="connsiteX74" fmla="*/ 101600 w 1608138"/>
              <a:gd name="connsiteY74" fmla="*/ 1038225 h 1075928"/>
              <a:gd name="connsiteX75" fmla="*/ 60325 w 1608138"/>
              <a:gd name="connsiteY75" fmla="*/ 938213 h 1075928"/>
              <a:gd name="connsiteX76" fmla="*/ 28575 w 1608138"/>
              <a:gd name="connsiteY76" fmla="*/ 830263 h 1075928"/>
              <a:gd name="connsiteX77" fmla="*/ 14288 w 1608138"/>
              <a:gd name="connsiteY77" fmla="*/ 769938 h 1075928"/>
              <a:gd name="connsiteX78" fmla="*/ 6350 w 1608138"/>
              <a:gd name="connsiteY78" fmla="*/ 700088 h 1075928"/>
              <a:gd name="connsiteX79" fmla="*/ 0 w 1608138"/>
              <a:gd name="connsiteY79" fmla="*/ 628650 h 1075928"/>
              <a:gd name="connsiteX80" fmla="*/ 0 w 1608138"/>
              <a:gd name="connsiteY80" fmla="*/ 554038 h 1075928"/>
              <a:gd name="connsiteX81" fmla="*/ 9525 w 1608138"/>
              <a:gd name="connsiteY81" fmla="*/ 487363 h 1075928"/>
              <a:gd name="connsiteX82" fmla="*/ 23813 w 1608138"/>
              <a:gd name="connsiteY82" fmla="*/ 423863 h 1075928"/>
              <a:gd name="connsiteX83" fmla="*/ 52388 w 1608138"/>
              <a:gd name="connsiteY83" fmla="*/ 342900 h 1075928"/>
              <a:gd name="connsiteX84" fmla="*/ 95250 w 1608138"/>
              <a:gd name="connsiteY84" fmla="*/ 271463 h 1075928"/>
              <a:gd name="connsiteX85" fmla="*/ 144463 w 1608138"/>
              <a:gd name="connsiteY85" fmla="*/ 204788 h 1075928"/>
              <a:gd name="connsiteX86" fmla="*/ 204788 w 1608138"/>
              <a:gd name="connsiteY86" fmla="*/ 146050 h 1075928"/>
              <a:gd name="connsiteX87" fmla="*/ 271463 w 1608138"/>
              <a:gd name="connsiteY87" fmla="*/ 96838 h 1075928"/>
              <a:gd name="connsiteX88" fmla="*/ 346075 w 1608138"/>
              <a:gd name="connsiteY88" fmla="*/ 63500 h 1075928"/>
              <a:gd name="connsiteX89" fmla="*/ 395288 w 1608138"/>
              <a:gd name="connsiteY89" fmla="*/ 49213 h 1075928"/>
              <a:gd name="connsiteX90" fmla="*/ 447675 w 1608138"/>
              <a:gd name="connsiteY90" fmla="*/ 36513 h 1075928"/>
              <a:gd name="connsiteX91" fmla="*/ 500063 w 1608138"/>
              <a:gd name="connsiteY91" fmla="*/ 28575 h 1075928"/>
              <a:gd name="connsiteX92" fmla="*/ 549275 w 1608138"/>
              <a:gd name="connsiteY92" fmla="*/ 17463 h 1075928"/>
              <a:gd name="connsiteX93" fmla="*/ 595313 w 1608138"/>
              <a:gd name="connsiteY93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63575 w 1608138"/>
              <a:gd name="connsiteY46" fmla="*/ 25400 h 1075928"/>
              <a:gd name="connsiteX47" fmla="*/ 676275 w 1608138"/>
              <a:gd name="connsiteY47" fmla="*/ 53975 h 1075928"/>
              <a:gd name="connsiteX48" fmla="*/ 676275 w 1608138"/>
              <a:gd name="connsiteY48" fmla="*/ 85725 h 1075928"/>
              <a:gd name="connsiteX49" fmla="*/ 666750 w 1608138"/>
              <a:gd name="connsiteY49" fmla="*/ 114300 h 1075928"/>
              <a:gd name="connsiteX50" fmla="*/ 649288 w 1608138"/>
              <a:gd name="connsiteY50" fmla="*/ 138113 h 1075928"/>
              <a:gd name="connsiteX51" fmla="*/ 617538 w 1608138"/>
              <a:gd name="connsiteY51" fmla="*/ 149225 h 1075928"/>
              <a:gd name="connsiteX52" fmla="*/ 585788 w 1608138"/>
              <a:gd name="connsiteY52" fmla="*/ 149225 h 1075928"/>
              <a:gd name="connsiteX53" fmla="*/ 550863 w 1608138"/>
              <a:gd name="connsiteY53" fmla="*/ 141288 h 1075928"/>
              <a:gd name="connsiteX54" fmla="*/ 517525 w 1608138"/>
              <a:gd name="connsiteY54" fmla="*/ 131763 h 1075928"/>
              <a:gd name="connsiteX55" fmla="*/ 479425 w 1608138"/>
              <a:gd name="connsiteY55" fmla="*/ 128588 h 1075928"/>
              <a:gd name="connsiteX56" fmla="*/ 441325 w 1608138"/>
              <a:gd name="connsiteY56" fmla="*/ 131763 h 1075928"/>
              <a:gd name="connsiteX57" fmla="*/ 360363 w 1608138"/>
              <a:gd name="connsiteY57" fmla="*/ 158750 h 1075928"/>
              <a:gd name="connsiteX58" fmla="*/ 292100 w 1608138"/>
              <a:gd name="connsiteY58" fmla="*/ 198438 h 1075928"/>
              <a:gd name="connsiteX59" fmla="*/ 231775 w 1608138"/>
              <a:gd name="connsiteY59" fmla="*/ 250825 h 1075928"/>
              <a:gd name="connsiteX60" fmla="*/ 182563 w 1608138"/>
              <a:gd name="connsiteY60" fmla="*/ 307975 h 1075928"/>
              <a:gd name="connsiteX61" fmla="*/ 141288 w 1608138"/>
              <a:gd name="connsiteY61" fmla="*/ 377825 h 1075928"/>
              <a:gd name="connsiteX62" fmla="*/ 109538 w 1608138"/>
              <a:gd name="connsiteY62" fmla="*/ 455613 h 1075928"/>
              <a:gd name="connsiteX63" fmla="*/ 98425 w 1608138"/>
              <a:gd name="connsiteY63" fmla="*/ 512763 h 1075928"/>
              <a:gd name="connsiteX64" fmla="*/ 92075 w 1608138"/>
              <a:gd name="connsiteY64" fmla="*/ 576263 h 1075928"/>
              <a:gd name="connsiteX65" fmla="*/ 95250 w 1608138"/>
              <a:gd name="connsiteY65" fmla="*/ 642938 h 1075928"/>
              <a:gd name="connsiteX66" fmla="*/ 101600 w 1608138"/>
              <a:gd name="connsiteY66" fmla="*/ 709613 h 1075928"/>
              <a:gd name="connsiteX67" fmla="*/ 109538 w 1608138"/>
              <a:gd name="connsiteY67" fmla="*/ 773113 h 1075928"/>
              <a:gd name="connsiteX68" fmla="*/ 123825 w 1608138"/>
              <a:gd name="connsiteY68" fmla="*/ 825500 h 1075928"/>
              <a:gd name="connsiteX69" fmla="*/ 161925 w 1608138"/>
              <a:gd name="connsiteY69" fmla="*/ 928688 h 1075928"/>
              <a:gd name="connsiteX70" fmla="*/ 207963 w 1608138"/>
              <a:gd name="connsiteY70" fmla="*/ 1030288 h 1075928"/>
              <a:gd name="connsiteX71" fmla="*/ 230783 w 1608138"/>
              <a:gd name="connsiteY71" fmla="*/ 1075928 h 1075928"/>
              <a:gd name="connsiteX72" fmla="*/ 119823 w 1608138"/>
              <a:gd name="connsiteY72" fmla="*/ 1075928 h 1075928"/>
              <a:gd name="connsiteX73" fmla="*/ 101600 w 1608138"/>
              <a:gd name="connsiteY73" fmla="*/ 1038225 h 1075928"/>
              <a:gd name="connsiteX74" fmla="*/ 60325 w 1608138"/>
              <a:gd name="connsiteY74" fmla="*/ 938213 h 1075928"/>
              <a:gd name="connsiteX75" fmla="*/ 28575 w 1608138"/>
              <a:gd name="connsiteY75" fmla="*/ 830263 h 1075928"/>
              <a:gd name="connsiteX76" fmla="*/ 14288 w 1608138"/>
              <a:gd name="connsiteY76" fmla="*/ 769938 h 1075928"/>
              <a:gd name="connsiteX77" fmla="*/ 6350 w 1608138"/>
              <a:gd name="connsiteY77" fmla="*/ 700088 h 1075928"/>
              <a:gd name="connsiteX78" fmla="*/ 0 w 1608138"/>
              <a:gd name="connsiteY78" fmla="*/ 628650 h 1075928"/>
              <a:gd name="connsiteX79" fmla="*/ 0 w 1608138"/>
              <a:gd name="connsiteY79" fmla="*/ 554038 h 1075928"/>
              <a:gd name="connsiteX80" fmla="*/ 9525 w 1608138"/>
              <a:gd name="connsiteY80" fmla="*/ 487363 h 1075928"/>
              <a:gd name="connsiteX81" fmla="*/ 23813 w 1608138"/>
              <a:gd name="connsiteY81" fmla="*/ 423863 h 1075928"/>
              <a:gd name="connsiteX82" fmla="*/ 52388 w 1608138"/>
              <a:gd name="connsiteY82" fmla="*/ 342900 h 1075928"/>
              <a:gd name="connsiteX83" fmla="*/ 95250 w 1608138"/>
              <a:gd name="connsiteY83" fmla="*/ 271463 h 1075928"/>
              <a:gd name="connsiteX84" fmla="*/ 144463 w 1608138"/>
              <a:gd name="connsiteY84" fmla="*/ 204788 h 1075928"/>
              <a:gd name="connsiteX85" fmla="*/ 204788 w 1608138"/>
              <a:gd name="connsiteY85" fmla="*/ 146050 h 1075928"/>
              <a:gd name="connsiteX86" fmla="*/ 271463 w 1608138"/>
              <a:gd name="connsiteY86" fmla="*/ 96838 h 1075928"/>
              <a:gd name="connsiteX87" fmla="*/ 346075 w 1608138"/>
              <a:gd name="connsiteY87" fmla="*/ 63500 h 1075928"/>
              <a:gd name="connsiteX88" fmla="*/ 395288 w 1608138"/>
              <a:gd name="connsiteY88" fmla="*/ 49213 h 1075928"/>
              <a:gd name="connsiteX89" fmla="*/ 447675 w 1608138"/>
              <a:gd name="connsiteY89" fmla="*/ 36513 h 1075928"/>
              <a:gd name="connsiteX90" fmla="*/ 500063 w 1608138"/>
              <a:gd name="connsiteY90" fmla="*/ 28575 h 1075928"/>
              <a:gd name="connsiteX91" fmla="*/ 549275 w 1608138"/>
              <a:gd name="connsiteY91" fmla="*/ 17463 h 1075928"/>
              <a:gd name="connsiteX92" fmla="*/ 595313 w 1608138"/>
              <a:gd name="connsiteY92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63575 w 1608138"/>
              <a:gd name="connsiteY46" fmla="*/ 25400 h 1075928"/>
              <a:gd name="connsiteX47" fmla="*/ 676275 w 1608138"/>
              <a:gd name="connsiteY47" fmla="*/ 53975 h 1075928"/>
              <a:gd name="connsiteX48" fmla="*/ 666750 w 1608138"/>
              <a:gd name="connsiteY48" fmla="*/ 114300 h 1075928"/>
              <a:gd name="connsiteX49" fmla="*/ 649288 w 1608138"/>
              <a:gd name="connsiteY49" fmla="*/ 138113 h 1075928"/>
              <a:gd name="connsiteX50" fmla="*/ 617538 w 1608138"/>
              <a:gd name="connsiteY50" fmla="*/ 149225 h 1075928"/>
              <a:gd name="connsiteX51" fmla="*/ 585788 w 1608138"/>
              <a:gd name="connsiteY51" fmla="*/ 149225 h 1075928"/>
              <a:gd name="connsiteX52" fmla="*/ 550863 w 1608138"/>
              <a:gd name="connsiteY52" fmla="*/ 141288 h 1075928"/>
              <a:gd name="connsiteX53" fmla="*/ 517525 w 1608138"/>
              <a:gd name="connsiteY53" fmla="*/ 131763 h 1075928"/>
              <a:gd name="connsiteX54" fmla="*/ 479425 w 1608138"/>
              <a:gd name="connsiteY54" fmla="*/ 128588 h 1075928"/>
              <a:gd name="connsiteX55" fmla="*/ 441325 w 1608138"/>
              <a:gd name="connsiteY55" fmla="*/ 131763 h 1075928"/>
              <a:gd name="connsiteX56" fmla="*/ 360363 w 1608138"/>
              <a:gd name="connsiteY56" fmla="*/ 158750 h 1075928"/>
              <a:gd name="connsiteX57" fmla="*/ 292100 w 1608138"/>
              <a:gd name="connsiteY57" fmla="*/ 198438 h 1075928"/>
              <a:gd name="connsiteX58" fmla="*/ 231775 w 1608138"/>
              <a:gd name="connsiteY58" fmla="*/ 250825 h 1075928"/>
              <a:gd name="connsiteX59" fmla="*/ 182563 w 1608138"/>
              <a:gd name="connsiteY59" fmla="*/ 307975 h 1075928"/>
              <a:gd name="connsiteX60" fmla="*/ 141288 w 1608138"/>
              <a:gd name="connsiteY60" fmla="*/ 377825 h 1075928"/>
              <a:gd name="connsiteX61" fmla="*/ 109538 w 1608138"/>
              <a:gd name="connsiteY61" fmla="*/ 455613 h 1075928"/>
              <a:gd name="connsiteX62" fmla="*/ 98425 w 1608138"/>
              <a:gd name="connsiteY62" fmla="*/ 512763 h 1075928"/>
              <a:gd name="connsiteX63" fmla="*/ 92075 w 1608138"/>
              <a:gd name="connsiteY63" fmla="*/ 576263 h 1075928"/>
              <a:gd name="connsiteX64" fmla="*/ 95250 w 1608138"/>
              <a:gd name="connsiteY64" fmla="*/ 642938 h 1075928"/>
              <a:gd name="connsiteX65" fmla="*/ 101600 w 1608138"/>
              <a:gd name="connsiteY65" fmla="*/ 709613 h 1075928"/>
              <a:gd name="connsiteX66" fmla="*/ 109538 w 1608138"/>
              <a:gd name="connsiteY66" fmla="*/ 773113 h 1075928"/>
              <a:gd name="connsiteX67" fmla="*/ 123825 w 1608138"/>
              <a:gd name="connsiteY67" fmla="*/ 825500 h 1075928"/>
              <a:gd name="connsiteX68" fmla="*/ 161925 w 1608138"/>
              <a:gd name="connsiteY68" fmla="*/ 928688 h 1075928"/>
              <a:gd name="connsiteX69" fmla="*/ 207963 w 1608138"/>
              <a:gd name="connsiteY69" fmla="*/ 1030288 h 1075928"/>
              <a:gd name="connsiteX70" fmla="*/ 230783 w 1608138"/>
              <a:gd name="connsiteY70" fmla="*/ 1075928 h 1075928"/>
              <a:gd name="connsiteX71" fmla="*/ 119823 w 1608138"/>
              <a:gd name="connsiteY71" fmla="*/ 1075928 h 1075928"/>
              <a:gd name="connsiteX72" fmla="*/ 101600 w 1608138"/>
              <a:gd name="connsiteY72" fmla="*/ 1038225 h 1075928"/>
              <a:gd name="connsiteX73" fmla="*/ 60325 w 1608138"/>
              <a:gd name="connsiteY73" fmla="*/ 938213 h 1075928"/>
              <a:gd name="connsiteX74" fmla="*/ 28575 w 1608138"/>
              <a:gd name="connsiteY74" fmla="*/ 830263 h 1075928"/>
              <a:gd name="connsiteX75" fmla="*/ 14288 w 1608138"/>
              <a:gd name="connsiteY75" fmla="*/ 769938 h 1075928"/>
              <a:gd name="connsiteX76" fmla="*/ 6350 w 1608138"/>
              <a:gd name="connsiteY76" fmla="*/ 700088 h 1075928"/>
              <a:gd name="connsiteX77" fmla="*/ 0 w 1608138"/>
              <a:gd name="connsiteY77" fmla="*/ 628650 h 1075928"/>
              <a:gd name="connsiteX78" fmla="*/ 0 w 1608138"/>
              <a:gd name="connsiteY78" fmla="*/ 554038 h 1075928"/>
              <a:gd name="connsiteX79" fmla="*/ 9525 w 1608138"/>
              <a:gd name="connsiteY79" fmla="*/ 487363 h 1075928"/>
              <a:gd name="connsiteX80" fmla="*/ 23813 w 1608138"/>
              <a:gd name="connsiteY80" fmla="*/ 423863 h 1075928"/>
              <a:gd name="connsiteX81" fmla="*/ 52388 w 1608138"/>
              <a:gd name="connsiteY81" fmla="*/ 342900 h 1075928"/>
              <a:gd name="connsiteX82" fmla="*/ 95250 w 1608138"/>
              <a:gd name="connsiteY82" fmla="*/ 271463 h 1075928"/>
              <a:gd name="connsiteX83" fmla="*/ 144463 w 1608138"/>
              <a:gd name="connsiteY83" fmla="*/ 204788 h 1075928"/>
              <a:gd name="connsiteX84" fmla="*/ 204788 w 1608138"/>
              <a:gd name="connsiteY84" fmla="*/ 146050 h 1075928"/>
              <a:gd name="connsiteX85" fmla="*/ 271463 w 1608138"/>
              <a:gd name="connsiteY85" fmla="*/ 96838 h 1075928"/>
              <a:gd name="connsiteX86" fmla="*/ 346075 w 1608138"/>
              <a:gd name="connsiteY86" fmla="*/ 63500 h 1075928"/>
              <a:gd name="connsiteX87" fmla="*/ 395288 w 1608138"/>
              <a:gd name="connsiteY87" fmla="*/ 49213 h 1075928"/>
              <a:gd name="connsiteX88" fmla="*/ 447675 w 1608138"/>
              <a:gd name="connsiteY88" fmla="*/ 36513 h 1075928"/>
              <a:gd name="connsiteX89" fmla="*/ 500063 w 1608138"/>
              <a:gd name="connsiteY89" fmla="*/ 28575 h 1075928"/>
              <a:gd name="connsiteX90" fmla="*/ 549275 w 1608138"/>
              <a:gd name="connsiteY90" fmla="*/ 17463 h 1075928"/>
              <a:gd name="connsiteX91" fmla="*/ 595313 w 1608138"/>
              <a:gd name="connsiteY91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608138" h="1075928">
                <a:moveTo>
                  <a:pt x="1012825" y="4763"/>
                </a:moveTo>
                <a:lnTo>
                  <a:pt x="1062038" y="4763"/>
                </a:lnTo>
                <a:lnTo>
                  <a:pt x="1108075" y="17463"/>
                </a:lnTo>
                <a:lnTo>
                  <a:pt x="1157288" y="36513"/>
                </a:lnTo>
                <a:lnTo>
                  <a:pt x="1201738" y="57150"/>
                </a:lnTo>
                <a:lnTo>
                  <a:pt x="1241425" y="74613"/>
                </a:lnTo>
                <a:lnTo>
                  <a:pt x="1301750" y="106363"/>
                </a:lnTo>
                <a:lnTo>
                  <a:pt x="1365250" y="149225"/>
                </a:lnTo>
                <a:lnTo>
                  <a:pt x="1423988" y="198438"/>
                </a:lnTo>
                <a:lnTo>
                  <a:pt x="1474788" y="258763"/>
                </a:lnTo>
                <a:lnTo>
                  <a:pt x="1520826" y="328613"/>
                </a:lnTo>
                <a:lnTo>
                  <a:pt x="1558926" y="406400"/>
                </a:lnTo>
                <a:lnTo>
                  <a:pt x="1587501" y="490538"/>
                </a:lnTo>
                <a:lnTo>
                  <a:pt x="1604963" y="579438"/>
                </a:lnTo>
                <a:lnTo>
                  <a:pt x="1608138" y="677863"/>
                </a:lnTo>
                <a:lnTo>
                  <a:pt x="1597026" y="779463"/>
                </a:lnTo>
                <a:lnTo>
                  <a:pt x="1576388" y="865188"/>
                </a:lnTo>
                <a:lnTo>
                  <a:pt x="1547813" y="942975"/>
                </a:lnTo>
                <a:lnTo>
                  <a:pt x="1516063" y="1017588"/>
                </a:lnTo>
                <a:lnTo>
                  <a:pt x="1486893" y="1075928"/>
                </a:lnTo>
                <a:lnTo>
                  <a:pt x="1381632" y="1075928"/>
                </a:lnTo>
                <a:lnTo>
                  <a:pt x="1495426" y="830263"/>
                </a:lnTo>
                <a:lnTo>
                  <a:pt x="1506538" y="762000"/>
                </a:lnTo>
                <a:lnTo>
                  <a:pt x="1509713" y="685800"/>
                </a:lnTo>
                <a:lnTo>
                  <a:pt x="1506538" y="608013"/>
                </a:lnTo>
                <a:lnTo>
                  <a:pt x="1495426" y="536575"/>
                </a:lnTo>
                <a:lnTo>
                  <a:pt x="1477963" y="466725"/>
                </a:lnTo>
                <a:lnTo>
                  <a:pt x="1457326" y="403225"/>
                </a:lnTo>
                <a:lnTo>
                  <a:pt x="1431926" y="354013"/>
                </a:lnTo>
                <a:lnTo>
                  <a:pt x="1389063" y="296863"/>
                </a:lnTo>
                <a:lnTo>
                  <a:pt x="1336675" y="239713"/>
                </a:lnTo>
                <a:lnTo>
                  <a:pt x="1273175" y="190500"/>
                </a:lnTo>
                <a:lnTo>
                  <a:pt x="1201738" y="149225"/>
                </a:lnTo>
                <a:lnTo>
                  <a:pt x="1125538" y="127000"/>
                </a:lnTo>
                <a:lnTo>
                  <a:pt x="1096963" y="123825"/>
                </a:lnTo>
                <a:lnTo>
                  <a:pt x="1071563" y="131763"/>
                </a:lnTo>
                <a:lnTo>
                  <a:pt x="1042988" y="138113"/>
                </a:lnTo>
                <a:lnTo>
                  <a:pt x="1012825" y="146050"/>
                </a:lnTo>
                <a:lnTo>
                  <a:pt x="981075" y="144463"/>
                </a:lnTo>
                <a:lnTo>
                  <a:pt x="966788" y="127000"/>
                </a:lnTo>
                <a:lnTo>
                  <a:pt x="958850" y="100013"/>
                </a:lnTo>
                <a:lnTo>
                  <a:pt x="955675" y="71438"/>
                </a:lnTo>
                <a:lnTo>
                  <a:pt x="962025" y="42863"/>
                </a:lnTo>
                <a:cubicBezTo>
                  <a:pt x="968676" y="19878"/>
                  <a:pt x="973268" y="9235"/>
                  <a:pt x="1012825" y="4763"/>
                </a:cubicBezTo>
                <a:close/>
                <a:moveTo>
                  <a:pt x="595313" y="0"/>
                </a:moveTo>
                <a:lnTo>
                  <a:pt x="638177" y="4762"/>
                </a:lnTo>
                <a:cubicBezTo>
                  <a:pt x="650876" y="21166"/>
                  <a:pt x="663578" y="17002"/>
                  <a:pt x="676275" y="53975"/>
                </a:cubicBezTo>
                <a:cubicBezTo>
                  <a:pt x="678127" y="76200"/>
                  <a:pt x="679649" y="118123"/>
                  <a:pt x="649288" y="138113"/>
                </a:cubicBezTo>
                <a:lnTo>
                  <a:pt x="617538" y="149225"/>
                </a:lnTo>
                <a:lnTo>
                  <a:pt x="585788" y="149225"/>
                </a:lnTo>
                <a:lnTo>
                  <a:pt x="550863" y="141288"/>
                </a:lnTo>
                <a:lnTo>
                  <a:pt x="517525" y="131763"/>
                </a:lnTo>
                <a:lnTo>
                  <a:pt x="479425" y="128588"/>
                </a:lnTo>
                <a:lnTo>
                  <a:pt x="441325" y="131763"/>
                </a:lnTo>
                <a:lnTo>
                  <a:pt x="360363" y="158750"/>
                </a:lnTo>
                <a:lnTo>
                  <a:pt x="292100" y="198438"/>
                </a:lnTo>
                <a:lnTo>
                  <a:pt x="231775" y="250825"/>
                </a:lnTo>
                <a:lnTo>
                  <a:pt x="182563" y="307975"/>
                </a:lnTo>
                <a:lnTo>
                  <a:pt x="141288" y="377825"/>
                </a:lnTo>
                <a:lnTo>
                  <a:pt x="109538" y="455613"/>
                </a:lnTo>
                <a:lnTo>
                  <a:pt x="98425" y="512763"/>
                </a:lnTo>
                <a:lnTo>
                  <a:pt x="92075" y="576263"/>
                </a:lnTo>
                <a:lnTo>
                  <a:pt x="95250" y="642938"/>
                </a:lnTo>
                <a:lnTo>
                  <a:pt x="101600" y="709613"/>
                </a:lnTo>
                <a:lnTo>
                  <a:pt x="109538" y="773113"/>
                </a:lnTo>
                <a:lnTo>
                  <a:pt x="123825" y="825500"/>
                </a:lnTo>
                <a:lnTo>
                  <a:pt x="161925" y="928688"/>
                </a:lnTo>
                <a:lnTo>
                  <a:pt x="207963" y="1030288"/>
                </a:lnTo>
                <a:lnTo>
                  <a:pt x="230783" y="1075928"/>
                </a:lnTo>
                <a:lnTo>
                  <a:pt x="119823" y="1075928"/>
                </a:lnTo>
                <a:lnTo>
                  <a:pt x="101600" y="1038225"/>
                </a:lnTo>
                <a:lnTo>
                  <a:pt x="60325" y="938213"/>
                </a:lnTo>
                <a:lnTo>
                  <a:pt x="28575" y="830263"/>
                </a:lnTo>
                <a:lnTo>
                  <a:pt x="14288" y="769938"/>
                </a:lnTo>
                <a:lnTo>
                  <a:pt x="6350" y="700088"/>
                </a:lnTo>
                <a:lnTo>
                  <a:pt x="0" y="628650"/>
                </a:lnTo>
                <a:lnTo>
                  <a:pt x="0" y="554038"/>
                </a:lnTo>
                <a:lnTo>
                  <a:pt x="9525" y="487363"/>
                </a:lnTo>
                <a:lnTo>
                  <a:pt x="23813" y="423863"/>
                </a:lnTo>
                <a:lnTo>
                  <a:pt x="52388" y="342900"/>
                </a:lnTo>
                <a:lnTo>
                  <a:pt x="95250" y="271463"/>
                </a:lnTo>
                <a:lnTo>
                  <a:pt x="144463" y="204788"/>
                </a:lnTo>
                <a:lnTo>
                  <a:pt x="204788" y="146050"/>
                </a:lnTo>
                <a:lnTo>
                  <a:pt x="271463" y="96838"/>
                </a:lnTo>
                <a:lnTo>
                  <a:pt x="346075" y="63500"/>
                </a:lnTo>
                <a:lnTo>
                  <a:pt x="395288" y="49213"/>
                </a:lnTo>
                <a:lnTo>
                  <a:pt x="447675" y="36513"/>
                </a:lnTo>
                <a:lnTo>
                  <a:pt x="500063" y="28575"/>
                </a:lnTo>
                <a:lnTo>
                  <a:pt x="549275" y="17463"/>
                </a:lnTo>
                <a:lnTo>
                  <a:pt x="595313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5C9091-E2CC-453B-AE70-FBCB4E70649E}"/>
              </a:ext>
            </a:extLst>
          </p:cNvPr>
          <p:cNvSpPr txBox="1"/>
          <p:nvPr/>
        </p:nvSpPr>
        <p:spPr>
          <a:xfrm>
            <a:off x="5172501" y="342591"/>
            <a:ext cx="602574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17FB75-26BA-4171-83BA-2C690240D132}"/>
              </a:ext>
            </a:extLst>
          </p:cNvPr>
          <p:cNvGrpSpPr/>
          <p:nvPr/>
        </p:nvGrpSpPr>
        <p:grpSpPr>
          <a:xfrm>
            <a:off x="4016489" y="1312635"/>
            <a:ext cx="4941230" cy="854885"/>
            <a:chOff x="5616952" y="2519949"/>
            <a:chExt cx="5332978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C5ED36-8D40-4B78-B6BC-F03C74264789}"/>
                </a:ext>
              </a:extLst>
            </p:cNvPr>
            <p:cNvSpPr txBox="1"/>
            <p:nvPr/>
          </p:nvSpPr>
          <p:spPr>
            <a:xfrm>
              <a:off x="6442238" y="2630867"/>
              <a:ext cx="4507692" cy="5078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Problem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E7021E-F2A3-48E7-8ECE-C457F15E7944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A7DB320-28D6-47BE-999C-80FCDBF642E3}"/>
              </a:ext>
            </a:extLst>
          </p:cNvPr>
          <p:cNvGrpSpPr/>
          <p:nvPr/>
        </p:nvGrpSpPr>
        <p:grpSpPr>
          <a:xfrm>
            <a:off x="4781151" y="2110335"/>
            <a:ext cx="4941231" cy="854885"/>
            <a:chOff x="5616952" y="2519949"/>
            <a:chExt cx="5332979" cy="6463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2DD5AC9-180A-444A-A011-CE85A5231801}"/>
                </a:ext>
              </a:extLst>
            </p:cNvPr>
            <p:cNvSpPr txBox="1"/>
            <p:nvPr/>
          </p:nvSpPr>
          <p:spPr>
            <a:xfrm>
              <a:off x="6442238" y="2630867"/>
              <a:ext cx="4507693" cy="5078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Solution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09A621-6ACF-4774-B967-865A20E7C217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77972C-A022-4E99-95F1-0B31C475F014}"/>
              </a:ext>
            </a:extLst>
          </p:cNvPr>
          <p:cNvGrpSpPr/>
          <p:nvPr/>
        </p:nvGrpSpPr>
        <p:grpSpPr>
          <a:xfrm>
            <a:off x="5674660" y="2921731"/>
            <a:ext cx="4941229" cy="854885"/>
            <a:chOff x="5616952" y="2519949"/>
            <a:chExt cx="5332978" cy="64633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31968B4-E39B-4C44-B4B0-072E0D5F16BC}"/>
                </a:ext>
              </a:extLst>
            </p:cNvPr>
            <p:cNvSpPr txBox="1"/>
            <p:nvPr/>
          </p:nvSpPr>
          <p:spPr>
            <a:xfrm>
              <a:off x="6442238" y="2630867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Design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D1669EA-03DC-4A32-8956-A8D663EBD2C9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C77D5-2587-46D8-A268-CA228B4A098C}"/>
              </a:ext>
            </a:extLst>
          </p:cNvPr>
          <p:cNvSpPr/>
          <p:nvPr/>
        </p:nvSpPr>
        <p:spPr>
          <a:xfrm rot="16200000">
            <a:off x="675598" y="1566000"/>
            <a:ext cx="3291840" cy="13513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CD9DB49-0254-44A0-BE69-F368A157C8BA}"/>
              </a:ext>
            </a:extLst>
          </p:cNvPr>
          <p:cNvGrpSpPr/>
          <p:nvPr/>
        </p:nvGrpSpPr>
        <p:grpSpPr>
          <a:xfrm>
            <a:off x="2134833" y="3181305"/>
            <a:ext cx="376126" cy="376126"/>
            <a:chOff x="1733181" y="3181305"/>
            <a:chExt cx="376126" cy="37612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3CAEC-985A-4B21-955A-E622106FA4B4}"/>
                </a:ext>
              </a:extLst>
            </p:cNvPr>
            <p:cNvSpPr/>
            <p:nvPr/>
          </p:nvSpPr>
          <p:spPr>
            <a:xfrm rot="16200000">
              <a:off x="1733181" y="3181305"/>
              <a:ext cx="376126" cy="37612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C6A506-154C-470E-A60B-988C7FC2B1BA}"/>
                </a:ext>
              </a:extLst>
            </p:cNvPr>
            <p:cNvSpPr/>
            <p:nvPr/>
          </p:nvSpPr>
          <p:spPr>
            <a:xfrm rot="16200000">
              <a:off x="1770777" y="3218901"/>
              <a:ext cx="300935" cy="3009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CDE85E2-17CB-4EE3-9E0F-D4D1CFA65AD6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>
              <a:off x="1904378" y="3352502"/>
              <a:ext cx="33732" cy="337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95AAFAA-6374-BEDB-AC2B-A9B66CC75356}"/>
              </a:ext>
            </a:extLst>
          </p:cNvPr>
          <p:cNvGrpSpPr/>
          <p:nvPr/>
        </p:nvGrpSpPr>
        <p:grpSpPr>
          <a:xfrm>
            <a:off x="7350824" y="4576315"/>
            <a:ext cx="4941229" cy="654540"/>
            <a:chOff x="5616952" y="2519949"/>
            <a:chExt cx="5332978" cy="49486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2D3384-BC75-2DF3-1E01-8927C17A1EE9}"/>
                </a:ext>
              </a:extLst>
            </p:cNvPr>
            <p:cNvSpPr txBox="1"/>
            <p:nvPr/>
          </p:nvSpPr>
          <p:spPr>
            <a:xfrm>
              <a:off x="6442238" y="2630867"/>
              <a:ext cx="4507692" cy="38394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Future Work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2A35656-B6AB-455E-8E6E-0CEF40474E08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48865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730F605-BA8A-BEB5-5577-B7690CEA1B56}"/>
              </a:ext>
            </a:extLst>
          </p:cNvPr>
          <p:cNvGrpSpPr/>
          <p:nvPr/>
        </p:nvGrpSpPr>
        <p:grpSpPr>
          <a:xfrm>
            <a:off x="8238540" y="5389887"/>
            <a:ext cx="4941229" cy="654540"/>
            <a:chOff x="5616952" y="2519949"/>
            <a:chExt cx="5332978" cy="49486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0B59CF8-3F5D-6065-B8F1-0DAC341FC1C4}"/>
                </a:ext>
              </a:extLst>
            </p:cNvPr>
            <p:cNvSpPr txBox="1"/>
            <p:nvPr/>
          </p:nvSpPr>
          <p:spPr>
            <a:xfrm>
              <a:off x="6442238" y="2630867"/>
              <a:ext cx="4507692" cy="38394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Conclusion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E53FB08-CE11-F254-C5D0-1FD94575C1F7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48865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93A9C06-5ED2-284B-4EA3-F595F58E3702}"/>
              </a:ext>
            </a:extLst>
          </p:cNvPr>
          <p:cNvGrpSpPr/>
          <p:nvPr/>
        </p:nvGrpSpPr>
        <p:grpSpPr>
          <a:xfrm>
            <a:off x="6487104" y="3753175"/>
            <a:ext cx="4941229" cy="654540"/>
            <a:chOff x="5616952" y="2519949"/>
            <a:chExt cx="5332978" cy="49486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C25B37-39B4-E516-5768-F3C032FADD7C}"/>
                </a:ext>
              </a:extLst>
            </p:cNvPr>
            <p:cNvSpPr txBox="1"/>
            <p:nvPr/>
          </p:nvSpPr>
          <p:spPr>
            <a:xfrm>
              <a:off x="6442238" y="2630867"/>
              <a:ext cx="4507692" cy="38394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Limitations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2306528-5BC4-51E0-4117-A8F4DA3AB1FF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48865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Data-Base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A5EC1-0A9C-754E-A679-06EA78AD8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61" y="2380222"/>
            <a:ext cx="4455678" cy="3011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1B8D95-6308-E3AE-B942-B04FDDE47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37" y="3429000"/>
            <a:ext cx="2825884" cy="1962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852156-1758-D551-09E2-AFA097B79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226" y="3131324"/>
            <a:ext cx="2954342" cy="2040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AC240D-E4F9-A074-3514-65FF7A7C2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9413" y="4251960"/>
            <a:ext cx="1084259" cy="5698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A9F24B-2440-F02C-0133-2728C7ED1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303" y="4401179"/>
            <a:ext cx="1084259" cy="56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0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Data-Base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033A1-71D1-47D5-8553-4F4AB2349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120" y="2179320"/>
            <a:ext cx="4175760" cy="350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28396-E001-37BF-0E23-08AECB916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777" y="2693670"/>
            <a:ext cx="2659380" cy="1836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0EFD44-9009-957C-EB78-6BFB55C8E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256" y="3291840"/>
            <a:ext cx="1302241" cy="640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6E53C7-BE8D-0966-DA0B-6A9E1E136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27" y="2510790"/>
            <a:ext cx="2644140" cy="18364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5CEA24-3336-1031-5A78-BCFA2148DF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7502" y="3631691"/>
            <a:ext cx="1302241" cy="1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3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Data-Base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39B93-F104-B207-0E2E-747A6446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500" y="1063756"/>
            <a:ext cx="7835253" cy="525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83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Data-Base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953A6-4F78-9D01-70BD-40925EB8C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106" y="2872739"/>
            <a:ext cx="2644140" cy="2255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810B81-5912-F84E-BADB-971658239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656" y="1063756"/>
            <a:ext cx="3236214" cy="53066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5E60A2-DA41-AEA5-A9EF-895804B84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340096" y="2337626"/>
            <a:ext cx="1088136" cy="195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08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Data-Base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5AA9E-8AFD-70ED-9C1A-D5DD77EF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010" y="1541133"/>
            <a:ext cx="5139980" cy="438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84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3070387-F1D3-4DB6-854D-2725859D69AB}"/>
              </a:ext>
            </a:extLst>
          </p:cNvPr>
          <p:cNvGrpSpPr/>
          <p:nvPr/>
        </p:nvGrpSpPr>
        <p:grpSpPr>
          <a:xfrm rot="5400000">
            <a:off x="1858945" y="-845632"/>
            <a:ext cx="1738265" cy="3429529"/>
            <a:chOff x="0" y="2486173"/>
            <a:chExt cx="1738265" cy="3429529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98EE9BC8-58F3-41AA-93A4-D4FD260BF0BF}"/>
                </a:ext>
              </a:extLst>
            </p:cNvPr>
            <p:cNvSpPr/>
            <p:nvPr/>
          </p:nvSpPr>
          <p:spPr>
            <a:xfrm>
              <a:off x="0" y="2486173"/>
              <a:ext cx="1738265" cy="1030107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4CD081D1-24CF-4F2A-A508-88003CACB4E8}"/>
                </a:ext>
              </a:extLst>
            </p:cNvPr>
            <p:cNvSpPr/>
            <p:nvPr/>
          </p:nvSpPr>
          <p:spPr>
            <a:xfrm>
              <a:off x="0" y="3685884"/>
              <a:ext cx="1738265" cy="103010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6E51F087-801D-4853-A985-AF462A24666C}"/>
                </a:ext>
              </a:extLst>
            </p:cNvPr>
            <p:cNvSpPr/>
            <p:nvPr/>
          </p:nvSpPr>
          <p:spPr>
            <a:xfrm>
              <a:off x="0" y="4885595"/>
              <a:ext cx="1738265" cy="103010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10A16B8-4880-4FF9-B37C-98F16FA1101F}"/>
              </a:ext>
            </a:extLst>
          </p:cNvPr>
          <p:cNvSpPr/>
          <p:nvPr/>
        </p:nvSpPr>
        <p:spPr>
          <a:xfrm>
            <a:off x="2478786" y="726080"/>
            <a:ext cx="566098" cy="546235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44394D-4C03-4338-B0A0-6DDFDAFF7178}"/>
              </a:ext>
            </a:extLst>
          </p:cNvPr>
          <p:cNvSpPr/>
          <p:nvPr/>
        </p:nvSpPr>
        <p:spPr>
          <a:xfrm>
            <a:off x="3611634" y="705278"/>
            <a:ext cx="632308" cy="635619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6076825-A6FA-4522-B683-8F7C95476377}"/>
              </a:ext>
            </a:extLst>
          </p:cNvPr>
          <p:cNvSpPr/>
          <p:nvPr/>
        </p:nvSpPr>
        <p:spPr>
          <a:xfrm>
            <a:off x="1087372" y="779202"/>
            <a:ext cx="728744" cy="537187"/>
          </a:xfrm>
          <a:custGeom>
            <a:avLst/>
            <a:gdLst>
              <a:gd name="connsiteX0" fmla="*/ 285241 w 438171"/>
              <a:gd name="connsiteY0" fmla="*/ 156774 h 322994"/>
              <a:gd name="connsiteX1" fmla="*/ 250805 w 438171"/>
              <a:gd name="connsiteY1" fmla="*/ 191807 h 322994"/>
              <a:gd name="connsiteX2" fmla="*/ 285639 w 438171"/>
              <a:gd name="connsiteY2" fmla="*/ 225646 h 322994"/>
              <a:gd name="connsiteX3" fmla="*/ 320273 w 438171"/>
              <a:gd name="connsiteY3" fmla="*/ 190812 h 322994"/>
              <a:gd name="connsiteX4" fmla="*/ 285241 w 438171"/>
              <a:gd name="connsiteY4" fmla="*/ 156774 h 322994"/>
              <a:gd name="connsiteX5" fmla="*/ 286435 w 438171"/>
              <a:gd name="connsiteY5" fmla="*/ 113978 h 322994"/>
              <a:gd name="connsiteX6" fmla="*/ 362671 w 438171"/>
              <a:gd name="connsiteY6" fmla="*/ 190812 h 322994"/>
              <a:gd name="connsiteX7" fmla="*/ 285440 w 438171"/>
              <a:gd name="connsiteY7" fmla="*/ 267844 h 322994"/>
              <a:gd name="connsiteX8" fmla="*/ 209004 w 438171"/>
              <a:gd name="connsiteY8" fmla="*/ 190613 h 322994"/>
              <a:gd name="connsiteX9" fmla="*/ 286435 w 438171"/>
              <a:gd name="connsiteY9" fmla="*/ 113978 h 322994"/>
              <a:gd name="connsiteX10" fmla="*/ 286236 w 438171"/>
              <a:gd name="connsiteY10" fmla="*/ 97457 h 322994"/>
              <a:gd name="connsiteX11" fmla="*/ 192084 w 438171"/>
              <a:gd name="connsiteY11" fmla="*/ 190414 h 322994"/>
              <a:gd name="connsiteX12" fmla="*/ 282056 w 438171"/>
              <a:gd name="connsiteY12" fmla="*/ 284565 h 322994"/>
              <a:gd name="connsiteX13" fmla="*/ 378993 w 438171"/>
              <a:gd name="connsiteY13" fmla="*/ 193798 h 322994"/>
              <a:gd name="connsiteX14" fmla="*/ 286236 w 438171"/>
              <a:gd name="connsiteY14" fmla="*/ 97457 h 322994"/>
              <a:gd name="connsiteX15" fmla="*/ 166407 w 438171"/>
              <a:gd name="connsiteY15" fmla="*/ 89893 h 322994"/>
              <a:gd name="connsiteX16" fmla="*/ 285639 w 438171"/>
              <a:gd name="connsiteY16" fmla="*/ 90291 h 322994"/>
              <a:gd name="connsiteX17" fmla="*/ 405069 w 438171"/>
              <a:gd name="connsiteY17" fmla="*/ 90092 h 322994"/>
              <a:gd name="connsiteX18" fmla="*/ 419600 w 438171"/>
              <a:gd name="connsiteY18" fmla="*/ 98850 h 322994"/>
              <a:gd name="connsiteX19" fmla="*/ 415022 w 438171"/>
              <a:gd name="connsiteY19" fmla="*/ 250527 h 322994"/>
              <a:gd name="connsiteX20" fmla="*/ 278075 w 438171"/>
              <a:gd name="connsiteY20" fmla="*/ 322782 h 322994"/>
              <a:gd name="connsiteX21" fmla="*/ 151677 w 438171"/>
              <a:gd name="connsiteY21" fmla="*/ 98452 h 322994"/>
              <a:gd name="connsiteX22" fmla="*/ 166407 w 438171"/>
              <a:gd name="connsiteY22" fmla="*/ 89893 h 322994"/>
              <a:gd name="connsiteX23" fmla="*/ 156304 w 438171"/>
              <a:gd name="connsiteY23" fmla="*/ 494 h 322994"/>
              <a:gd name="connsiteX24" fmla="*/ 197060 w 438171"/>
              <a:gd name="connsiteY24" fmla="*/ 15249 h 322994"/>
              <a:gd name="connsiteX25" fmla="*/ 209402 w 438171"/>
              <a:gd name="connsiteY25" fmla="*/ 39135 h 322994"/>
              <a:gd name="connsiteX26" fmla="*/ 400689 w 438171"/>
              <a:gd name="connsiteY26" fmla="*/ 72575 h 322994"/>
              <a:gd name="connsiteX27" fmla="*/ 169193 w 438171"/>
              <a:gd name="connsiteY27" fmla="*/ 72575 h 322994"/>
              <a:gd name="connsiteX28" fmla="*/ 182131 w 438171"/>
              <a:gd name="connsiteY28" fmla="*/ 59438 h 322994"/>
              <a:gd name="connsiteX29" fmla="*/ 174965 w 438171"/>
              <a:gd name="connsiteY29" fmla="*/ 20225 h 322994"/>
              <a:gd name="connsiteX30" fmla="*/ 135752 w 438171"/>
              <a:gd name="connsiteY30" fmla="*/ 32367 h 322994"/>
              <a:gd name="connsiteX31" fmla="*/ 123212 w 438171"/>
              <a:gd name="connsiteY31" fmla="*/ 78746 h 322994"/>
              <a:gd name="connsiteX32" fmla="*/ 100919 w 438171"/>
              <a:gd name="connsiteY32" fmla="*/ 177873 h 322994"/>
              <a:gd name="connsiteX33" fmla="*/ 49762 w 438171"/>
              <a:gd name="connsiteY33" fmla="*/ 219873 h 322994"/>
              <a:gd name="connsiteX34" fmla="*/ 6170 w 438171"/>
              <a:gd name="connsiteY34" fmla="*/ 213901 h 322994"/>
              <a:gd name="connsiteX35" fmla="*/ 0 w 438171"/>
              <a:gd name="connsiteY35" fmla="*/ 203153 h 322994"/>
              <a:gd name="connsiteX36" fmla="*/ 11346 w 438171"/>
              <a:gd name="connsiteY36" fmla="*/ 197778 h 322994"/>
              <a:gd name="connsiteX37" fmla="*/ 13336 w 438171"/>
              <a:gd name="connsiteY37" fmla="*/ 198177 h 322994"/>
              <a:gd name="connsiteX38" fmla="*/ 89174 w 438171"/>
              <a:gd name="connsiteY38" fmla="*/ 162148 h 322994"/>
              <a:gd name="connsiteX39" fmla="*/ 105298 w 438171"/>
              <a:gd name="connsiteY39" fmla="*/ 85712 h 322994"/>
              <a:gd name="connsiteX40" fmla="*/ 118833 w 438171"/>
              <a:gd name="connsiteY40" fmla="*/ 26196 h 322994"/>
              <a:gd name="connsiteX41" fmla="*/ 156304 w 438171"/>
              <a:gd name="connsiteY41" fmla="*/ 494 h 3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38171" h="322994">
                <a:moveTo>
                  <a:pt x="285241" y="156774"/>
                </a:moveTo>
                <a:cubicBezTo>
                  <a:pt x="266530" y="156973"/>
                  <a:pt x="250407" y="173096"/>
                  <a:pt x="250805" y="191807"/>
                </a:cubicBezTo>
                <a:cubicBezTo>
                  <a:pt x="251203" y="210120"/>
                  <a:pt x="267326" y="225845"/>
                  <a:pt x="285639" y="225646"/>
                </a:cubicBezTo>
                <a:cubicBezTo>
                  <a:pt x="304748" y="225646"/>
                  <a:pt x="320472" y="209921"/>
                  <a:pt x="320273" y="190812"/>
                </a:cubicBezTo>
                <a:cubicBezTo>
                  <a:pt x="320074" y="171902"/>
                  <a:pt x="304548" y="156575"/>
                  <a:pt x="285241" y="156774"/>
                </a:cubicBezTo>
                <a:close/>
                <a:moveTo>
                  <a:pt x="286435" y="113978"/>
                </a:moveTo>
                <a:cubicBezTo>
                  <a:pt x="328434" y="114177"/>
                  <a:pt x="362671" y="148613"/>
                  <a:pt x="362671" y="190812"/>
                </a:cubicBezTo>
                <a:cubicBezTo>
                  <a:pt x="362671" y="233608"/>
                  <a:pt x="328236" y="267844"/>
                  <a:pt x="285440" y="267844"/>
                </a:cubicBezTo>
                <a:cubicBezTo>
                  <a:pt x="242445" y="267844"/>
                  <a:pt x="208805" y="234006"/>
                  <a:pt x="209004" y="190613"/>
                </a:cubicBezTo>
                <a:cubicBezTo>
                  <a:pt x="209004" y="147817"/>
                  <a:pt x="243241" y="113978"/>
                  <a:pt x="286435" y="113978"/>
                </a:cubicBezTo>
                <a:close/>
                <a:moveTo>
                  <a:pt x="286236" y="97457"/>
                </a:moveTo>
                <a:cubicBezTo>
                  <a:pt x="234682" y="97059"/>
                  <a:pt x="192681" y="138262"/>
                  <a:pt x="192084" y="190414"/>
                </a:cubicBezTo>
                <a:cubicBezTo>
                  <a:pt x="191487" y="240773"/>
                  <a:pt x="232890" y="284166"/>
                  <a:pt x="282056" y="284565"/>
                </a:cubicBezTo>
                <a:cubicBezTo>
                  <a:pt x="336198" y="284963"/>
                  <a:pt x="378396" y="245352"/>
                  <a:pt x="378993" y="193798"/>
                </a:cubicBezTo>
                <a:cubicBezTo>
                  <a:pt x="379591" y="140054"/>
                  <a:pt x="338984" y="97855"/>
                  <a:pt x="286236" y="97457"/>
                </a:cubicBezTo>
                <a:close/>
                <a:moveTo>
                  <a:pt x="166407" y="89893"/>
                </a:moveTo>
                <a:cubicBezTo>
                  <a:pt x="206018" y="90490"/>
                  <a:pt x="245828" y="90291"/>
                  <a:pt x="285639" y="90291"/>
                </a:cubicBezTo>
                <a:cubicBezTo>
                  <a:pt x="325449" y="90291"/>
                  <a:pt x="365259" y="90490"/>
                  <a:pt x="405069" y="90092"/>
                </a:cubicBezTo>
                <a:cubicBezTo>
                  <a:pt x="412434" y="90092"/>
                  <a:pt x="416415" y="92480"/>
                  <a:pt x="419600" y="98850"/>
                </a:cubicBezTo>
                <a:cubicBezTo>
                  <a:pt x="445078" y="150205"/>
                  <a:pt x="445078" y="201560"/>
                  <a:pt x="415022" y="250527"/>
                </a:cubicBezTo>
                <a:cubicBezTo>
                  <a:pt x="384169" y="300887"/>
                  <a:pt x="337193" y="325569"/>
                  <a:pt x="278075" y="322782"/>
                </a:cubicBezTo>
                <a:cubicBezTo>
                  <a:pt x="166208" y="317806"/>
                  <a:pt x="98132" y="196186"/>
                  <a:pt x="151677" y="98452"/>
                </a:cubicBezTo>
                <a:cubicBezTo>
                  <a:pt x="155260" y="92082"/>
                  <a:pt x="159042" y="89893"/>
                  <a:pt x="166407" y="89893"/>
                </a:cubicBezTo>
                <a:close/>
                <a:moveTo>
                  <a:pt x="156304" y="494"/>
                </a:moveTo>
                <a:cubicBezTo>
                  <a:pt x="171183" y="-1621"/>
                  <a:pt x="186610" y="3007"/>
                  <a:pt x="197060" y="15249"/>
                </a:cubicBezTo>
                <a:cubicBezTo>
                  <a:pt x="202434" y="21817"/>
                  <a:pt x="205022" y="30775"/>
                  <a:pt x="209402" y="39135"/>
                </a:cubicBezTo>
                <a:cubicBezTo>
                  <a:pt x="278074" y="-277"/>
                  <a:pt x="360680" y="21618"/>
                  <a:pt x="400689" y="72575"/>
                </a:cubicBezTo>
                <a:cubicBezTo>
                  <a:pt x="323856" y="72575"/>
                  <a:pt x="247819" y="72575"/>
                  <a:pt x="169193" y="72575"/>
                </a:cubicBezTo>
                <a:cubicBezTo>
                  <a:pt x="174368" y="67201"/>
                  <a:pt x="178150" y="63220"/>
                  <a:pt x="182131" y="59438"/>
                </a:cubicBezTo>
                <a:cubicBezTo>
                  <a:pt x="194871" y="47495"/>
                  <a:pt x="191288" y="26993"/>
                  <a:pt x="174965" y="20225"/>
                </a:cubicBezTo>
                <a:cubicBezTo>
                  <a:pt x="160236" y="14054"/>
                  <a:pt x="144909" y="18433"/>
                  <a:pt x="135752" y="32367"/>
                </a:cubicBezTo>
                <a:cubicBezTo>
                  <a:pt x="126596" y="46300"/>
                  <a:pt x="124008" y="62423"/>
                  <a:pt x="123212" y="78746"/>
                </a:cubicBezTo>
                <a:cubicBezTo>
                  <a:pt x="121421" y="112982"/>
                  <a:pt x="116843" y="146821"/>
                  <a:pt x="100919" y="177873"/>
                </a:cubicBezTo>
                <a:cubicBezTo>
                  <a:pt x="89772" y="199172"/>
                  <a:pt x="74445" y="215295"/>
                  <a:pt x="49762" y="219873"/>
                </a:cubicBezTo>
                <a:cubicBezTo>
                  <a:pt x="34635" y="222660"/>
                  <a:pt x="19905" y="219873"/>
                  <a:pt x="6170" y="213901"/>
                </a:cubicBezTo>
                <a:cubicBezTo>
                  <a:pt x="3185" y="212508"/>
                  <a:pt x="1990" y="206935"/>
                  <a:pt x="0" y="203153"/>
                </a:cubicBezTo>
                <a:cubicBezTo>
                  <a:pt x="3782" y="201361"/>
                  <a:pt x="7564" y="199371"/>
                  <a:pt x="11346" y="197778"/>
                </a:cubicBezTo>
                <a:cubicBezTo>
                  <a:pt x="11744" y="197579"/>
                  <a:pt x="12540" y="197977"/>
                  <a:pt x="13336" y="198177"/>
                </a:cubicBezTo>
                <a:cubicBezTo>
                  <a:pt x="52549" y="208925"/>
                  <a:pt x="72653" y="199570"/>
                  <a:pt x="89174" y="162148"/>
                </a:cubicBezTo>
                <a:cubicBezTo>
                  <a:pt x="99923" y="137864"/>
                  <a:pt x="103904" y="111987"/>
                  <a:pt x="105298" y="85712"/>
                </a:cubicBezTo>
                <a:cubicBezTo>
                  <a:pt x="106492" y="65011"/>
                  <a:pt x="108483" y="44708"/>
                  <a:pt x="118833" y="26196"/>
                </a:cubicBezTo>
                <a:cubicBezTo>
                  <a:pt x="127094" y="11467"/>
                  <a:pt x="141425" y="2609"/>
                  <a:pt x="156304" y="49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D780B7-4706-4F86-BEA1-1BF65603C6FC}"/>
              </a:ext>
            </a:extLst>
          </p:cNvPr>
          <p:cNvSpPr txBox="1"/>
          <p:nvPr/>
        </p:nvSpPr>
        <p:spPr>
          <a:xfrm>
            <a:off x="406340" y="2557903"/>
            <a:ext cx="432129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>
              <a:lnSpc>
                <a:spcPct val="80000"/>
              </a:lnSpc>
            </a:pPr>
            <a:r>
              <a:rPr lang="en-US" altLang="ko-KR" sz="5400" dirty="0">
                <a:cs typeface="Arial" pitchFamily="34" charset="0"/>
              </a:rPr>
              <a:t>Limited 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2C4A40-2122-41E0-BAE8-761BE54E1CBD}"/>
              </a:ext>
            </a:extLst>
          </p:cNvPr>
          <p:cNvSpPr txBox="1"/>
          <p:nvPr/>
        </p:nvSpPr>
        <p:spPr>
          <a:xfrm>
            <a:off x="6096000" y="300726"/>
            <a:ext cx="438528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6000" dirty="0">
                <a:latin typeface="+mj-lt"/>
                <a:cs typeface="Arial" pitchFamily="34" charset="0"/>
              </a:rPr>
              <a:t>Limitations</a:t>
            </a:r>
          </a:p>
        </p:txBody>
      </p:sp>
      <p:grpSp>
        <p:nvGrpSpPr>
          <p:cNvPr id="19" name="Graphic 179">
            <a:extLst>
              <a:ext uri="{FF2B5EF4-FFF2-40B4-BE49-F238E27FC236}">
                <a16:creationId xmlns:a16="http://schemas.microsoft.com/office/drawing/2014/main" id="{D221911A-CF6B-45E9-841C-76893C2F8266}"/>
              </a:ext>
            </a:extLst>
          </p:cNvPr>
          <p:cNvGrpSpPr/>
          <p:nvPr/>
        </p:nvGrpSpPr>
        <p:grpSpPr>
          <a:xfrm>
            <a:off x="5917044" y="2511618"/>
            <a:ext cx="6133023" cy="3342335"/>
            <a:chOff x="0" y="38100"/>
            <a:chExt cx="12192000" cy="6781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7D805C-9121-4FDE-9BAC-1E4425BC84C8}"/>
                </a:ext>
              </a:extLst>
            </p:cNvPr>
            <p:cNvSpPr/>
            <p:nvPr/>
          </p:nvSpPr>
          <p:spPr>
            <a:xfrm>
              <a:off x="0" y="5143500"/>
              <a:ext cx="12192000" cy="1676400"/>
            </a:xfrm>
            <a:custGeom>
              <a:avLst/>
              <a:gdLst>
                <a:gd name="connsiteX0" fmla="*/ 11907202 w 12192000"/>
                <a:gd name="connsiteY0" fmla="*/ 1677352 h 1676400"/>
                <a:gd name="connsiteX1" fmla="*/ 400050 w 12192000"/>
                <a:gd name="connsiteY1" fmla="*/ 1677352 h 1676400"/>
                <a:gd name="connsiteX2" fmla="*/ 0 w 12192000"/>
                <a:gd name="connsiteY2" fmla="*/ 0 h 1676400"/>
                <a:gd name="connsiteX3" fmla="*/ 12192952 w 12192000"/>
                <a:gd name="connsiteY3" fmla="*/ 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1676400">
                  <a:moveTo>
                    <a:pt x="11907202" y="1677352"/>
                  </a:moveTo>
                  <a:lnTo>
                    <a:pt x="400050" y="1677352"/>
                  </a:lnTo>
                  <a:lnTo>
                    <a:pt x="0" y="0"/>
                  </a:lnTo>
                  <a:lnTo>
                    <a:pt x="121929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BAEA4DB-EC9E-4AD0-9CBC-21BC39B64BB5}"/>
                </a:ext>
              </a:extLst>
            </p:cNvPr>
            <p:cNvSpPr/>
            <p:nvPr/>
          </p:nvSpPr>
          <p:spPr>
            <a:xfrm>
              <a:off x="1139404" y="37147"/>
              <a:ext cx="10391775" cy="6419850"/>
            </a:xfrm>
            <a:custGeom>
              <a:avLst/>
              <a:gdLst>
                <a:gd name="connsiteX0" fmla="*/ 10401086 w 10391775"/>
                <a:gd name="connsiteY0" fmla="*/ 5277803 h 6419850"/>
                <a:gd name="connsiteX1" fmla="*/ 10346794 w 10391775"/>
                <a:gd name="connsiteY1" fmla="*/ 5213985 h 6419850"/>
                <a:gd name="connsiteX2" fmla="*/ 10257258 w 10391775"/>
                <a:gd name="connsiteY2" fmla="*/ 5204460 h 6419850"/>
                <a:gd name="connsiteX3" fmla="*/ 10055329 w 10391775"/>
                <a:gd name="connsiteY3" fmla="*/ 5180648 h 6419850"/>
                <a:gd name="connsiteX4" fmla="*/ 9990558 w 10391775"/>
                <a:gd name="connsiteY4" fmla="*/ 5137785 h 6419850"/>
                <a:gd name="connsiteX5" fmla="*/ 9946744 w 10391775"/>
                <a:gd name="connsiteY5" fmla="*/ 5097780 h 6419850"/>
                <a:gd name="connsiteX6" fmla="*/ 8430363 w 10391775"/>
                <a:gd name="connsiteY6" fmla="*/ 3751898 h 6419850"/>
                <a:gd name="connsiteX7" fmla="*/ 8434173 w 10391775"/>
                <a:gd name="connsiteY7" fmla="*/ 3711893 h 6419850"/>
                <a:gd name="connsiteX8" fmla="*/ 8403694 w 10391775"/>
                <a:gd name="connsiteY8" fmla="*/ 3470910 h 6419850"/>
                <a:gd name="connsiteX9" fmla="*/ 8289394 w 10391775"/>
                <a:gd name="connsiteY9" fmla="*/ 3220403 h 6419850"/>
                <a:gd name="connsiteX10" fmla="*/ 8270344 w 10391775"/>
                <a:gd name="connsiteY10" fmla="*/ 3156585 h 6419850"/>
                <a:gd name="connsiteX11" fmla="*/ 8249389 w 10391775"/>
                <a:gd name="connsiteY11" fmla="*/ 2998470 h 6419850"/>
                <a:gd name="connsiteX12" fmla="*/ 8235101 w 10391775"/>
                <a:gd name="connsiteY12" fmla="*/ 2959418 h 6419850"/>
                <a:gd name="connsiteX13" fmla="*/ 8251294 w 10391775"/>
                <a:gd name="connsiteY13" fmla="*/ 2849880 h 6419850"/>
                <a:gd name="connsiteX14" fmla="*/ 8243673 w 10391775"/>
                <a:gd name="connsiteY14" fmla="*/ 2742248 h 6419850"/>
                <a:gd name="connsiteX15" fmla="*/ 8164616 w 10391775"/>
                <a:gd name="connsiteY15" fmla="*/ 2652713 h 6419850"/>
                <a:gd name="connsiteX16" fmla="*/ 7905536 w 10391775"/>
                <a:gd name="connsiteY16" fmla="*/ 2518410 h 6419850"/>
                <a:gd name="connsiteX17" fmla="*/ 7904584 w 10391775"/>
                <a:gd name="connsiteY17" fmla="*/ 2516505 h 6419850"/>
                <a:gd name="connsiteX18" fmla="*/ 7896964 w 10391775"/>
                <a:gd name="connsiteY18" fmla="*/ 2493645 h 6419850"/>
                <a:gd name="connsiteX19" fmla="*/ 7984594 w 10391775"/>
                <a:gd name="connsiteY19" fmla="*/ 2342198 h 6419850"/>
                <a:gd name="connsiteX20" fmla="*/ 7993166 w 10391775"/>
                <a:gd name="connsiteY20" fmla="*/ 2317433 h 6419850"/>
                <a:gd name="connsiteX21" fmla="*/ 8005548 w 10391775"/>
                <a:gd name="connsiteY21" fmla="*/ 2270760 h 6419850"/>
                <a:gd name="connsiteX22" fmla="*/ 7965544 w 10391775"/>
                <a:gd name="connsiteY22" fmla="*/ 2142173 h 6419850"/>
                <a:gd name="connsiteX23" fmla="*/ 7956971 w 10391775"/>
                <a:gd name="connsiteY23" fmla="*/ 2039303 h 6419850"/>
                <a:gd name="connsiteX24" fmla="*/ 7962686 w 10391775"/>
                <a:gd name="connsiteY24" fmla="*/ 2036445 h 6419850"/>
                <a:gd name="connsiteX25" fmla="*/ 7979831 w 10391775"/>
                <a:gd name="connsiteY25" fmla="*/ 1876425 h 6419850"/>
                <a:gd name="connsiteX26" fmla="*/ 7975069 w 10391775"/>
                <a:gd name="connsiteY26" fmla="*/ 1875473 h 6419850"/>
                <a:gd name="connsiteX27" fmla="*/ 7950303 w 10391775"/>
                <a:gd name="connsiteY27" fmla="*/ 1832610 h 6419850"/>
                <a:gd name="connsiteX28" fmla="*/ 7813144 w 10391775"/>
                <a:gd name="connsiteY28" fmla="*/ 1753553 h 6419850"/>
                <a:gd name="connsiteX29" fmla="*/ 7776948 w 10391775"/>
                <a:gd name="connsiteY29" fmla="*/ 1728788 h 6419850"/>
                <a:gd name="connsiteX30" fmla="*/ 7735039 w 10391775"/>
                <a:gd name="connsiteY30" fmla="*/ 1305878 h 6419850"/>
                <a:gd name="connsiteX31" fmla="*/ 7711226 w 10391775"/>
                <a:gd name="connsiteY31" fmla="*/ 1237298 h 6419850"/>
                <a:gd name="connsiteX32" fmla="*/ 7568351 w 10391775"/>
                <a:gd name="connsiteY32" fmla="*/ 1065848 h 6419850"/>
                <a:gd name="connsiteX33" fmla="*/ 7569303 w 10391775"/>
                <a:gd name="connsiteY33" fmla="*/ 963930 h 6419850"/>
                <a:gd name="connsiteX34" fmla="*/ 7568351 w 10391775"/>
                <a:gd name="connsiteY34" fmla="*/ 962025 h 6419850"/>
                <a:gd name="connsiteX35" fmla="*/ 7596926 w 10391775"/>
                <a:gd name="connsiteY35" fmla="*/ 897255 h 6419850"/>
                <a:gd name="connsiteX36" fmla="*/ 7595021 w 10391775"/>
                <a:gd name="connsiteY36" fmla="*/ 866775 h 6419850"/>
                <a:gd name="connsiteX37" fmla="*/ 7602641 w 10391775"/>
                <a:gd name="connsiteY37" fmla="*/ 864870 h 6419850"/>
                <a:gd name="connsiteX38" fmla="*/ 7610261 w 10391775"/>
                <a:gd name="connsiteY38" fmla="*/ 785813 h 6419850"/>
                <a:gd name="connsiteX39" fmla="*/ 7603594 w 10391775"/>
                <a:gd name="connsiteY39" fmla="*/ 657225 h 6419850"/>
                <a:gd name="connsiteX40" fmla="*/ 7553111 w 10391775"/>
                <a:gd name="connsiteY40" fmla="*/ 541020 h 6419850"/>
                <a:gd name="connsiteX41" fmla="*/ 7226403 w 10391775"/>
                <a:gd name="connsiteY41" fmla="*/ 168593 h 6419850"/>
                <a:gd name="connsiteX42" fmla="*/ 7071146 w 10391775"/>
                <a:gd name="connsiteY42" fmla="*/ 69533 h 6419850"/>
                <a:gd name="connsiteX43" fmla="*/ 6949226 w 10391775"/>
                <a:gd name="connsiteY43" fmla="*/ 19050 h 6419850"/>
                <a:gd name="connsiteX44" fmla="*/ 6880646 w 10391775"/>
                <a:gd name="connsiteY44" fmla="*/ 0 h 6419850"/>
                <a:gd name="connsiteX45" fmla="*/ 6833021 w 10391775"/>
                <a:gd name="connsiteY45" fmla="*/ 0 h 6419850"/>
                <a:gd name="connsiteX46" fmla="*/ 6680621 w 10391775"/>
                <a:gd name="connsiteY46" fmla="*/ 0 h 6419850"/>
                <a:gd name="connsiteX47" fmla="*/ 6671096 w 10391775"/>
                <a:gd name="connsiteY47" fmla="*/ 0 h 6419850"/>
                <a:gd name="connsiteX48" fmla="*/ 6641569 w 10391775"/>
                <a:gd name="connsiteY48" fmla="*/ 18098 h 6419850"/>
                <a:gd name="connsiteX49" fmla="*/ 6529173 w 10391775"/>
                <a:gd name="connsiteY49" fmla="*/ 48578 h 6419850"/>
                <a:gd name="connsiteX50" fmla="*/ 6318671 w 10391775"/>
                <a:gd name="connsiteY50" fmla="*/ 153353 h 6419850"/>
                <a:gd name="connsiteX51" fmla="*/ 6091976 w 10391775"/>
                <a:gd name="connsiteY51" fmla="*/ 457200 h 6419850"/>
                <a:gd name="connsiteX52" fmla="*/ 6071973 w 10391775"/>
                <a:gd name="connsiteY52" fmla="*/ 533400 h 6419850"/>
                <a:gd name="connsiteX53" fmla="*/ 6060544 w 10391775"/>
                <a:gd name="connsiteY53" fmla="*/ 606743 h 6419850"/>
                <a:gd name="connsiteX54" fmla="*/ 6052923 w 10391775"/>
                <a:gd name="connsiteY54" fmla="*/ 676275 h 6419850"/>
                <a:gd name="connsiteX55" fmla="*/ 6044351 w 10391775"/>
                <a:gd name="connsiteY55" fmla="*/ 802958 h 6419850"/>
                <a:gd name="connsiteX56" fmla="*/ 6013871 w 10391775"/>
                <a:gd name="connsiteY56" fmla="*/ 847725 h 6419850"/>
                <a:gd name="connsiteX57" fmla="*/ 5919573 w 10391775"/>
                <a:gd name="connsiteY57" fmla="*/ 1057275 h 6419850"/>
                <a:gd name="connsiteX58" fmla="*/ 6011014 w 10391775"/>
                <a:gd name="connsiteY58" fmla="*/ 1267778 h 6419850"/>
                <a:gd name="connsiteX59" fmla="*/ 6011966 w 10391775"/>
                <a:gd name="connsiteY59" fmla="*/ 1276350 h 6419850"/>
                <a:gd name="connsiteX60" fmla="*/ 5880521 w 10391775"/>
                <a:gd name="connsiteY60" fmla="*/ 1524953 h 6419850"/>
                <a:gd name="connsiteX61" fmla="*/ 5801464 w 10391775"/>
                <a:gd name="connsiteY61" fmla="*/ 1797368 h 6419850"/>
                <a:gd name="connsiteX62" fmla="*/ 5794796 w 10391775"/>
                <a:gd name="connsiteY62" fmla="*/ 1829753 h 6419850"/>
                <a:gd name="connsiteX63" fmla="*/ 5792891 w 10391775"/>
                <a:gd name="connsiteY63" fmla="*/ 1846898 h 6419850"/>
                <a:gd name="connsiteX64" fmla="*/ 5792891 w 10391775"/>
                <a:gd name="connsiteY64" fmla="*/ 1846898 h 6419850"/>
                <a:gd name="connsiteX65" fmla="*/ 5785271 w 10391775"/>
                <a:gd name="connsiteY65" fmla="*/ 1896428 h 6419850"/>
                <a:gd name="connsiteX66" fmla="*/ 5772889 w 10391775"/>
                <a:gd name="connsiteY66" fmla="*/ 2006918 h 6419850"/>
                <a:gd name="connsiteX67" fmla="*/ 5766221 w 10391775"/>
                <a:gd name="connsiteY67" fmla="*/ 2067878 h 6419850"/>
                <a:gd name="connsiteX68" fmla="*/ 5754791 w 10391775"/>
                <a:gd name="connsiteY68" fmla="*/ 2143125 h 6419850"/>
                <a:gd name="connsiteX69" fmla="*/ 5722406 w 10391775"/>
                <a:gd name="connsiteY69" fmla="*/ 2151698 h 6419850"/>
                <a:gd name="connsiteX70" fmla="*/ 5722406 w 10391775"/>
                <a:gd name="connsiteY70" fmla="*/ 2151698 h 6419850"/>
                <a:gd name="connsiteX71" fmla="*/ 5310926 w 10391775"/>
                <a:gd name="connsiteY71" fmla="*/ 2225993 h 6419850"/>
                <a:gd name="connsiteX72" fmla="*/ 5306164 w 10391775"/>
                <a:gd name="connsiteY72" fmla="*/ 2228850 h 6419850"/>
                <a:gd name="connsiteX73" fmla="*/ 5209009 w 10391775"/>
                <a:gd name="connsiteY73" fmla="*/ 2246948 h 6419850"/>
                <a:gd name="connsiteX74" fmla="*/ 5209009 w 10391775"/>
                <a:gd name="connsiteY74" fmla="*/ 2246948 h 6419850"/>
                <a:gd name="connsiteX75" fmla="*/ 5085184 w 10391775"/>
                <a:gd name="connsiteY75" fmla="*/ 2249805 h 6419850"/>
                <a:gd name="connsiteX76" fmla="*/ 5001364 w 10391775"/>
                <a:gd name="connsiteY76" fmla="*/ 2286000 h 6419850"/>
                <a:gd name="connsiteX77" fmla="*/ 4965169 w 10391775"/>
                <a:gd name="connsiteY77" fmla="*/ 2363153 h 6419850"/>
                <a:gd name="connsiteX78" fmla="*/ 4912781 w 10391775"/>
                <a:gd name="connsiteY78" fmla="*/ 2507933 h 6419850"/>
                <a:gd name="connsiteX79" fmla="*/ 4687039 w 10391775"/>
                <a:gd name="connsiteY79" fmla="*/ 2970848 h 6419850"/>
                <a:gd name="connsiteX80" fmla="*/ 4620364 w 10391775"/>
                <a:gd name="connsiteY80" fmla="*/ 3170873 h 6419850"/>
                <a:gd name="connsiteX81" fmla="*/ 4391764 w 10391775"/>
                <a:gd name="connsiteY81" fmla="*/ 3722370 h 6419850"/>
                <a:gd name="connsiteX82" fmla="*/ 4388906 w 10391775"/>
                <a:gd name="connsiteY82" fmla="*/ 3730943 h 6419850"/>
                <a:gd name="connsiteX83" fmla="*/ 4373666 w 10391775"/>
                <a:gd name="connsiteY83" fmla="*/ 3818573 h 6419850"/>
                <a:gd name="connsiteX84" fmla="*/ 4318421 w 10391775"/>
                <a:gd name="connsiteY84" fmla="*/ 3914775 h 6419850"/>
                <a:gd name="connsiteX85" fmla="*/ 4151733 w 10391775"/>
                <a:gd name="connsiteY85" fmla="*/ 4318635 h 6419850"/>
                <a:gd name="connsiteX86" fmla="*/ 4112681 w 10391775"/>
                <a:gd name="connsiteY86" fmla="*/ 4448175 h 6419850"/>
                <a:gd name="connsiteX87" fmla="*/ 3847886 w 10391775"/>
                <a:gd name="connsiteY87" fmla="*/ 4705350 h 6419850"/>
                <a:gd name="connsiteX88" fmla="*/ 3847886 w 10391775"/>
                <a:gd name="connsiteY88" fmla="*/ 4705350 h 6419850"/>
                <a:gd name="connsiteX89" fmla="*/ 3669768 w 10391775"/>
                <a:gd name="connsiteY89" fmla="*/ 4745355 h 6419850"/>
                <a:gd name="connsiteX90" fmla="*/ 3535466 w 10391775"/>
                <a:gd name="connsiteY90" fmla="*/ 4855845 h 6419850"/>
                <a:gd name="connsiteX91" fmla="*/ 3506891 w 10391775"/>
                <a:gd name="connsiteY91" fmla="*/ 4887278 h 6419850"/>
                <a:gd name="connsiteX92" fmla="*/ 3123986 w 10391775"/>
                <a:gd name="connsiteY92" fmla="*/ 3693795 h 6419850"/>
                <a:gd name="connsiteX93" fmla="*/ 3077314 w 10391775"/>
                <a:gd name="connsiteY93" fmla="*/ 3657600 h 6419850"/>
                <a:gd name="connsiteX94" fmla="*/ 48363 w 10391775"/>
                <a:gd name="connsiteY94" fmla="*/ 3403283 h 6419850"/>
                <a:gd name="connsiteX95" fmla="*/ 10263 w 10391775"/>
                <a:gd name="connsiteY95" fmla="*/ 3453765 h 6419850"/>
                <a:gd name="connsiteX96" fmla="*/ 783693 w 10391775"/>
                <a:gd name="connsiteY96" fmla="*/ 5687378 h 6419850"/>
                <a:gd name="connsiteX97" fmla="*/ 858941 w 10391775"/>
                <a:gd name="connsiteY97" fmla="*/ 5751195 h 6419850"/>
                <a:gd name="connsiteX98" fmla="*/ 3812644 w 10391775"/>
                <a:gd name="connsiteY98" fmla="*/ 6414135 h 6419850"/>
                <a:gd name="connsiteX99" fmla="*/ 3882176 w 10391775"/>
                <a:gd name="connsiteY99" fmla="*/ 6414135 h 6419850"/>
                <a:gd name="connsiteX100" fmla="*/ 5439514 w 10391775"/>
                <a:gd name="connsiteY100" fmla="*/ 5869305 h 6419850"/>
                <a:gd name="connsiteX101" fmla="*/ 5500473 w 10391775"/>
                <a:gd name="connsiteY101" fmla="*/ 5750243 h 6419850"/>
                <a:gd name="connsiteX102" fmla="*/ 5409986 w 10391775"/>
                <a:gd name="connsiteY102" fmla="*/ 5628323 h 6419850"/>
                <a:gd name="connsiteX103" fmla="*/ 4356521 w 10391775"/>
                <a:gd name="connsiteY103" fmla="*/ 5469255 h 6419850"/>
                <a:gd name="connsiteX104" fmla="*/ 4083153 w 10391775"/>
                <a:gd name="connsiteY104" fmla="*/ 5431155 h 6419850"/>
                <a:gd name="connsiteX105" fmla="*/ 4065056 w 10391775"/>
                <a:gd name="connsiteY105" fmla="*/ 5359718 h 6419850"/>
                <a:gd name="connsiteX106" fmla="*/ 4126969 w 10391775"/>
                <a:gd name="connsiteY106" fmla="*/ 5299710 h 6419850"/>
                <a:gd name="connsiteX107" fmla="*/ 4185071 w 10391775"/>
                <a:gd name="connsiteY107" fmla="*/ 5245418 h 6419850"/>
                <a:gd name="connsiteX108" fmla="*/ 4386048 w 10391775"/>
                <a:gd name="connsiteY108" fmla="*/ 5192078 h 6419850"/>
                <a:gd name="connsiteX109" fmla="*/ 4485109 w 10391775"/>
                <a:gd name="connsiteY109" fmla="*/ 5096828 h 6419850"/>
                <a:gd name="connsiteX110" fmla="*/ 4500348 w 10391775"/>
                <a:gd name="connsiteY110" fmla="*/ 5039678 h 6419850"/>
                <a:gd name="connsiteX111" fmla="*/ 4657511 w 10391775"/>
                <a:gd name="connsiteY111" fmla="*/ 4881563 h 6419850"/>
                <a:gd name="connsiteX112" fmla="*/ 4657511 w 10391775"/>
                <a:gd name="connsiteY112" fmla="*/ 4880610 h 6419850"/>
                <a:gd name="connsiteX113" fmla="*/ 4685134 w 10391775"/>
                <a:gd name="connsiteY113" fmla="*/ 4792028 h 6419850"/>
                <a:gd name="connsiteX114" fmla="*/ 4729901 w 10391775"/>
                <a:gd name="connsiteY114" fmla="*/ 4742498 h 6419850"/>
                <a:gd name="connsiteX115" fmla="*/ 5028034 w 10391775"/>
                <a:gd name="connsiteY115" fmla="*/ 4289108 h 6419850"/>
                <a:gd name="connsiteX116" fmla="*/ 5041369 w 10391775"/>
                <a:gd name="connsiteY116" fmla="*/ 4235768 h 6419850"/>
                <a:gd name="connsiteX117" fmla="*/ 5100423 w 10391775"/>
                <a:gd name="connsiteY117" fmla="*/ 3920490 h 6419850"/>
                <a:gd name="connsiteX118" fmla="*/ 5154716 w 10391775"/>
                <a:gd name="connsiteY118" fmla="*/ 3794760 h 6419850"/>
                <a:gd name="connsiteX119" fmla="*/ 5224248 w 10391775"/>
                <a:gd name="connsiteY119" fmla="*/ 3719513 h 6419850"/>
                <a:gd name="connsiteX120" fmla="*/ 5241394 w 10391775"/>
                <a:gd name="connsiteY120" fmla="*/ 3794760 h 6419850"/>
                <a:gd name="connsiteX121" fmla="*/ 5235678 w 10391775"/>
                <a:gd name="connsiteY121" fmla="*/ 3905250 h 6419850"/>
                <a:gd name="connsiteX122" fmla="*/ 5229964 w 10391775"/>
                <a:gd name="connsiteY122" fmla="*/ 4012883 h 6419850"/>
                <a:gd name="connsiteX123" fmla="*/ 5192816 w 10391775"/>
                <a:gd name="connsiteY123" fmla="*/ 4169093 h 6419850"/>
                <a:gd name="connsiteX124" fmla="*/ 5158526 w 10391775"/>
                <a:gd name="connsiteY124" fmla="*/ 4288155 h 6419850"/>
                <a:gd name="connsiteX125" fmla="*/ 5112806 w 10391775"/>
                <a:gd name="connsiteY125" fmla="*/ 4455795 h 6419850"/>
                <a:gd name="connsiteX126" fmla="*/ 5102328 w 10391775"/>
                <a:gd name="connsiteY126" fmla="*/ 4551045 h 6419850"/>
                <a:gd name="connsiteX127" fmla="*/ 5102328 w 10391775"/>
                <a:gd name="connsiteY127" fmla="*/ 4606290 h 6419850"/>
                <a:gd name="connsiteX128" fmla="*/ 5086136 w 10391775"/>
                <a:gd name="connsiteY128" fmla="*/ 4851083 h 6419850"/>
                <a:gd name="connsiteX129" fmla="*/ 5083278 w 10391775"/>
                <a:gd name="connsiteY129" fmla="*/ 5066348 h 6419850"/>
                <a:gd name="connsiteX130" fmla="*/ 5190911 w 10391775"/>
                <a:gd name="connsiteY130" fmla="*/ 5172075 h 6419850"/>
                <a:gd name="connsiteX131" fmla="*/ 7493103 w 10391775"/>
                <a:gd name="connsiteY131" fmla="*/ 5171123 h 6419850"/>
                <a:gd name="connsiteX132" fmla="*/ 7540728 w 10391775"/>
                <a:gd name="connsiteY132" fmla="*/ 5113973 h 6419850"/>
                <a:gd name="connsiteX133" fmla="*/ 7531203 w 10391775"/>
                <a:gd name="connsiteY133" fmla="*/ 5035868 h 6419850"/>
                <a:gd name="connsiteX134" fmla="*/ 7530251 w 10391775"/>
                <a:gd name="connsiteY134" fmla="*/ 4920615 h 6419850"/>
                <a:gd name="connsiteX135" fmla="*/ 7515964 w 10391775"/>
                <a:gd name="connsiteY135" fmla="*/ 4822508 h 6419850"/>
                <a:gd name="connsiteX136" fmla="*/ 7527394 w 10391775"/>
                <a:gd name="connsiteY136" fmla="*/ 4438650 h 6419850"/>
                <a:gd name="connsiteX137" fmla="*/ 7640741 w 10391775"/>
                <a:gd name="connsiteY137" fmla="*/ 4023360 h 6419850"/>
                <a:gd name="connsiteX138" fmla="*/ 7640741 w 10391775"/>
                <a:gd name="connsiteY138" fmla="*/ 4026218 h 6419850"/>
                <a:gd name="connsiteX139" fmla="*/ 7695986 w 10391775"/>
                <a:gd name="connsiteY139" fmla="*/ 4155758 h 6419850"/>
                <a:gd name="connsiteX140" fmla="*/ 7802666 w 10391775"/>
                <a:gd name="connsiteY140" fmla="*/ 4413885 h 6419850"/>
                <a:gd name="connsiteX141" fmla="*/ 7836956 w 10391775"/>
                <a:gd name="connsiteY141" fmla="*/ 4534853 h 6419850"/>
                <a:gd name="connsiteX142" fmla="*/ 7897916 w 10391775"/>
                <a:gd name="connsiteY142" fmla="*/ 4672965 h 6419850"/>
                <a:gd name="connsiteX143" fmla="*/ 8019836 w 10391775"/>
                <a:gd name="connsiteY143" fmla="*/ 4934903 h 6419850"/>
                <a:gd name="connsiteX144" fmla="*/ 8265581 w 10391775"/>
                <a:gd name="connsiteY144" fmla="*/ 5229225 h 6419850"/>
                <a:gd name="connsiteX145" fmla="*/ 8308444 w 10391775"/>
                <a:gd name="connsiteY145" fmla="*/ 5270183 h 6419850"/>
                <a:gd name="connsiteX146" fmla="*/ 8274153 w 10391775"/>
                <a:gd name="connsiteY146" fmla="*/ 5303520 h 6419850"/>
                <a:gd name="connsiteX147" fmla="*/ 7787426 w 10391775"/>
                <a:gd name="connsiteY147" fmla="*/ 5428298 h 6419850"/>
                <a:gd name="connsiteX148" fmla="*/ 7721703 w 10391775"/>
                <a:gd name="connsiteY148" fmla="*/ 5471160 h 6419850"/>
                <a:gd name="connsiteX149" fmla="*/ 7721703 w 10391775"/>
                <a:gd name="connsiteY149" fmla="*/ 5471160 h 6419850"/>
                <a:gd name="connsiteX150" fmla="*/ 7721703 w 10391775"/>
                <a:gd name="connsiteY150" fmla="*/ 5472113 h 6419850"/>
                <a:gd name="connsiteX151" fmla="*/ 7720751 w 10391775"/>
                <a:gd name="connsiteY151" fmla="*/ 5585460 h 6419850"/>
                <a:gd name="connsiteX152" fmla="*/ 7937921 w 10391775"/>
                <a:gd name="connsiteY152" fmla="*/ 5749290 h 6419850"/>
                <a:gd name="connsiteX153" fmla="*/ 8677061 w 10391775"/>
                <a:gd name="connsiteY153" fmla="*/ 5865495 h 6419850"/>
                <a:gd name="connsiteX154" fmla="*/ 8818983 w 10391775"/>
                <a:gd name="connsiteY154" fmla="*/ 5855018 h 6419850"/>
                <a:gd name="connsiteX155" fmla="*/ 8869466 w 10391775"/>
                <a:gd name="connsiteY155" fmla="*/ 5896928 h 6419850"/>
                <a:gd name="connsiteX156" fmla="*/ 8889469 w 10391775"/>
                <a:gd name="connsiteY156" fmla="*/ 6042660 h 6419850"/>
                <a:gd name="connsiteX157" fmla="*/ 8942808 w 10391775"/>
                <a:gd name="connsiteY157" fmla="*/ 6113145 h 6419850"/>
                <a:gd name="connsiteX158" fmla="*/ 9099019 w 10391775"/>
                <a:gd name="connsiteY158" fmla="*/ 6154103 h 6419850"/>
                <a:gd name="connsiteX159" fmla="*/ 9242846 w 10391775"/>
                <a:gd name="connsiteY159" fmla="*/ 6126480 h 6419850"/>
                <a:gd name="connsiteX160" fmla="*/ 9308569 w 10391775"/>
                <a:gd name="connsiteY160" fmla="*/ 6058853 h 6419850"/>
                <a:gd name="connsiteX161" fmla="*/ 9356194 w 10391775"/>
                <a:gd name="connsiteY161" fmla="*/ 6027420 h 6419850"/>
                <a:gd name="connsiteX162" fmla="*/ 9422869 w 10391775"/>
                <a:gd name="connsiteY162" fmla="*/ 6022658 h 6419850"/>
                <a:gd name="connsiteX163" fmla="*/ 10102000 w 10391775"/>
                <a:gd name="connsiteY163" fmla="*/ 5926455 h 6419850"/>
                <a:gd name="connsiteX164" fmla="*/ 10171533 w 10391775"/>
                <a:gd name="connsiteY164" fmla="*/ 5972175 h 6419850"/>
                <a:gd name="connsiteX165" fmla="*/ 10227731 w 10391775"/>
                <a:gd name="connsiteY165" fmla="*/ 6017895 h 6419850"/>
                <a:gd name="connsiteX166" fmla="*/ 10331554 w 10391775"/>
                <a:gd name="connsiteY166" fmla="*/ 6008370 h 6419850"/>
                <a:gd name="connsiteX167" fmla="*/ 10399181 w 10391775"/>
                <a:gd name="connsiteY167" fmla="*/ 5937885 h 6419850"/>
                <a:gd name="connsiteX168" fmla="*/ 10401086 w 10391775"/>
                <a:gd name="connsiteY168" fmla="*/ 5277803 h 6419850"/>
                <a:gd name="connsiteX169" fmla="*/ 5120426 w 10391775"/>
                <a:gd name="connsiteY169" fmla="*/ 4653915 h 6419850"/>
                <a:gd name="connsiteX170" fmla="*/ 5120426 w 10391775"/>
                <a:gd name="connsiteY170" fmla="*/ 4650105 h 6419850"/>
                <a:gd name="connsiteX171" fmla="*/ 5121378 w 10391775"/>
                <a:gd name="connsiteY171" fmla="*/ 4652010 h 6419850"/>
                <a:gd name="connsiteX172" fmla="*/ 5120426 w 10391775"/>
                <a:gd name="connsiteY172" fmla="*/ 4653915 h 6419850"/>
                <a:gd name="connsiteX173" fmla="*/ 5252823 w 10391775"/>
                <a:gd name="connsiteY173" fmla="*/ 3790950 h 6419850"/>
                <a:gd name="connsiteX174" fmla="*/ 5252823 w 10391775"/>
                <a:gd name="connsiteY174" fmla="*/ 3790950 h 6419850"/>
                <a:gd name="connsiteX175" fmla="*/ 5250919 w 10391775"/>
                <a:gd name="connsiteY175" fmla="*/ 3791903 h 6419850"/>
                <a:gd name="connsiteX176" fmla="*/ 5252823 w 10391775"/>
                <a:gd name="connsiteY176" fmla="*/ 3790950 h 6419850"/>
                <a:gd name="connsiteX177" fmla="*/ 5252823 w 10391775"/>
                <a:gd name="connsiteY177" fmla="*/ 3790950 h 6419850"/>
                <a:gd name="connsiteX178" fmla="*/ 5253776 w 10391775"/>
                <a:gd name="connsiteY178" fmla="*/ 3801428 h 6419850"/>
                <a:gd name="connsiteX179" fmla="*/ 5253776 w 10391775"/>
                <a:gd name="connsiteY179" fmla="*/ 3801428 h 6419850"/>
                <a:gd name="connsiteX180" fmla="*/ 5253776 w 10391775"/>
                <a:gd name="connsiteY180" fmla="*/ 3801428 h 6419850"/>
                <a:gd name="connsiteX181" fmla="*/ 5253776 w 10391775"/>
                <a:gd name="connsiteY181" fmla="*/ 3801428 h 6419850"/>
                <a:gd name="connsiteX182" fmla="*/ 5253776 w 10391775"/>
                <a:gd name="connsiteY182" fmla="*/ 3801428 h 6419850"/>
                <a:gd name="connsiteX183" fmla="*/ 5253776 w 10391775"/>
                <a:gd name="connsiteY183" fmla="*/ 3801428 h 6419850"/>
                <a:gd name="connsiteX184" fmla="*/ 7520726 w 10391775"/>
                <a:gd name="connsiteY184" fmla="*/ 5030153 h 6419850"/>
                <a:gd name="connsiteX185" fmla="*/ 7520726 w 10391775"/>
                <a:gd name="connsiteY185" fmla="*/ 5030153 h 6419850"/>
                <a:gd name="connsiteX186" fmla="*/ 7520726 w 10391775"/>
                <a:gd name="connsiteY186" fmla="*/ 5030153 h 6419850"/>
                <a:gd name="connsiteX187" fmla="*/ 7520726 w 10391775"/>
                <a:gd name="connsiteY187" fmla="*/ 5030153 h 6419850"/>
                <a:gd name="connsiteX188" fmla="*/ 7243548 w 10391775"/>
                <a:gd name="connsiteY188" fmla="*/ 2096453 h 6419850"/>
                <a:gd name="connsiteX189" fmla="*/ 7243548 w 10391775"/>
                <a:gd name="connsiteY189" fmla="*/ 2096453 h 6419850"/>
                <a:gd name="connsiteX190" fmla="*/ 7273076 w 10391775"/>
                <a:gd name="connsiteY190" fmla="*/ 1983105 h 6419850"/>
                <a:gd name="connsiteX191" fmla="*/ 7281648 w 10391775"/>
                <a:gd name="connsiteY191" fmla="*/ 1962150 h 6419850"/>
                <a:gd name="connsiteX192" fmla="*/ 7311176 w 10391775"/>
                <a:gd name="connsiteY192" fmla="*/ 1991678 h 6419850"/>
                <a:gd name="connsiteX193" fmla="*/ 7311176 w 10391775"/>
                <a:gd name="connsiteY193" fmla="*/ 1991678 h 6419850"/>
                <a:gd name="connsiteX194" fmla="*/ 7328321 w 10391775"/>
                <a:gd name="connsiteY194" fmla="*/ 2002155 h 6419850"/>
                <a:gd name="connsiteX195" fmla="*/ 7368326 w 10391775"/>
                <a:gd name="connsiteY195" fmla="*/ 2017395 h 6419850"/>
                <a:gd name="connsiteX196" fmla="*/ 7243548 w 10391775"/>
                <a:gd name="connsiteY196" fmla="*/ 2096453 h 6419850"/>
                <a:gd name="connsiteX197" fmla="*/ 7532156 w 10391775"/>
                <a:gd name="connsiteY197" fmla="*/ 1809750 h 6419850"/>
                <a:gd name="connsiteX198" fmla="*/ 7414046 w 10391775"/>
                <a:gd name="connsiteY198" fmla="*/ 1876425 h 6419850"/>
                <a:gd name="connsiteX199" fmla="*/ 7302603 w 10391775"/>
                <a:gd name="connsiteY199" fmla="*/ 1913573 h 6419850"/>
                <a:gd name="connsiteX200" fmla="*/ 7427381 w 10391775"/>
                <a:gd name="connsiteY200" fmla="*/ 1719263 h 6419850"/>
                <a:gd name="connsiteX201" fmla="*/ 7463576 w 10391775"/>
                <a:gd name="connsiteY201" fmla="*/ 1725930 h 6419850"/>
                <a:gd name="connsiteX202" fmla="*/ 7536919 w 10391775"/>
                <a:gd name="connsiteY202" fmla="*/ 1766888 h 6419850"/>
                <a:gd name="connsiteX203" fmla="*/ 7532156 w 10391775"/>
                <a:gd name="connsiteY203" fmla="*/ 1809750 h 6419850"/>
                <a:gd name="connsiteX204" fmla="*/ 7635026 w 10391775"/>
                <a:gd name="connsiteY204" fmla="*/ 2258378 h 6419850"/>
                <a:gd name="connsiteX205" fmla="*/ 7633121 w 10391775"/>
                <a:gd name="connsiteY205" fmla="*/ 2275523 h 6419850"/>
                <a:gd name="connsiteX206" fmla="*/ 7625501 w 10391775"/>
                <a:gd name="connsiteY206" fmla="*/ 2306003 h 6419850"/>
                <a:gd name="connsiteX207" fmla="*/ 7555969 w 10391775"/>
                <a:gd name="connsiteY207" fmla="*/ 2381250 h 6419850"/>
                <a:gd name="connsiteX208" fmla="*/ 7591211 w 10391775"/>
                <a:gd name="connsiteY208" fmla="*/ 2235518 h 6419850"/>
                <a:gd name="connsiteX209" fmla="*/ 7624548 w 10391775"/>
                <a:gd name="connsiteY209" fmla="*/ 2190750 h 6419850"/>
                <a:gd name="connsiteX210" fmla="*/ 7624548 w 10391775"/>
                <a:gd name="connsiteY210" fmla="*/ 2190750 h 6419850"/>
                <a:gd name="connsiteX211" fmla="*/ 7635026 w 10391775"/>
                <a:gd name="connsiteY211" fmla="*/ 2258378 h 6419850"/>
                <a:gd name="connsiteX212" fmla="*/ 7758851 w 10391775"/>
                <a:gd name="connsiteY212" fmla="*/ 1743075 h 6419850"/>
                <a:gd name="connsiteX213" fmla="*/ 7757898 w 10391775"/>
                <a:gd name="connsiteY213" fmla="*/ 1742123 h 6419850"/>
                <a:gd name="connsiteX214" fmla="*/ 7757898 w 10391775"/>
                <a:gd name="connsiteY214" fmla="*/ 1741170 h 6419850"/>
                <a:gd name="connsiteX215" fmla="*/ 7758851 w 10391775"/>
                <a:gd name="connsiteY215" fmla="*/ 1743075 h 6419850"/>
                <a:gd name="connsiteX216" fmla="*/ 7758851 w 10391775"/>
                <a:gd name="connsiteY216" fmla="*/ 1743075 h 6419850"/>
                <a:gd name="connsiteX217" fmla="*/ 9201888 w 10391775"/>
                <a:gd name="connsiteY217" fmla="*/ 6113145 h 6419850"/>
                <a:gd name="connsiteX218" fmla="*/ 9201888 w 10391775"/>
                <a:gd name="connsiteY218" fmla="*/ 6113145 h 6419850"/>
                <a:gd name="connsiteX219" fmla="*/ 9201888 w 10391775"/>
                <a:gd name="connsiteY219" fmla="*/ 6113145 h 6419850"/>
                <a:gd name="connsiteX220" fmla="*/ 9201888 w 10391775"/>
                <a:gd name="connsiteY220" fmla="*/ 6113145 h 6419850"/>
                <a:gd name="connsiteX221" fmla="*/ 9740050 w 10391775"/>
                <a:gd name="connsiteY221" fmla="*/ 5124450 h 6419850"/>
                <a:gd name="connsiteX222" fmla="*/ 8798029 w 10391775"/>
                <a:gd name="connsiteY222" fmla="*/ 5114925 h 6419850"/>
                <a:gd name="connsiteX223" fmla="*/ 8872323 w 10391775"/>
                <a:gd name="connsiteY223" fmla="*/ 4905375 h 6419850"/>
                <a:gd name="connsiteX224" fmla="*/ 8845654 w 10391775"/>
                <a:gd name="connsiteY224" fmla="*/ 4692015 h 6419850"/>
                <a:gd name="connsiteX225" fmla="*/ 8737069 w 10391775"/>
                <a:gd name="connsiteY225" fmla="*/ 4410075 h 6419850"/>
                <a:gd name="connsiteX226" fmla="*/ 8715161 w 10391775"/>
                <a:gd name="connsiteY226" fmla="*/ 4363403 h 6419850"/>
                <a:gd name="connsiteX227" fmla="*/ 8567523 w 10391775"/>
                <a:gd name="connsiteY227" fmla="*/ 4095750 h 6419850"/>
                <a:gd name="connsiteX228" fmla="*/ 8567523 w 10391775"/>
                <a:gd name="connsiteY228" fmla="*/ 4085273 h 6419850"/>
                <a:gd name="connsiteX229" fmla="*/ 8596098 w 10391775"/>
                <a:gd name="connsiteY229" fmla="*/ 4081463 h 6419850"/>
                <a:gd name="connsiteX230" fmla="*/ 9721000 w 10391775"/>
                <a:gd name="connsiteY230" fmla="*/ 5074920 h 6419850"/>
                <a:gd name="connsiteX231" fmla="*/ 9740050 w 10391775"/>
                <a:gd name="connsiteY231" fmla="*/ 5124450 h 641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10391775" h="6419850">
                  <a:moveTo>
                    <a:pt x="10401086" y="5277803"/>
                  </a:moveTo>
                  <a:cubicBezTo>
                    <a:pt x="10401086" y="5239703"/>
                    <a:pt x="10386798" y="5218748"/>
                    <a:pt x="10346794" y="5213985"/>
                  </a:cubicBezTo>
                  <a:cubicBezTo>
                    <a:pt x="10317266" y="5211128"/>
                    <a:pt x="10286786" y="5209223"/>
                    <a:pt x="10257258" y="5204460"/>
                  </a:cubicBezTo>
                  <a:cubicBezTo>
                    <a:pt x="10189631" y="5195888"/>
                    <a:pt x="10120098" y="5205413"/>
                    <a:pt x="10055329" y="5180648"/>
                  </a:cubicBezTo>
                  <a:cubicBezTo>
                    <a:pt x="10047708" y="5176838"/>
                    <a:pt x="10006750" y="5147310"/>
                    <a:pt x="9990558" y="5137785"/>
                  </a:cubicBezTo>
                  <a:cubicBezTo>
                    <a:pt x="9990558" y="5136833"/>
                    <a:pt x="9956269" y="5098733"/>
                    <a:pt x="9946744" y="5097780"/>
                  </a:cubicBezTo>
                  <a:cubicBezTo>
                    <a:pt x="9945791" y="5097780"/>
                    <a:pt x="8933283" y="4197668"/>
                    <a:pt x="8430363" y="3751898"/>
                  </a:cubicBezTo>
                  <a:cubicBezTo>
                    <a:pt x="8431316" y="3739515"/>
                    <a:pt x="8434173" y="3712845"/>
                    <a:pt x="8434173" y="3711893"/>
                  </a:cubicBezTo>
                  <a:cubicBezTo>
                    <a:pt x="8437031" y="3708083"/>
                    <a:pt x="8415123" y="3489008"/>
                    <a:pt x="8403694" y="3470910"/>
                  </a:cubicBezTo>
                  <a:cubicBezTo>
                    <a:pt x="8390358" y="3449003"/>
                    <a:pt x="8318921" y="3241358"/>
                    <a:pt x="8289394" y="3220403"/>
                  </a:cubicBezTo>
                  <a:cubicBezTo>
                    <a:pt x="8268439" y="3205163"/>
                    <a:pt x="8266534" y="3159443"/>
                    <a:pt x="8270344" y="3156585"/>
                  </a:cubicBezTo>
                  <a:cubicBezTo>
                    <a:pt x="8292251" y="3105150"/>
                    <a:pt x="8252246" y="2997518"/>
                    <a:pt x="8249389" y="2998470"/>
                  </a:cubicBezTo>
                  <a:cubicBezTo>
                    <a:pt x="8244626" y="2986088"/>
                    <a:pt x="8232244" y="2961323"/>
                    <a:pt x="8235101" y="2959418"/>
                  </a:cubicBezTo>
                  <a:cubicBezTo>
                    <a:pt x="8247484" y="2932748"/>
                    <a:pt x="8253198" y="2858453"/>
                    <a:pt x="8251294" y="2849880"/>
                  </a:cubicBezTo>
                  <a:cubicBezTo>
                    <a:pt x="8258914" y="2816543"/>
                    <a:pt x="8245578" y="2745105"/>
                    <a:pt x="8243673" y="2742248"/>
                  </a:cubicBezTo>
                  <a:cubicBezTo>
                    <a:pt x="8234148" y="2697480"/>
                    <a:pt x="8199859" y="2673668"/>
                    <a:pt x="8164616" y="2652713"/>
                  </a:cubicBezTo>
                  <a:cubicBezTo>
                    <a:pt x="8080796" y="2603183"/>
                    <a:pt x="7994119" y="2558415"/>
                    <a:pt x="7905536" y="2518410"/>
                  </a:cubicBezTo>
                  <a:cubicBezTo>
                    <a:pt x="7905536" y="2517458"/>
                    <a:pt x="7905536" y="2517458"/>
                    <a:pt x="7904584" y="2516505"/>
                  </a:cubicBezTo>
                  <a:cubicBezTo>
                    <a:pt x="7902678" y="2508885"/>
                    <a:pt x="7899821" y="2501265"/>
                    <a:pt x="7896964" y="2493645"/>
                  </a:cubicBezTo>
                  <a:cubicBezTo>
                    <a:pt x="7932206" y="2446973"/>
                    <a:pt x="7962686" y="2397443"/>
                    <a:pt x="7984594" y="2342198"/>
                  </a:cubicBezTo>
                  <a:cubicBezTo>
                    <a:pt x="7987451" y="2333625"/>
                    <a:pt x="7990309" y="2326005"/>
                    <a:pt x="7993166" y="2317433"/>
                  </a:cubicBezTo>
                  <a:cubicBezTo>
                    <a:pt x="7996976" y="2315528"/>
                    <a:pt x="8006501" y="2279333"/>
                    <a:pt x="8005548" y="2270760"/>
                  </a:cubicBezTo>
                  <a:cubicBezTo>
                    <a:pt x="8011264" y="2224088"/>
                    <a:pt x="7985546" y="2184083"/>
                    <a:pt x="7965544" y="2142173"/>
                  </a:cubicBezTo>
                  <a:cubicBezTo>
                    <a:pt x="7952209" y="2108835"/>
                    <a:pt x="7956019" y="2073593"/>
                    <a:pt x="7956971" y="2039303"/>
                  </a:cubicBezTo>
                  <a:cubicBezTo>
                    <a:pt x="7958876" y="2039303"/>
                    <a:pt x="7959828" y="2038350"/>
                    <a:pt x="7962686" y="2036445"/>
                  </a:cubicBezTo>
                  <a:cubicBezTo>
                    <a:pt x="7990309" y="1985010"/>
                    <a:pt x="8002691" y="1932623"/>
                    <a:pt x="7979831" y="1876425"/>
                  </a:cubicBezTo>
                  <a:cubicBezTo>
                    <a:pt x="7977926" y="1875473"/>
                    <a:pt x="7976973" y="1875473"/>
                    <a:pt x="7975069" y="1875473"/>
                  </a:cubicBezTo>
                  <a:cubicBezTo>
                    <a:pt x="7974116" y="1857375"/>
                    <a:pt x="7962686" y="1844993"/>
                    <a:pt x="7950303" y="1832610"/>
                  </a:cubicBezTo>
                  <a:cubicBezTo>
                    <a:pt x="7912203" y="1793558"/>
                    <a:pt x="7862673" y="1771650"/>
                    <a:pt x="7813144" y="1753553"/>
                  </a:cubicBezTo>
                  <a:cubicBezTo>
                    <a:pt x="7795998" y="1747838"/>
                    <a:pt x="7783616" y="1740218"/>
                    <a:pt x="7776948" y="1728788"/>
                  </a:cubicBezTo>
                  <a:cubicBezTo>
                    <a:pt x="7779806" y="1721168"/>
                    <a:pt x="7743611" y="1327785"/>
                    <a:pt x="7735039" y="1305878"/>
                  </a:cubicBezTo>
                  <a:cubicBezTo>
                    <a:pt x="7732181" y="1303973"/>
                    <a:pt x="7720751" y="1257300"/>
                    <a:pt x="7711226" y="1237298"/>
                  </a:cubicBezTo>
                  <a:cubicBezTo>
                    <a:pt x="7695034" y="1154430"/>
                    <a:pt x="7636931" y="1104900"/>
                    <a:pt x="7568351" y="1065848"/>
                  </a:cubicBezTo>
                  <a:cubicBezTo>
                    <a:pt x="7568351" y="1031558"/>
                    <a:pt x="7569303" y="998220"/>
                    <a:pt x="7569303" y="963930"/>
                  </a:cubicBezTo>
                  <a:cubicBezTo>
                    <a:pt x="7569303" y="962978"/>
                    <a:pt x="7568351" y="962978"/>
                    <a:pt x="7568351" y="962025"/>
                  </a:cubicBezTo>
                  <a:cubicBezTo>
                    <a:pt x="7571209" y="961073"/>
                    <a:pt x="7595973" y="920115"/>
                    <a:pt x="7596926" y="897255"/>
                  </a:cubicBezTo>
                  <a:cubicBezTo>
                    <a:pt x="7596926" y="894398"/>
                    <a:pt x="7595973" y="873443"/>
                    <a:pt x="7595021" y="866775"/>
                  </a:cubicBezTo>
                  <a:cubicBezTo>
                    <a:pt x="7596926" y="865823"/>
                    <a:pt x="7599784" y="865823"/>
                    <a:pt x="7602641" y="864870"/>
                  </a:cubicBezTo>
                  <a:cubicBezTo>
                    <a:pt x="7616928" y="845820"/>
                    <a:pt x="7614071" y="790575"/>
                    <a:pt x="7610261" y="785813"/>
                  </a:cubicBezTo>
                  <a:cubicBezTo>
                    <a:pt x="7619786" y="742950"/>
                    <a:pt x="7615976" y="700088"/>
                    <a:pt x="7603594" y="657225"/>
                  </a:cubicBezTo>
                  <a:cubicBezTo>
                    <a:pt x="7596926" y="614363"/>
                    <a:pt x="7575971" y="577215"/>
                    <a:pt x="7553111" y="541020"/>
                  </a:cubicBezTo>
                  <a:cubicBezTo>
                    <a:pt x="7463576" y="401003"/>
                    <a:pt x="7356896" y="274320"/>
                    <a:pt x="7226403" y="168593"/>
                  </a:cubicBezTo>
                  <a:cubicBezTo>
                    <a:pt x="7178778" y="129540"/>
                    <a:pt x="7128296" y="93345"/>
                    <a:pt x="7071146" y="69533"/>
                  </a:cubicBezTo>
                  <a:cubicBezTo>
                    <a:pt x="7059716" y="61913"/>
                    <a:pt x="6952084" y="22860"/>
                    <a:pt x="6949226" y="19050"/>
                  </a:cubicBezTo>
                  <a:cubicBezTo>
                    <a:pt x="6931128" y="-3810"/>
                    <a:pt x="6901601" y="12383"/>
                    <a:pt x="6880646" y="0"/>
                  </a:cubicBezTo>
                  <a:cubicBezTo>
                    <a:pt x="6864453" y="0"/>
                    <a:pt x="6849214" y="0"/>
                    <a:pt x="6833021" y="0"/>
                  </a:cubicBezTo>
                  <a:cubicBezTo>
                    <a:pt x="6801589" y="0"/>
                    <a:pt x="6699671" y="0"/>
                    <a:pt x="6680621" y="0"/>
                  </a:cubicBezTo>
                  <a:cubicBezTo>
                    <a:pt x="6677764" y="0"/>
                    <a:pt x="6673953" y="0"/>
                    <a:pt x="6671096" y="0"/>
                  </a:cubicBezTo>
                  <a:cubicBezTo>
                    <a:pt x="6668239" y="17145"/>
                    <a:pt x="6648236" y="7620"/>
                    <a:pt x="6641569" y="18098"/>
                  </a:cubicBezTo>
                  <a:cubicBezTo>
                    <a:pt x="6602516" y="20955"/>
                    <a:pt x="6565369" y="34290"/>
                    <a:pt x="6529173" y="48578"/>
                  </a:cubicBezTo>
                  <a:cubicBezTo>
                    <a:pt x="6452021" y="69533"/>
                    <a:pt x="6383441" y="107633"/>
                    <a:pt x="6318671" y="153353"/>
                  </a:cubicBezTo>
                  <a:cubicBezTo>
                    <a:pt x="6210086" y="229553"/>
                    <a:pt x="6128171" y="326708"/>
                    <a:pt x="6091976" y="457200"/>
                  </a:cubicBezTo>
                  <a:cubicBezTo>
                    <a:pt x="6086261" y="471488"/>
                    <a:pt x="6071021" y="521970"/>
                    <a:pt x="6071973" y="533400"/>
                  </a:cubicBezTo>
                  <a:cubicBezTo>
                    <a:pt x="6064353" y="557213"/>
                    <a:pt x="6059591" y="581978"/>
                    <a:pt x="6060544" y="606743"/>
                  </a:cubicBezTo>
                  <a:cubicBezTo>
                    <a:pt x="6050066" y="628650"/>
                    <a:pt x="6051971" y="652463"/>
                    <a:pt x="6052923" y="676275"/>
                  </a:cubicBezTo>
                  <a:cubicBezTo>
                    <a:pt x="6050066" y="718185"/>
                    <a:pt x="6045303" y="761048"/>
                    <a:pt x="6044351" y="802958"/>
                  </a:cubicBezTo>
                  <a:cubicBezTo>
                    <a:pt x="6044351" y="826770"/>
                    <a:pt x="6037684" y="838200"/>
                    <a:pt x="6013871" y="847725"/>
                  </a:cubicBezTo>
                  <a:cubicBezTo>
                    <a:pt x="5900523" y="892493"/>
                    <a:pt x="5879569" y="941070"/>
                    <a:pt x="5919573" y="1057275"/>
                  </a:cubicBezTo>
                  <a:cubicBezTo>
                    <a:pt x="5940528" y="1131570"/>
                    <a:pt x="5973866" y="1201103"/>
                    <a:pt x="6011014" y="1267778"/>
                  </a:cubicBezTo>
                  <a:cubicBezTo>
                    <a:pt x="6010061" y="1270635"/>
                    <a:pt x="6011014" y="1273493"/>
                    <a:pt x="6011966" y="1276350"/>
                  </a:cubicBezTo>
                  <a:cubicBezTo>
                    <a:pt x="5963389" y="1356360"/>
                    <a:pt x="5913859" y="1436370"/>
                    <a:pt x="5880521" y="1524953"/>
                  </a:cubicBezTo>
                  <a:cubicBezTo>
                    <a:pt x="5839564" y="1611630"/>
                    <a:pt x="5811941" y="1702118"/>
                    <a:pt x="5801464" y="1797368"/>
                  </a:cubicBezTo>
                  <a:cubicBezTo>
                    <a:pt x="5792891" y="1806893"/>
                    <a:pt x="5793844" y="1818323"/>
                    <a:pt x="5794796" y="1829753"/>
                  </a:cubicBezTo>
                  <a:cubicBezTo>
                    <a:pt x="5793844" y="1835468"/>
                    <a:pt x="5793844" y="1841183"/>
                    <a:pt x="5792891" y="1846898"/>
                  </a:cubicBezTo>
                  <a:cubicBezTo>
                    <a:pt x="5792891" y="1846898"/>
                    <a:pt x="5792891" y="1846898"/>
                    <a:pt x="5792891" y="1846898"/>
                  </a:cubicBezTo>
                  <a:cubicBezTo>
                    <a:pt x="5784319" y="1862138"/>
                    <a:pt x="5783366" y="1879283"/>
                    <a:pt x="5785271" y="1896428"/>
                  </a:cubicBezTo>
                  <a:cubicBezTo>
                    <a:pt x="5772889" y="1932623"/>
                    <a:pt x="5773841" y="1969770"/>
                    <a:pt x="5772889" y="2006918"/>
                  </a:cubicBezTo>
                  <a:cubicBezTo>
                    <a:pt x="5763364" y="2025968"/>
                    <a:pt x="5765269" y="2046923"/>
                    <a:pt x="5766221" y="2067878"/>
                  </a:cubicBezTo>
                  <a:cubicBezTo>
                    <a:pt x="5762411" y="2092643"/>
                    <a:pt x="5758601" y="2118360"/>
                    <a:pt x="5754791" y="2143125"/>
                  </a:cubicBezTo>
                  <a:cubicBezTo>
                    <a:pt x="5743361" y="2145030"/>
                    <a:pt x="5731931" y="2143125"/>
                    <a:pt x="5722406" y="2151698"/>
                  </a:cubicBezTo>
                  <a:cubicBezTo>
                    <a:pt x="5722406" y="2151698"/>
                    <a:pt x="5722406" y="2151698"/>
                    <a:pt x="5722406" y="2151698"/>
                  </a:cubicBezTo>
                  <a:cubicBezTo>
                    <a:pt x="5662398" y="2156460"/>
                    <a:pt x="5321403" y="2220278"/>
                    <a:pt x="5310926" y="2225993"/>
                  </a:cubicBezTo>
                  <a:cubicBezTo>
                    <a:pt x="5309021" y="2226945"/>
                    <a:pt x="5308069" y="2227898"/>
                    <a:pt x="5306164" y="2228850"/>
                  </a:cubicBezTo>
                  <a:cubicBezTo>
                    <a:pt x="5284256" y="2232660"/>
                    <a:pt x="5218534" y="2239328"/>
                    <a:pt x="5209009" y="2246948"/>
                  </a:cubicBezTo>
                  <a:cubicBezTo>
                    <a:pt x="5209009" y="2246948"/>
                    <a:pt x="5209009" y="2246948"/>
                    <a:pt x="5209009" y="2246948"/>
                  </a:cubicBezTo>
                  <a:cubicBezTo>
                    <a:pt x="5168051" y="2251710"/>
                    <a:pt x="5127094" y="2260283"/>
                    <a:pt x="5085184" y="2249805"/>
                  </a:cubicBezTo>
                  <a:cubicBezTo>
                    <a:pt x="5067086" y="2245043"/>
                    <a:pt x="5008984" y="2274570"/>
                    <a:pt x="5001364" y="2286000"/>
                  </a:cubicBezTo>
                  <a:cubicBezTo>
                    <a:pt x="4980409" y="2307908"/>
                    <a:pt x="4975646" y="2336483"/>
                    <a:pt x="4965169" y="2363153"/>
                  </a:cubicBezTo>
                  <a:cubicBezTo>
                    <a:pt x="4958501" y="2394585"/>
                    <a:pt x="4927069" y="2492693"/>
                    <a:pt x="4912781" y="2507933"/>
                  </a:cubicBezTo>
                  <a:cubicBezTo>
                    <a:pt x="4826103" y="2599373"/>
                    <a:pt x="4698469" y="2922270"/>
                    <a:pt x="4687039" y="2970848"/>
                  </a:cubicBezTo>
                  <a:cubicBezTo>
                    <a:pt x="4680371" y="2976563"/>
                    <a:pt x="4641319" y="3111818"/>
                    <a:pt x="4620364" y="3170873"/>
                  </a:cubicBezTo>
                  <a:cubicBezTo>
                    <a:pt x="4587978" y="3260408"/>
                    <a:pt x="4397478" y="3664268"/>
                    <a:pt x="4391764" y="3722370"/>
                  </a:cubicBezTo>
                  <a:cubicBezTo>
                    <a:pt x="4389859" y="3725228"/>
                    <a:pt x="4388906" y="3728085"/>
                    <a:pt x="4388906" y="3730943"/>
                  </a:cubicBezTo>
                  <a:cubicBezTo>
                    <a:pt x="4381286" y="3750945"/>
                    <a:pt x="4374619" y="3810000"/>
                    <a:pt x="4373666" y="3818573"/>
                  </a:cubicBezTo>
                  <a:cubicBezTo>
                    <a:pt x="4366998" y="3857625"/>
                    <a:pt x="4343186" y="3886200"/>
                    <a:pt x="4318421" y="3914775"/>
                  </a:cubicBezTo>
                  <a:cubicBezTo>
                    <a:pt x="4270796" y="3970020"/>
                    <a:pt x="4134589" y="4238625"/>
                    <a:pt x="4151733" y="4318635"/>
                  </a:cubicBezTo>
                  <a:cubicBezTo>
                    <a:pt x="4151733" y="4321493"/>
                    <a:pt x="4125064" y="4431983"/>
                    <a:pt x="4112681" y="4448175"/>
                  </a:cubicBezTo>
                  <a:cubicBezTo>
                    <a:pt x="4037433" y="4547235"/>
                    <a:pt x="3948851" y="4632008"/>
                    <a:pt x="3847886" y="4705350"/>
                  </a:cubicBezTo>
                  <a:cubicBezTo>
                    <a:pt x="3847886" y="4705350"/>
                    <a:pt x="3847886" y="4705350"/>
                    <a:pt x="3847886" y="4705350"/>
                  </a:cubicBezTo>
                  <a:cubicBezTo>
                    <a:pt x="3785973" y="4709160"/>
                    <a:pt x="3726918" y="4724400"/>
                    <a:pt x="3669768" y="4745355"/>
                  </a:cubicBezTo>
                  <a:cubicBezTo>
                    <a:pt x="3606903" y="4759643"/>
                    <a:pt x="3564993" y="4800600"/>
                    <a:pt x="3535466" y="4855845"/>
                  </a:cubicBezTo>
                  <a:cubicBezTo>
                    <a:pt x="3527846" y="4870133"/>
                    <a:pt x="3507843" y="4890135"/>
                    <a:pt x="3506891" y="4887278"/>
                  </a:cubicBezTo>
                  <a:cubicBezTo>
                    <a:pt x="3379256" y="4489133"/>
                    <a:pt x="3251621" y="4090988"/>
                    <a:pt x="3123986" y="3693795"/>
                  </a:cubicBezTo>
                  <a:cubicBezTo>
                    <a:pt x="3116366" y="3669030"/>
                    <a:pt x="3103983" y="3659505"/>
                    <a:pt x="3077314" y="3657600"/>
                  </a:cubicBezTo>
                  <a:cubicBezTo>
                    <a:pt x="2791564" y="3633788"/>
                    <a:pt x="444603" y="3435668"/>
                    <a:pt x="48363" y="3403283"/>
                  </a:cubicBezTo>
                  <a:cubicBezTo>
                    <a:pt x="-5929" y="3398520"/>
                    <a:pt x="-7834" y="3402330"/>
                    <a:pt x="10263" y="3453765"/>
                  </a:cubicBezTo>
                  <a:cubicBezTo>
                    <a:pt x="68366" y="3618548"/>
                    <a:pt x="722733" y="5509260"/>
                    <a:pt x="783693" y="5687378"/>
                  </a:cubicBezTo>
                  <a:cubicBezTo>
                    <a:pt x="797028" y="5724525"/>
                    <a:pt x="821793" y="5742623"/>
                    <a:pt x="858941" y="5751195"/>
                  </a:cubicBezTo>
                  <a:cubicBezTo>
                    <a:pt x="1196126" y="5827395"/>
                    <a:pt x="3562136" y="6356033"/>
                    <a:pt x="3812644" y="6414135"/>
                  </a:cubicBezTo>
                  <a:cubicBezTo>
                    <a:pt x="3835503" y="6419850"/>
                    <a:pt x="3858364" y="6423660"/>
                    <a:pt x="3882176" y="6414135"/>
                  </a:cubicBezTo>
                  <a:cubicBezTo>
                    <a:pt x="3978378" y="6374130"/>
                    <a:pt x="5427131" y="5882640"/>
                    <a:pt x="5439514" y="5869305"/>
                  </a:cubicBezTo>
                  <a:cubicBezTo>
                    <a:pt x="5436656" y="5863590"/>
                    <a:pt x="5498569" y="5767388"/>
                    <a:pt x="5500473" y="5750243"/>
                  </a:cubicBezTo>
                  <a:cubicBezTo>
                    <a:pt x="5514761" y="5647373"/>
                    <a:pt x="5511903" y="5643563"/>
                    <a:pt x="5409986" y="5628323"/>
                  </a:cubicBezTo>
                  <a:cubicBezTo>
                    <a:pt x="5058514" y="5574030"/>
                    <a:pt x="4707994" y="5520690"/>
                    <a:pt x="4356521" y="5469255"/>
                  </a:cubicBezTo>
                  <a:cubicBezTo>
                    <a:pt x="4266034" y="5455920"/>
                    <a:pt x="4175546" y="5434965"/>
                    <a:pt x="4083153" y="5431155"/>
                  </a:cubicBezTo>
                  <a:cubicBezTo>
                    <a:pt x="4077439" y="5432108"/>
                    <a:pt x="4023146" y="5385435"/>
                    <a:pt x="4065056" y="5359718"/>
                  </a:cubicBezTo>
                  <a:cubicBezTo>
                    <a:pt x="4068866" y="5359718"/>
                    <a:pt x="4120301" y="5326380"/>
                    <a:pt x="4126969" y="5299710"/>
                  </a:cubicBezTo>
                  <a:cubicBezTo>
                    <a:pt x="4135541" y="5267325"/>
                    <a:pt x="4155544" y="5253990"/>
                    <a:pt x="4185071" y="5245418"/>
                  </a:cubicBezTo>
                  <a:cubicBezTo>
                    <a:pt x="4251746" y="5226368"/>
                    <a:pt x="4318421" y="5204460"/>
                    <a:pt x="4386048" y="5192078"/>
                  </a:cubicBezTo>
                  <a:cubicBezTo>
                    <a:pt x="4443198" y="5181600"/>
                    <a:pt x="4478441" y="5154930"/>
                    <a:pt x="4485109" y="5096828"/>
                  </a:cubicBezTo>
                  <a:cubicBezTo>
                    <a:pt x="4490823" y="5081588"/>
                    <a:pt x="4499396" y="5043488"/>
                    <a:pt x="4500348" y="5039678"/>
                  </a:cubicBezTo>
                  <a:cubicBezTo>
                    <a:pt x="4511778" y="5033963"/>
                    <a:pt x="4640366" y="4949190"/>
                    <a:pt x="4657511" y="4881563"/>
                  </a:cubicBezTo>
                  <a:cubicBezTo>
                    <a:pt x="4657511" y="4881563"/>
                    <a:pt x="4657511" y="4881563"/>
                    <a:pt x="4657511" y="4880610"/>
                  </a:cubicBezTo>
                  <a:cubicBezTo>
                    <a:pt x="4659416" y="4880610"/>
                    <a:pt x="4685134" y="4797743"/>
                    <a:pt x="4685134" y="4792028"/>
                  </a:cubicBezTo>
                  <a:cubicBezTo>
                    <a:pt x="4694659" y="4772025"/>
                    <a:pt x="4710851" y="4756785"/>
                    <a:pt x="4729901" y="4742498"/>
                  </a:cubicBezTo>
                  <a:cubicBezTo>
                    <a:pt x="4836581" y="4663440"/>
                    <a:pt x="5026128" y="4291965"/>
                    <a:pt x="5028034" y="4289108"/>
                  </a:cubicBezTo>
                  <a:cubicBezTo>
                    <a:pt x="5040416" y="4272915"/>
                    <a:pt x="5043273" y="4254818"/>
                    <a:pt x="5041369" y="4235768"/>
                  </a:cubicBezTo>
                  <a:cubicBezTo>
                    <a:pt x="5040416" y="4232910"/>
                    <a:pt x="5088994" y="4015740"/>
                    <a:pt x="5100423" y="3920490"/>
                  </a:cubicBezTo>
                  <a:cubicBezTo>
                    <a:pt x="5104234" y="3910965"/>
                    <a:pt x="5139476" y="3823335"/>
                    <a:pt x="5154716" y="3794760"/>
                  </a:cubicBezTo>
                  <a:cubicBezTo>
                    <a:pt x="5181386" y="3772853"/>
                    <a:pt x="5205198" y="3748088"/>
                    <a:pt x="5224248" y="3719513"/>
                  </a:cubicBezTo>
                  <a:cubicBezTo>
                    <a:pt x="5247109" y="3740468"/>
                    <a:pt x="5233773" y="3769995"/>
                    <a:pt x="5241394" y="3794760"/>
                  </a:cubicBezTo>
                  <a:cubicBezTo>
                    <a:pt x="5241394" y="3801428"/>
                    <a:pt x="5239489" y="3874770"/>
                    <a:pt x="5235678" y="3905250"/>
                  </a:cubicBezTo>
                  <a:cubicBezTo>
                    <a:pt x="5234726" y="3915728"/>
                    <a:pt x="5239489" y="3988118"/>
                    <a:pt x="5229964" y="4012883"/>
                  </a:cubicBezTo>
                  <a:cubicBezTo>
                    <a:pt x="5219486" y="4065270"/>
                    <a:pt x="5198531" y="4115753"/>
                    <a:pt x="5192816" y="4169093"/>
                  </a:cubicBezTo>
                  <a:cubicBezTo>
                    <a:pt x="5194721" y="4172903"/>
                    <a:pt x="5161384" y="4284345"/>
                    <a:pt x="5158526" y="4288155"/>
                  </a:cubicBezTo>
                  <a:cubicBezTo>
                    <a:pt x="5119473" y="4337685"/>
                    <a:pt x="5117569" y="4396740"/>
                    <a:pt x="5112806" y="4455795"/>
                  </a:cubicBezTo>
                  <a:cubicBezTo>
                    <a:pt x="5111853" y="4461510"/>
                    <a:pt x="5102328" y="4538663"/>
                    <a:pt x="5102328" y="4551045"/>
                  </a:cubicBezTo>
                  <a:cubicBezTo>
                    <a:pt x="5101376" y="4561523"/>
                    <a:pt x="5106139" y="4607243"/>
                    <a:pt x="5102328" y="4606290"/>
                  </a:cubicBezTo>
                  <a:cubicBezTo>
                    <a:pt x="5088994" y="4625340"/>
                    <a:pt x="5089946" y="4848225"/>
                    <a:pt x="5086136" y="4851083"/>
                  </a:cubicBezTo>
                  <a:cubicBezTo>
                    <a:pt x="5078516" y="4900613"/>
                    <a:pt x="5083278" y="5044440"/>
                    <a:pt x="5083278" y="5066348"/>
                  </a:cubicBezTo>
                  <a:cubicBezTo>
                    <a:pt x="5083278" y="5172075"/>
                    <a:pt x="5083278" y="5172075"/>
                    <a:pt x="5190911" y="5172075"/>
                  </a:cubicBezTo>
                  <a:cubicBezTo>
                    <a:pt x="5940528" y="5172075"/>
                    <a:pt x="7475006" y="5172075"/>
                    <a:pt x="7493103" y="5171123"/>
                  </a:cubicBezTo>
                  <a:cubicBezTo>
                    <a:pt x="7530251" y="5170170"/>
                    <a:pt x="7550253" y="5153978"/>
                    <a:pt x="7540728" y="5113973"/>
                  </a:cubicBezTo>
                  <a:cubicBezTo>
                    <a:pt x="7538823" y="5087303"/>
                    <a:pt x="7544539" y="5060633"/>
                    <a:pt x="7531203" y="5035868"/>
                  </a:cubicBezTo>
                  <a:cubicBezTo>
                    <a:pt x="7529298" y="5033010"/>
                    <a:pt x="7526441" y="4953000"/>
                    <a:pt x="7530251" y="4920615"/>
                  </a:cubicBezTo>
                  <a:cubicBezTo>
                    <a:pt x="7530251" y="4893945"/>
                    <a:pt x="7519773" y="4828223"/>
                    <a:pt x="7515964" y="4822508"/>
                  </a:cubicBezTo>
                  <a:cubicBezTo>
                    <a:pt x="7515964" y="4748213"/>
                    <a:pt x="7527394" y="4462463"/>
                    <a:pt x="7527394" y="4438650"/>
                  </a:cubicBezTo>
                  <a:cubicBezTo>
                    <a:pt x="7531203" y="4432935"/>
                    <a:pt x="7638836" y="4023360"/>
                    <a:pt x="7640741" y="4023360"/>
                  </a:cubicBezTo>
                  <a:cubicBezTo>
                    <a:pt x="7640741" y="4024313"/>
                    <a:pt x="7640741" y="4025265"/>
                    <a:pt x="7640741" y="4026218"/>
                  </a:cubicBezTo>
                  <a:cubicBezTo>
                    <a:pt x="7653123" y="4068128"/>
                    <a:pt x="7693128" y="4152900"/>
                    <a:pt x="7695986" y="4155758"/>
                  </a:cubicBezTo>
                  <a:cubicBezTo>
                    <a:pt x="7695034" y="4184333"/>
                    <a:pt x="7801714" y="4412933"/>
                    <a:pt x="7802666" y="4413885"/>
                  </a:cubicBezTo>
                  <a:cubicBezTo>
                    <a:pt x="7826478" y="4495800"/>
                    <a:pt x="7801714" y="4456748"/>
                    <a:pt x="7836956" y="4534853"/>
                  </a:cubicBezTo>
                  <a:cubicBezTo>
                    <a:pt x="7836003" y="4539615"/>
                    <a:pt x="7885534" y="4655820"/>
                    <a:pt x="7897916" y="4672965"/>
                  </a:cubicBezTo>
                  <a:cubicBezTo>
                    <a:pt x="7944589" y="4787265"/>
                    <a:pt x="8016978" y="4935855"/>
                    <a:pt x="8019836" y="4934903"/>
                  </a:cubicBezTo>
                  <a:cubicBezTo>
                    <a:pt x="8132231" y="5106353"/>
                    <a:pt x="8221766" y="5200650"/>
                    <a:pt x="8265581" y="5229225"/>
                  </a:cubicBezTo>
                  <a:cubicBezTo>
                    <a:pt x="8268439" y="5229225"/>
                    <a:pt x="8308444" y="5266373"/>
                    <a:pt x="8308444" y="5270183"/>
                  </a:cubicBezTo>
                  <a:cubicBezTo>
                    <a:pt x="8322731" y="5306378"/>
                    <a:pt x="8289394" y="5299710"/>
                    <a:pt x="8274153" y="5303520"/>
                  </a:cubicBezTo>
                  <a:cubicBezTo>
                    <a:pt x="8111276" y="5343525"/>
                    <a:pt x="7950303" y="5387340"/>
                    <a:pt x="7787426" y="5428298"/>
                  </a:cubicBezTo>
                  <a:cubicBezTo>
                    <a:pt x="7758851" y="5435918"/>
                    <a:pt x="7733134" y="5445443"/>
                    <a:pt x="7721703" y="5471160"/>
                  </a:cubicBezTo>
                  <a:cubicBezTo>
                    <a:pt x="7721703" y="5471160"/>
                    <a:pt x="7721703" y="5471160"/>
                    <a:pt x="7721703" y="5471160"/>
                  </a:cubicBezTo>
                  <a:cubicBezTo>
                    <a:pt x="7721703" y="5471160"/>
                    <a:pt x="7721703" y="5471160"/>
                    <a:pt x="7721703" y="5472113"/>
                  </a:cubicBezTo>
                  <a:cubicBezTo>
                    <a:pt x="7719798" y="5476875"/>
                    <a:pt x="7711226" y="5553075"/>
                    <a:pt x="7720751" y="5585460"/>
                  </a:cubicBezTo>
                  <a:cubicBezTo>
                    <a:pt x="7743611" y="5622608"/>
                    <a:pt x="7885534" y="5739765"/>
                    <a:pt x="7937921" y="5749290"/>
                  </a:cubicBezTo>
                  <a:cubicBezTo>
                    <a:pt x="8046506" y="5769293"/>
                    <a:pt x="8536091" y="5876925"/>
                    <a:pt x="8677061" y="5865495"/>
                  </a:cubicBezTo>
                  <a:cubicBezTo>
                    <a:pt x="8724686" y="5861685"/>
                    <a:pt x="8771358" y="5853113"/>
                    <a:pt x="8818983" y="5855018"/>
                  </a:cubicBezTo>
                  <a:cubicBezTo>
                    <a:pt x="8849463" y="5855970"/>
                    <a:pt x="8865656" y="5865495"/>
                    <a:pt x="8869466" y="5896928"/>
                  </a:cubicBezTo>
                  <a:cubicBezTo>
                    <a:pt x="8875181" y="5945505"/>
                    <a:pt x="8882800" y="5994083"/>
                    <a:pt x="8889469" y="6042660"/>
                  </a:cubicBezTo>
                  <a:cubicBezTo>
                    <a:pt x="8893279" y="6075998"/>
                    <a:pt x="8904708" y="6104573"/>
                    <a:pt x="8942808" y="6113145"/>
                  </a:cubicBezTo>
                  <a:cubicBezTo>
                    <a:pt x="8995196" y="6125528"/>
                    <a:pt x="9045679" y="6144578"/>
                    <a:pt x="9099019" y="6154103"/>
                  </a:cubicBezTo>
                  <a:cubicBezTo>
                    <a:pt x="9149500" y="6162675"/>
                    <a:pt x="9242846" y="6126480"/>
                    <a:pt x="9242846" y="6126480"/>
                  </a:cubicBezTo>
                  <a:cubicBezTo>
                    <a:pt x="9287613" y="6126480"/>
                    <a:pt x="9319046" y="6111240"/>
                    <a:pt x="9308569" y="6058853"/>
                  </a:cubicBezTo>
                  <a:cubicBezTo>
                    <a:pt x="9303806" y="6035993"/>
                    <a:pt x="9346669" y="6026468"/>
                    <a:pt x="9356194" y="6027420"/>
                  </a:cubicBezTo>
                  <a:cubicBezTo>
                    <a:pt x="9378100" y="6028373"/>
                    <a:pt x="9400008" y="6025515"/>
                    <a:pt x="9422869" y="6022658"/>
                  </a:cubicBezTo>
                  <a:cubicBezTo>
                    <a:pt x="9649563" y="5992178"/>
                    <a:pt x="9875306" y="5959793"/>
                    <a:pt x="10102000" y="5926455"/>
                  </a:cubicBezTo>
                  <a:cubicBezTo>
                    <a:pt x="10142006" y="5920740"/>
                    <a:pt x="10166771" y="5928360"/>
                    <a:pt x="10171533" y="5972175"/>
                  </a:cubicBezTo>
                  <a:cubicBezTo>
                    <a:pt x="10175344" y="6005513"/>
                    <a:pt x="10196298" y="6016943"/>
                    <a:pt x="10227731" y="6017895"/>
                  </a:cubicBezTo>
                  <a:cubicBezTo>
                    <a:pt x="10262973" y="6018848"/>
                    <a:pt x="10297263" y="6011228"/>
                    <a:pt x="10331554" y="6008370"/>
                  </a:cubicBezTo>
                  <a:cubicBezTo>
                    <a:pt x="10384894" y="6004560"/>
                    <a:pt x="10399181" y="5991225"/>
                    <a:pt x="10399181" y="5937885"/>
                  </a:cubicBezTo>
                  <a:cubicBezTo>
                    <a:pt x="10402038" y="5715953"/>
                    <a:pt x="10401086" y="5496878"/>
                    <a:pt x="10401086" y="5277803"/>
                  </a:cubicBezTo>
                  <a:close/>
                  <a:moveTo>
                    <a:pt x="5120426" y="4653915"/>
                  </a:moveTo>
                  <a:cubicBezTo>
                    <a:pt x="5120426" y="4652963"/>
                    <a:pt x="5120426" y="4652010"/>
                    <a:pt x="5120426" y="4650105"/>
                  </a:cubicBezTo>
                  <a:cubicBezTo>
                    <a:pt x="5120426" y="4651058"/>
                    <a:pt x="5120426" y="4651058"/>
                    <a:pt x="5121378" y="4652010"/>
                  </a:cubicBezTo>
                  <a:cubicBezTo>
                    <a:pt x="5121378" y="4652010"/>
                    <a:pt x="5120426" y="4652963"/>
                    <a:pt x="5120426" y="4653915"/>
                  </a:cubicBezTo>
                  <a:close/>
                  <a:moveTo>
                    <a:pt x="5252823" y="3790950"/>
                  </a:moveTo>
                  <a:cubicBezTo>
                    <a:pt x="5252823" y="3790950"/>
                    <a:pt x="5252823" y="3791903"/>
                    <a:pt x="5252823" y="3790950"/>
                  </a:cubicBezTo>
                  <a:cubicBezTo>
                    <a:pt x="5251871" y="3791903"/>
                    <a:pt x="5251871" y="3791903"/>
                    <a:pt x="5250919" y="3791903"/>
                  </a:cubicBezTo>
                  <a:cubicBezTo>
                    <a:pt x="5251871" y="3791903"/>
                    <a:pt x="5252823" y="3790950"/>
                    <a:pt x="5252823" y="3790950"/>
                  </a:cubicBezTo>
                  <a:cubicBezTo>
                    <a:pt x="5252823" y="3790950"/>
                    <a:pt x="5252823" y="3790950"/>
                    <a:pt x="5252823" y="3790950"/>
                  </a:cubicBezTo>
                  <a:close/>
                  <a:moveTo>
                    <a:pt x="5253776" y="3801428"/>
                  </a:move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lose/>
                  <a:moveTo>
                    <a:pt x="7520726" y="5030153"/>
                  </a:move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lose/>
                  <a:moveTo>
                    <a:pt x="7243548" y="2096453"/>
                  </a:moveTo>
                  <a:cubicBezTo>
                    <a:pt x="7243548" y="2095500"/>
                    <a:pt x="7243548" y="2095500"/>
                    <a:pt x="7243548" y="2096453"/>
                  </a:cubicBezTo>
                  <a:cubicBezTo>
                    <a:pt x="7227356" y="2051685"/>
                    <a:pt x="7243548" y="2016443"/>
                    <a:pt x="7273076" y="1983105"/>
                  </a:cubicBezTo>
                  <a:cubicBezTo>
                    <a:pt x="7277839" y="1977390"/>
                    <a:pt x="7281648" y="1969770"/>
                    <a:pt x="7281648" y="1962150"/>
                  </a:cubicBezTo>
                  <a:cubicBezTo>
                    <a:pt x="7292126" y="1971675"/>
                    <a:pt x="7301651" y="1981200"/>
                    <a:pt x="7311176" y="1991678"/>
                  </a:cubicBezTo>
                  <a:lnTo>
                    <a:pt x="7311176" y="1991678"/>
                  </a:lnTo>
                  <a:cubicBezTo>
                    <a:pt x="7314986" y="1999298"/>
                    <a:pt x="7319748" y="2003108"/>
                    <a:pt x="7328321" y="2002155"/>
                  </a:cubicBezTo>
                  <a:cubicBezTo>
                    <a:pt x="7339751" y="2006918"/>
                    <a:pt x="7351181" y="2010728"/>
                    <a:pt x="7368326" y="2017395"/>
                  </a:cubicBezTo>
                  <a:cubicBezTo>
                    <a:pt x="7321653" y="2038350"/>
                    <a:pt x="7280696" y="2064068"/>
                    <a:pt x="7243548" y="2096453"/>
                  </a:cubicBezTo>
                  <a:close/>
                  <a:moveTo>
                    <a:pt x="7532156" y="1809750"/>
                  </a:moveTo>
                  <a:cubicBezTo>
                    <a:pt x="7492151" y="1830705"/>
                    <a:pt x="7453098" y="1853565"/>
                    <a:pt x="7414046" y="1876425"/>
                  </a:cubicBezTo>
                  <a:cubicBezTo>
                    <a:pt x="7376898" y="1888808"/>
                    <a:pt x="7339751" y="1901190"/>
                    <a:pt x="7302603" y="1913573"/>
                  </a:cubicBezTo>
                  <a:cubicBezTo>
                    <a:pt x="7344514" y="1848803"/>
                    <a:pt x="7385471" y="1784033"/>
                    <a:pt x="7427381" y="1719263"/>
                  </a:cubicBezTo>
                  <a:cubicBezTo>
                    <a:pt x="7439764" y="1721168"/>
                    <a:pt x="7452146" y="1723073"/>
                    <a:pt x="7463576" y="1725930"/>
                  </a:cubicBezTo>
                  <a:cubicBezTo>
                    <a:pt x="7485484" y="1744028"/>
                    <a:pt x="7515964" y="1744980"/>
                    <a:pt x="7536919" y="1766888"/>
                  </a:cubicBezTo>
                  <a:cubicBezTo>
                    <a:pt x="7552159" y="1784985"/>
                    <a:pt x="7559778" y="1795463"/>
                    <a:pt x="7532156" y="1809750"/>
                  </a:cubicBezTo>
                  <a:close/>
                  <a:moveTo>
                    <a:pt x="7635026" y="2258378"/>
                  </a:moveTo>
                  <a:cubicBezTo>
                    <a:pt x="7634073" y="2264093"/>
                    <a:pt x="7634073" y="2269808"/>
                    <a:pt x="7633121" y="2275523"/>
                  </a:cubicBezTo>
                  <a:cubicBezTo>
                    <a:pt x="7626453" y="2285048"/>
                    <a:pt x="7624548" y="2294573"/>
                    <a:pt x="7625501" y="2306003"/>
                  </a:cubicBezTo>
                  <a:cubicBezTo>
                    <a:pt x="7610261" y="2336483"/>
                    <a:pt x="7592164" y="2366010"/>
                    <a:pt x="7555969" y="2381250"/>
                  </a:cubicBezTo>
                  <a:cubicBezTo>
                    <a:pt x="7543586" y="2325053"/>
                    <a:pt x="7547396" y="2276475"/>
                    <a:pt x="7591211" y="2235518"/>
                  </a:cubicBezTo>
                  <a:cubicBezTo>
                    <a:pt x="7604546" y="2223135"/>
                    <a:pt x="7613119" y="2205990"/>
                    <a:pt x="7624548" y="2190750"/>
                  </a:cubicBezTo>
                  <a:cubicBezTo>
                    <a:pt x="7624548" y="2190750"/>
                    <a:pt x="7624548" y="2190750"/>
                    <a:pt x="7624548" y="2190750"/>
                  </a:cubicBezTo>
                  <a:cubicBezTo>
                    <a:pt x="7647409" y="2210753"/>
                    <a:pt x="7626453" y="2236470"/>
                    <a:pt x="7635026" y="2258378"/>
                  </a:cubicBezTo>
                  <a:close/>
                  <a:moveTo>
                    <a:pt x="7758851" y="1743075"/>
                  </a:moveTo>
                  <a:cubicBezTo>
                    <a:pt x="7758851" y="1743075"/>
                    <a:pt x="7757898" y="1742123"/>
                    <a:pt x="7757898" y="1742123"/>
                  </a:cubicBezTo>
                  <a:cubicBezTo>
                    <a:pt x="7757898" y="1742123"/>
                    <a:pt x="7757898" y="1742123"/>
                    <a:pt x="7757898" y="1741170"/>
                  </a:cubicBezTo>
                  <a:cubicBezTo>
                    <a:pt x="7757898" y="1742123"/>
                    <a:pt x="7758851" y="1742123"/>
                    <a:pt x="7758851" y="1743075"/>
                  </a:cubicBezTo>
                  <a:cubicBezTo>
                    <a:pt x="7758851" y="1743075"/>
                    <a:pt x="7758851" y="1743075"/>
                    <a:pt x="7758851" y="1743075"/>
                  </a:cubicBezTo>
                  <a:close/>
                  <a:moveTo>
                    <a:pt x="9201888" y="6113145"/>
                  </a:moveTo>
                  <a:cubicBezTo>
                    <a:pt x="9201888" y="6113145"/>
                    <a:pt x="9200936" y="6113145"/>
                    <a:pt x="9201888" y="6113145"/>
                  </a:cubicBezTo>
                  <a:cubicBezTo>
                    <a:pt x="9201888" y="6112193"/>
                    <a:pt x="9201888" y="6112193"/>
                    <a:pt x="9201888" y="6113145"/>
                  </a:cubicBezTo>
                  <a:cubicBezTo>
                    <a:pt x="9201888" y="6112193"/>
                    <a:pt x="9201888" y="6113145"/>
                    <a:pt x="9201888" y="6113145"/>
                  </a:cubicBezTo>
                  <a:close/>
                  <a:moveTo>
                    <a:pt x="9740050" y="5124450"/>
                  </a:moveTo>
                  <a:cubicBezTo>
                    <a:pt x="9733383" y="5117783"/>
                    <a:pt x="9089494" y="5115878"/>
                    <a:pt x="8798029" y="5114925"/>
                  </a:cubicBezTo>
                  <a:cubicBezTo>
                    <a:pt x="8795171" y="5104448"/>
                    <a:pt x="8874229" y="4975860"/>
                    <a:pt x="8872323" y="4905375"/>
                  </a:cubicBezTo>
                  <a:cubicBezTo>
                    <a:pt x="8877086" y="4879658"/>
                    <a:pt x="8853273" y="4698683"/>
                    <a:pt x="8845654" y="4692015"/>
                  </a:cubicBezTo>
                  <a:cubicBezTo>
                    <a:pt x="8826604" y="4610100"/>
                    <a:pt x="8740879" y="4419600"/>
                    <a:pt x="8737069" y="4410075"/>
                  </a:cubicBezTo>
                  <a:cubicBezTo>
                    <a:pt x="8730400" y="4394835"/>
                    <a:pt x="8723733" y="4378643"/>
                    <a:pt x="8715161" y="4363403"/>
                  </a:cubicBezTo>
                  <a:cubicBezTo>
                    <a:pt x="8666583" y="4273868"/>
                    <a:pt x="8567523" y="4095750"/>
                    <a:pt x="8567523" y="4095750"/>
                  </a:cubicBezTo>
                  <a:cubicBezTo>
                    <a:pt x="8567523" y="4095750"/>
                    <a:pt x="8567523" y="4089083"/>
                    <a:pt x="8567523" y="4085273"/>
                  </a:cubicBezTo>
                  <a:cubicBezTo>
                    <a:pt x="8573238" y="4057650"/>
                    <a:pt x="8585621" y="4071938"/>
                    <a:pt x="8596098" y="4081463"/>
                  </a:cubicBezTo>
                  <a:cubicBezTo>
                    <a:pt x="8678013" y="4153853"/>
                    <a:pt x="9679091" y="5034915"/>
                    <a:pt x="9721000" y="5074920"/>
                  </a:cubicBezTo>
                  <a:cubicBezTo>
                    <a:pt x="9733383" y="5087303"/>
                    <a:pt x="9767673" y="5095875"/>
                    <a:pt x="9740050" y="512445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Plus Sign 31">
            <a:extLst>
              <a:ext uri="{FF2B5EF4-FFF2-40B4-BE49-F238E27FC236}">
                <a16:creationId xmlns:a16="http://schemas.microsoft.com/office/drawing/2014/main" id="{05ADE562-83E4-4F4E-BB49-26001E38B8CA}"/>
              </a:ext>
            </a:extLst>
          </p:cNvPr>
          <p:cNvSpPr/>
          <p:nvPr/>
        </p:nvSpPr>
        <p:spPr>
          <a:xfrm>
            <a:off x="9615333" y="4240313"/>
            <a:ext cx="448003" cy="448003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93F54A-5047-430A-BE4B-751B8A97079F}"/>
              </a:ext>
            </a:extLst>
          </p:cNvPr>
          <p:cNvGrpSpPr/>
          <p:nvPr/>
        </p:nvGrpSpPr>
        <p:grpSpPr>
          <a:xfrm rot="20857237">
            <a:off x="9024574" y="3519587"/>
            <a:ext cx="1109031" cy="1274933"/>
            <a:chOff x="8873991" y="3923317"/>
            <a:chExt cx="1109031" cy="127493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22895FC-3765-4CEC-ACEC-0A04BDAFA5E8}"/>
                </a:ext>
              </a:extLst>
            </p:cNvPr>
            <p:cNvGrpSpPr/>
            <p:nvPr/>
          </p:nvGrpSpPr>
          <p:grpSpPr>
            <a:xfrm>
              <a:off x="8932620" y="3923317"/>
              <a:ext cx="1050402" cy="1274933"/>
              <a:chOff x="8772175" y="4670224"/>
              <a:chExt cx="1050402" cy="1274933"/>
            </a:xfrm>
            <a:solidFill>
              <a:schemeClr val="bg1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40E0907-0F25-49DC-B94F-BDA5FAE3D413}"/>
                  </a:ext>
                </a:extLst>
              </p:cNvPr>
              <p:cNvSpPr/>
              <p:nvPr/>
            </p:nvSpPr>
            <p:spPr>
              <a:xfrm rot="567401">
                <a:off x="8772175" y="4670224"/>
                <a:ext cx="116160" cy="704068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grpFill/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416E369-C8CC-4B34-9F95-24F901D1F5A2}"/>
                  </a:ext>
                </a:extLst>
              </p:cNvPr>
              <p:cNvSpPr/>
              <p:nvPr/>
            </p:nvSpPr>
            <p:spPr>
              <a:xfrm rot="2624473">
                <a:off x="9205359" y="5419204"/>
                <a:ext cx="175807" cy="376730"/>
              </a:xfrm>
              <a:custGeom>
                <a:avLst/>
                <a:gdLst>
                  <a:gd name="connsiteX0" fmla="*/ 0 w 144018"/>
                  <a:gd name="connsiteY0" fmla="*/ 4566 h 308610"/>
                  <a:gd name="connsiteX1" fmla="*/ 19888 w 144018"/>
                  <a:gd name="connsiteY1" fmla="*/ 7309 h 308610"/>
                  <a:gd name="connsiteX2" fmla="*/ 28804 w 144018"/>
                  <a:gd name="connsiteY2" fmla="*/ 73146 h 308610"/>
                  <a:gd name="connsiteX3" fmla="*/ 75438 w 144018"/>
                  <a:gd name="connsiteY3" fmla="*/ 239109 h 308610"/>
                  <a:gd name="connsiteX4" fmla="*/ 104242 w 144018"/>
                  <a:gd name="connsiteY4" fmla="*/ 280943 h 308610"/>
                  <a:gd name="connsiteX5" fmla="*/ 143332 w 144018"/>
                  <a:gd name="connsiteY5" fmla="*/ 297402 h 308610"/>
                  <a:gd name="connsiteX6" fmla="*/ 143332 w 144018"/>
                  <a:gd name="connsiteY6" fmla="*/ 314547 h 308610"/>
                  <a:gd name="connsiteX7" fmla="*/ 60350 w 144018"/>
                  <a:gd name="connsiteY7" fmla="*/ 243910 h 308610"/>
                  <a:gd name="connsiteX8" fmla="*/ 4115 w 144018"/>
                  <a:gd name="connsiteY8" fmla="*/ 29940 h 308610"/>
                  <a:gd name="connsiteX9" fmla="*/ 0 w 144018"/>
                  <a:gd name="connsiteY9" fmla="*/ 4566 h 308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018" h="308610">
                    <a:moveTo>
                      <a:pt x="0" y="4566"/>
                    </a:moveTo>
                    <a:cubicBezTo>
                      <a:pt x="9601" y="-3664"/>
                      <a:pt x="13716" y="451"/>
                      <a:pt x="19888" y="7309"/>
                    </a:cubicBezTo>
                    <a:cubicBezTo>
                      <a:pt x="21260" y="32684"/>
                      <a:pt x="24689" y="52572"/>
                      <a:pt x="28804" y="73146"/>
                    </a:cubicBezTo>
                    <a:cubicBezTo>
                      <a:pt x="40462" y="129381"/>
                      <a:pt x="58979" y="202762"/>
                      <a:pt x="75438" y="239109"/>
                    </a:cubicBezTo>
                    <a:cubicBezTo>
                      <a:pt x="80924" y="250082"/>
                      <a:pt x="97384" y="274085"/>
                      <a:pt x="104242" y="280943"/>
                    </a:cubicBezTo>
                    <a:cubicBezTo>
                      <a:pt x="114529" y="289173"/>
                      <a:pt x="128930" y="297402"/>
                      <a:pt x="143332" y="297402"/>
                    </a:cubicBezTo>
                    <a:cubicBezTo>
                      <a:pt x="148133" y="302889"/>
                      <a:pt x="148133" y="309061"/>
                      <a:pt x="143332" y="314547"/>
                    </a:cubicBezTo>
                    <a:cubicBezTo>
                      <a:pt x="102184" y="307004"/>
                      <a:pt x="76810" y="280257"/>
                      <a:pt x="60350" y="243910"/>
                    </a:cubicBezTo>
                    <a:cubicBezTo>
                      <a:pt x="31547" y="174644"/>
                      <a:pt x="14402" y="104007"/>
                      <a:pt x="4115" y="29940"/>
                    </a:cubicBezTo>
                    <a:cubicBezTo>
                      <a:pt x="3429" y="21711"/>
                      <a:pt x="2057" y="12110"/>
                      <a:pt x="0" y="4566"/>
                    </a:cubicBezTo>
                    <a:close/>
                  </a:path>
                </a:pathLst>
              </a:custGeom>
              <a:grpFill/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3AC3BE8-304E-4C32-A75F-D93A0350BD78}"/>
                  </a:ext>
                </a:extLst>
              </p:cNvPr>
              <p:cNvSpPr/>
              <p:nvPr/>
            </p:nvSpPr>
            <p:spPr>
              <a:xfrm rot="2624473">
                <a:off x="9453204" y="5568427"/>
                <a:ext cx="92090" cy="376730"/>
              </a:xfrm>
              <a:custGeom>
                <a:avLst/>
                <a:gdLst>
                  <a:gd name="connsiteX0" fmla="*/ 0 w 75438"/>
                  <a:gd name="connsiteY0" fmla="*/ 9601 h 308610"/>
                  <a:gd name="connsiteX1" fmla="*/ 17145 w 75438"/>
                  <a:gd name="connsiteY1" fmla="*/ 0 h 308610"/>
                  <a:gd name="connsiteX2" fmla="*/ 75438 w 75438"/>
                  <a:gd name="connsiteY2" fmla="*/ 233858 h 308610"/>
                  <a:gd name="connsiteX3" fmla="*/ 75438 w 75438"/>
                  <a:gd name="connsiteY3" fmla="*/ 279121 h 308610"/>
                  <a:gd name="connsiteX4" fmla="*/ 65151 w 75438"/>
                  <a:gd name="connsiteY4" fmla="*/ 311353 h 308610"/>
                  <a:gd name="connsiteX5" fmla="*/ 47320 w 75438"/>
                  <a:gd name="connsiteY5" fmla="*/ 296951 h 308610"/>
                  <a:gd name="connsiteX6" fmla="*/ 61722 w 75438"/>
                  <a:gd name="connsiteY6" fmla="*/ 256489 h 308610"/>
                  <a:gd name="connsiteX7" fmla="*/ 57607 w 75438"/>
                  <a:gd name="connsiteY7" fmla="*/ 225628 h 308610"/>
                  <a:gd name="connsiteX8" fmla="*/ 5487 w 75438"/>
                  <a:gd name="connsiteY8" fmla="*/ 25375 h 308610"/>
                  <a:gd name="connsiteX9" fmla="*/ 0 w 75438"/>
                  <a:gd name="connsiteY9" fmla="*/ 9601 h 308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438" h="308610">
                    <a:moveTo>
                      <a:pt x="0" y="9601"/>
                    </a:moveTo>
                    <a:cubicBezTo>
                      <a:pt x="6172" y="3429"/>
                      <a:pt x="11659" y="6172"/>
                      <a:pt x="17145" y="0"/>
                    </a:cubicBezTo>
                    <a:cubicBezTo>
                      <a:pt x="45263" y="100127"/>
                      <a:pt x="62408" y="153619"/>
                      <a:pt x="75438" y="233858"/>
                    </a:cubicBezTo>
                    <a:cubicBezTo>
                      <a:pt x="78181" y="248945"/>
                      <a:pt x="78181" y="264033"/>
                      <a:pt x="75438" y="279121"/>
                    </a:cubicBezTo>
                    <a:cubicBezTo>
                      <a:pt x="71323" y="292837"/>
                      <a:pt x="69266" y="297637"/>
                      <a:pt x="65151" y="311353"/>
                    </a:cubicBezTo>
                    <a:cubicBezTo>
                      <a:pt x="56236" y="314782"/>
                      <a:pt x="53493" y="304495"/>
                      <a:pt x="47320" y="296951"/>
                    </a:cubicBezTo>
                    <a:cubicBezTo>
                      <a:pt x="58293" y="285979"/>
                      <a:pt x="61036" y="277749"/>
                      <a:pt x="61722" y="256489"/>
                    </a:cubicBezTo>
                    <a:cubicBezTo>
                      <a:pt x="59665" y="243459"/>
                      <a:pt x="60351" y="233172"/>
                      <a:pt x="57607" y="225628"/>
                    </a:cubicBezTo>
                    <a:cubicBezTo>
                      <a:pt x="44577" y="157734"/>
                      <a:pt x="28804" y="100127"/>
                      <a:pt x="5487" y="25375"/>
                    </a:cubicBezTo>
                    <a:cubicBezTo>
                      <a:pt x="4801" y="21946"/>
                      <a:pt x="2058" y="13030"/>
                      <a:pt x="0" y="9601"/>
                    </a:cubicBezTo>
                    <a:close/>
                  </a:path>
                </a:pathLst>
              </a:custGeom>
              <a:grpFill/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676DCC6-A67A-4878-9059-57495BE308CD}"/>
                  </a:ext>
                </a:extLst>
              </p:cNvPr>
              <p:cNvSpPr/>
              <p:nvPr/>
            </p:nvSpPr>
            <p:spPr>
              <a:xfrm rot="2624473">
                <a:off x="9373440" y="5030162"/>
                <a:ext cx="449137" cy="527241"/>
              </a:xfrm>
              <a:custGeom>
                <a:avLst/>
                <a:gdLst>
                  <a:gd name="connsiteX0" fmla="*/ 196 w 349758"/>
                  <a:gd name="connsiteY0" fmla="*/ 0 h 445770"/>
                  <a:gd name="connsiteX1" fmla="*/ 119525 w 349758"/>
                  <a:gd name="connsiteY1" fmla="*/ 109042 h 445770"/>
                  <a:gd name="connsiteX2" fmla="*/ 153815 w 349758"/>
                  <a:gd name="connsiteY2" fmla="*/ 161163 h 445770"/>
                  <a:gd name="connsiteX3" fmla="*/ 181247 w 349758"/>
                  <a:gd name="connsiteY3" fmla="*/ 189967 h 445770"/>
                  <a:gd name="connsiteX4" fmla="*/ 226510 w 349758"/>
                  <a:gd name="connsiteY4" fmla="*/ 200254 h 445770"/>
                  <a:gd name="connsiteX5" fmla="*/ 293033 w 349758"/>
                  <a:gd name="connsiteY5" fmla="*/ 270891 h 445770"/>
                  <a:gd name="connsiteX6" fmla="*/ 351326 w 349758"/>
                  <a:gd name="connsiteY6" fmla="*/ 407365 h 445770"/>
                  <a:gd name="connsiteX7" fmla="*/ 333495 w 349758"/>
                  <a:gd name="connsiteY7" fmla="*/ 425196 h 445770"/>
                  <a:gd name="connsiteX8" fmla="*/ 274516 w 349758"/>
                  <a:gd name="connsiteY8" fmla="*/ 291465 h 445770"/>
                  <a:gd name="connsiteX9" fmla="*/ 197707 w 349758"/>
                  <a:gd name="connsiteY9" fmla="*/ 216027 h 445770"/>
                  <a:gd name="connsiteX10" fmla="*/ 146957 w 349758"/>
                  <a:gd name="connsiteY10" fmla="*/ 228371 h 445770"/>
                  <a:gd name="connsiteX11" fmla="*/ 101009 w 349758"/>
                  <a:gd name="connsiteY11" fmla="*/ 369646 h 445770"/>
                  <a:gd name="connsiteX12" fmla="*/ 114725 w 349758"/>
                  <a:gd name="connsiteY12" fmla="*/ 447142 h 445770"/>
                  <a:gd name="connsiteX13" fmla="*/ 92779 w 349758"/>
                  <a:gd name="connsiteY13" fmla="*/ 445770 h 445770"/>
                  <a:gd name="connsiteX14" fmla="*/ 71519 w 349758"/>
                  <a:gd name="connsiteY14" fmla="*/ 350444 h 445770"/>
                  <a:gd name="connsiteX15" fmla="*/ 132556 w 349758"/>
                  <a:gd name="connsiteY15" fmla="*/ 205054 h 445770"/>
                  <a:gd name="connsiteX16" fmla="*/ 128441 w 349758"/>
                  <a:gd name="connsiteY16" fmla="*/ 176251 h 445770"/>
                  <a:gd name="connsiteX17" fmla="*/ 107181 w 349758"/>
                  <a:gd name="connsiteY17" fmla="*/ 137846 h 445770"/>
                  <a:gd name="connsiteX18" fmla="*/ 35858 w 349758"/>
                  <a:gd name="connsiteY18" fmla="*/ 63779 h 445770"/>
                  <a:gd name="connsiteX19" fmla="*/ 7740 w 349758"/>
                  <a:gd name="connsiteY19" fmla="*/ 38405 h 445770"/>
                  <a:gd name="connsiteX20" fmla="*/ 196 w 349758"/>
                  <a:gd name="connsiteY20" fmla="*/ 0 h 445770"/>
                  <a:gd name="connsiteX0" fmla="*/ 9624 w 360810"/>
                  <a:gd name="connsiteY0" fmla="*/ 4565 h 454288"/>
                  <a:gd name="connsiteX1" fmla="*/ 128953 w 360810"/>
                  <a:gd name="connsiteY1" fmla="*/ 113607 h 454288"/>
                  <a:gd name="connsiteX2" fmla="*/ 163243 w 360810"/>
                  <a:gd name="connsiteY2" fmla="*/ 165728 h 454288"/>
                  <a:gd name="connsiteX3" fmla="*/ 190675 w 360810"/>
                  <a:gd name="connsiteY3" fmla="*/ 194532 h 454288"/>
                  <a:gd name="connsiteX4" fmla="*/ 235938 w 360810"/>
                  <a:gd name="connsiteY4" fmla="*/ 204819 h 454288"/>
                  <a:gd name="connsiteX5" fmla="*/ 302461 w 360810"/>
                  <a:gd name="connsiteY5" fmla="*/ 275456 h 454288"/>
                  <a:gd name="connsiteX6" fmla="*/ 360754 w 360810"/>
                  <a:gd name="connsiteY6" fmla="*/ 411930 h 454288"/>
                  <a:gd name="connsiteX7" fmla="*/ 342923 w 360810"/>
                  <a:gd name="connsiteY7" fmla="*/ 429761 h 454288"/>
                  <a:gd name="connsiteX8" fmla="*/ 283944 w 360810"/>
                  <a:gd name="connsiteY8" fmla="*/ 296030 h 454288"/>
                  <a:gd name="connsiteX9" fmla="*/ 207135 w 360810"/>
                  <a:gd name="connsiteY9" fmla="*/ 220592 h 454288"/>
                  <a:gd name="connsiteX10" fmla="*/ 156385 w 360810"/>
                  <a:gd name="connsiteY10" fmla="*/ 232936 h 454288"/>
                  <a:gd name="connsiteX11" fmla="*/ 110437 w 360810"/>
                  <a:gd name="connsiteY11" fmla="*/ 374211 h 454288"/>
                  <a:gd name="connsiteX12" fmla="*/ 124153 w 360810"/>
                  <a:gd name="connsiteY12" fmla="*/ 451707 h 454288"/>
                  <a:gd name="connsiteX13" fmla="*/ 102207 w 360810"/>
                  <a:gd name="connsiteY13" fmla="*/ 450335 h 454288"/>
                  <a:gd name="connsiteX14" fmla="*/ 80947 w 360810"/>
                  <a:gd name="connsiteY14" fmla="*/ 355009 h 454288"/>
                  <a:gd name="connsiteX15" fmla="*/ 141984 w 360810"/>
                  <a:gd name="connsiteY15" fmla="*/ 209619 h 454288"/>
                  <a:gd name="connsiteX16" fmla="*/ 137869 w 360810"/>
                  <a:gd name="connsiteY16" fmla="*/ 180816 h 454288"/>
                  <a:gd name="connsiteX17" fmla="*/ 116609 w 360810"/>
                  <a:gd name="connsiteY17" fmla="*/ 142411 h 454288"/>
                  <a:gd name="connsiteX18" fmla="*/ 45286 w 360810"/>
                  <a:gd name="connsiteY18" fmla="*/ 68344 h 454288"/>
                  <a:gd name="connsiteX19" fmla="*/ 17168 w 360810"/>
                  <a:gd name="connsiteY19" fmla="*/ 42970 h 454288"/>
                  <a:gd name="connsiteX20" fmla="*/ 8233 w 360810"/>
                  <a:gd name="connsiteY20" fmla="*/ 22698 h 454288"/>
                  <a:gd name="connsiteX21" fmla="*/ 9624 w 360810"/>
                  <a:gd name="connsiteY21" fmla="*/ 4565 h 454288"/>
                  <a:gd name="connsiteX0" fmla="*/ 17456 w 368642"/>
                  <a:gd name="connsiteY0" fmla="*/ 3522 h 453245"/>
                  <a:gd name="connsiteX1" fmla="*/ 136785 w 368642"/>
                  <a:gd name="connsiteY1" fmla="*/ 112564 h 453245"/>
                  <a:gd name="connsiteX2" fmla="*/ 171075 w 368642"/>
                  <a:gd name="connsiteY2" fmla="*/ 164685 h 453245"/>
                  <a:gd name="connsiteX3" fmla="*/ 198507 w 368642"/>
                  <a:gd name="connsiteY3" fmla="*/ 193489 h 453245"/>
                  <a:gd name="connsiteX4" fmla="*/ 243770 w 368642"/>
                  <a:gd name="connsiteY4" fmla="*/ 203776 h 453245"/>
                  <a:gd name="connsiteX5" fmla="*/ 310293 w 368642"/>
                  <a:gd name="connsiteY5" fmla="*/ 274413 h 453245"/>
                  <a:gd name="connsiteX6" fmla="*/ 368586 w 368642"/>
                  <a:gd name="connsiteY6" fmla="*/ 410887 h 453245"/>
                  <a:gd name="connsiteX7" fmla="*/ 350755 w 368642"/>
                  <a:gd name="connsiteY7" fmla="*/ 428718 h 453245"/>
                  <a:gd name="connsiteX8" fmla="*/ 291776 w 368642"/>
                  <a:gd name="connsiteY8" fmla="*/ 294987 h 453245"/>
                  <a:gd name="connsiteX9" fmla="*/ 214967 w 368642"/>
                  <a:gd name="connsiteY9" fmla="*/ 219549 h 453245"/>
                  <a:gd name="connsiteX10" fmla="*/ 164217 w 368642"/>
                  <a:gd name="connsiteY10" fmla="*/ 231893 h 453245"/>
                  <a:gd name="connsiteX11" fmla="*/ 118269 w 368642"/>
                  <a:gd name="connsiteY11" fmla="*/ 373168 h 453245"/>
                  <a:gd name="connsiteX12" fmla="*/ 131985 w 368642"/>
                  <a:gd name="connsiteY12" fmla="*/ 450664 h 453245"/>
                  <a:gd name="connsiteX13" fmla="*/ 110039 w 368642"/>
                  <a:gd name="connsiteY13" fmla="*/ 449292 h 453245"/>
                  <a:gd name="connsiteX14" fmla="*/ 88779 w 368642"/>
                  <a:gd name="connsiteY14" fmla="*/ 353966 h 453245"/>
                  <a:gd name="connsiteX15" fmla="*/ 149816 w 368642"/>
                  <a:gd name="connsiteY15" fmla="*/ 208576 h 453245"/>
                  <a:gd name="connsiteX16" fmla="*/ 145701 w 368642"/>
                  <a:gd name="connsiteY16" fmla="*/ 179773 h 453245"/>
                  <a:gd name="connsiteX17" fmla="*/ 124441 w 368642"/>
                  <a:gd name="connsiteY17" fmla="*/ 141368 h 453245"/>
                  <a:gd name="connsiteX18" fmla="*/ 53118 w 368642"/>
                  <a:gd name="connsiteY18" fmla="*/ 67301 h 453245"/>
                  <a:gd name="connsiteX19" fmla="*/ 25000 w 368642"/>
                  <a:gd name="connsiteY19" fmla="*/ 41927 h 453245"/>
                  <a:gd name="connsiteX20" fmla="*/ 761 w 368642"/>
                  <a:gd name="connsiteY20" fmla="*/ 33027 h 453245"/>
                  <a:gd name="connsiteX21" fmla="*/ 17456 w 368642"/>
                  <a:gd name="connsiteY21" fmla="*/ 3522 h 453245"/>
                  <a:gd name="connsiteX0" fmla="*/ 35749 w 367948"/>
                  <a:gd name="connsiteY0" fmla="*/ 4556 h 442990"/>
                  <a:gd name="connsiteX1" fmla="*/ 136091 w 367948"/>
                  <a:gd name="connsiteY1" fmla="*/ 102309 h 442990"/>
                  <a:gd name="connsiteX2" fmla="*/ 170381 w 367948"/>
                  <a:gd name="connsiteY2" fmla="*/ 154430 h 442990"/>
                  <a:gd name="connsiteX3" fmla="*/ 197813 w 367948"/>
                  <a:gd name="connsiteY3" fmla="*/ 183234 h 442990"/>
                  <a:gd name="connsiteX4" fmla="*/ 243076 w 367948"/>
                  <a:gd name="connsiteY4" fmla="*/ 193521 h 442990"/>
                  <a:gd name="connsiteX5" fmla="*/ 309599 w 367948"/>
                  <a:gd name="connsiteY5" fmla="*/ 264158 h 442990"/>
                  <a:gd name="connsiteX6" fmla="*/ 367892 w 367948"/>
                  <a:gd name="connsiteY6" fmla="*/ 400632 h 442990"/>
                  <a:gd name="connsiteX7" fmla="*/ 350061 w 367948"/>
                  <a:gd name="connsiteY7" fmla="*/ 418463 h 442990"/>
                  <a:gd name="connsiteX8" fmla="*/ 291082 w 367948"/>
                  <a:gd name="connsiteY8" fmla="*/ 284732 h 442990"/>
                  <a:gd name="connsiteX9" fmla="*/ 214273 w 367948"/>
                  <a:gd name="connsiteY9" fmla="*/ 209294 h 442990"/>
                  <a:gd name="connsiteX10" fmla="*/ 163523 w 367948"/>
                  <a:gd name="connsiteY10" fmla="*/ 221638 h 442990"/>
                  <a:gd name="connsiteX11" fmla="*/ 117575 w 367948"/>
                  <a:gd name="connsiteY11" fmla="*/ 362913 h 442990"/>
                  <a:gd name="connsiteX12" fmla="*/ 131291 w 367948"/>
                  <a:gd name="connsiteY12" fmla="*/ 440409 h 442990"/>
                  <a:gd name="connsiteX13" fmla="*/ 109345 w 367948"/>
                  <a:gd name="connsiteY13" fmla="*/ 439037 h 442990"/>
                  <a:gd name="connsiteX14" fmla="*/ 88085 w 367948"/>
                  <a:gd name="connsiteY14" fmla="*/ 343711 h 442990"/>
                  <a:gd name="connsiteX15" fmla="*/ 149122 w 367948"/>
                  <a:gd name="connsiteY15" fmla="*/ 198321 h 442990"/>
                  <a:gd name="connsiteX16" fmla="*/ 145007 w 367948"/>
                  <a:gd name="connsiteY16" fmla="*/ 169518 h 442990"/>
                  <a:gd name="connsiteX17" fmla="*/ 123747 w 367948"/>
                  <a:gd name="connsiteY17" fmla="*/ 131113 h 442990"/>
                  <a:gd name="connsiteX18" fmla="*/ 52424 w 367948"/>
                  <a:gd name="connsiteY18" fmla="*/ 57046 h 442990"/>
                  <a:gd name="connsiteX19" fmla="*/ 24306 w 367948"/>
                  <a:gd name="connsiteY19" fmla="*/ 31672 h 442990"/>
                  <a:gd name="connsiteX20" fmla="*/ 67 w 367948"/>
                  <a:gd name="connsiteY20" fmla="*/ 22772 h 442990"/>
                  <a:gd name="connsiteX21" fmla="*/ 35749 w 367948"/>
                  <a:gd name="connsiteY21" fmla="*/ 4556 h 442990"/>
                  <a:gd name="connsiteX0" fmla="*/ 35721 w 367920"/>
                  <a:gd name="connsiteY0" fmla="*/ 867 h 439301"/>
                  <a:gd name="connsiteX1" fmla="*/ 136063 w 367920"/>
                  <a:gd name="connsiteY1" fmla="*/ 98620 h 439301"/>
                  <a:gd name="connsiteX2" fmla="*/ 170353 w 367920"/>
                  <a:gd name="connsiteY2" fmla="*/ 150741 h 439301"/>
                  <a:gd name="connsiteX3" fmla="*/ 197785 w 367920"/>
                  <a:gd name="connsiteY3" fmla="*/ 179545 h 439301"/>
                  <a:gd name="connsiteX4" fmla="*/ 243048 w 367920"/>
                  <a:gd name="connsiteY4" fmla="*/ 189832 h 439301"/>
                  <a:gd name="connsiteX5" fmla="*/ 309571 w 367920"/>
                  <a:gd name="connsiteY5" fmla="*/ 260469 h 439301"/>
                  <a:gd name="connsiteX6" fmla="*/ 367864 w 367920"/>
                  <a:gd name="connsiteY6" fmla="*/ 396943 h 439301"/>
                  <a:gd name="connsiteX7" fmla="*/ 350033 w 367920"/>
                  <a:gd name="connsiteY7" fmla="*/ 414774 h 439301"/>
                  <a:gd name="connsiteX8" fmla="*/ 291054 w 367920"/>
                  <a:gd name="connsiteY8" fmla="*/ 281043 h 439301"/>
                  <a:gd name="connsiteX9" fmla="*/ 214245 w 367920"/>
                  <a:gd name="connsiteY9" fmla="*/ 205605 h 439301"/>
                  <a:gd name="connsiteX10" fmla="*/ 163495 w 367920"/>
                  <a:gd name="connsiteY10" fmla="*/ 217949 h 439301"/>
                  <a:gd name="connsiteX11" fmla="*/ 117547 w 367920"/>
                  <a:gd name="connsiteY11" fmla="*/ 359224 h 439301"/>
                  <a:gd name="connsiteX12" fmla="*/ 131263 w 367920"/>
                  <a:gd name="connsiteY12" fmla="*/ 436720 h 439301"/>
                  <a:gd name="connsiteX13" fmla="*/ 109317 w 367920"/>
                  <a:gd name="connsiteY13" fmla="*/ 435348 h 439301"/>
                  <a:gd name="connsiteX14" fmla="*/ 88057 w 367920"/>
                  <a:gd name="connsiteY14" fmla="*/ 340022 h 439301"/>
                  <a:gd name="connsiteX15" fmla="*/ 149094 w 367920"/>
                  <a:gd name="connsiteY15" fmla="*/ 194632 h 439301"/>
                  <a:gd name="connsiteX16" fmla="*/ 144979 w 367920"/>
                  <a:gd name="connsiteY16" fmla="*/ 165829 h 439301"/>
                  <a:gd name="connsiteX17" fmla="*/ 123719 w 367920"/>
                  <a:gd name="connsiteY17" fmla="*/ 127424 h 439301"/>
                  <a:gd name="connsiteX18" fmla="*/ 52396 w 367920"/>
                  <a:gd name="connsiteY18" fmla="*/ 53357 h 439301"/>
                  <a:gd name="connsiteX19" fmla="*/ 24278 w 367920"/>
                  <a:gd name="connsiteY19" fmla="*/ 27983 h 439301"/>
                  <a:gd name="connsiteX20" fmla="*/ 39 w 367920"/>
                  <a:gd name="connsiteY20" fmla="*/ 19083 h 439301"/>
                  <a:gd name="connsiteX21" fmla="*/ 35721 w 367920"/>
                  <a:gd name="connsiteY21" fmla="*/ 867 h 439301"/>
                  <a:gd name="connsiteX0" fmla="*/ 48827 w 367908"/>
                  <a:gd name="connsiteY0" fmla="*/ 1999 h 428436"/>
                  <a:gd name="connsiteX1" fmla="*/ 136051 w 367908"/>
                  <a:gd name="connsiteY1" fmla="*/ 87755 h 428436"/>
                  <a:gd name="connsiteX2" fmla="*/ 170341 w 367908"/>
                  <a:gd name="connsiteY2" fmla="*/ 139876 h 428436"/>
                  <a:gd name="connsiteX3" fmla="*/ 197773 w 367908"/>
                  <a:gd name="connsiteY3" fmla="*/ 168680 h 428436"/>
                  <a:gd name="connsiteX4" fmla="*/ 243036 w 367908"/>
                  <a:gd name="connsiteY4" fmla="*/ 178967 h 428436"/>
                  <a:gd name="connsiteX5" fmla="*/ 309559 w 367908"/>
                  <a:gd name="connsiteY5" fmla="*/ 249604 h 428436"/>
                  <a:gd name="connsiteX6" fmla="*/ 367852 w 367908"/>
                  <a:gd name="connsiteY6" fmla="*/ 386078 h 428436"/>
                  <a:gd name="connsiteX7" fmla="*/ 350021 w 367908"/>
                  <a:gd name="connsiteY7" fmla="*/ 403909 h 428436"/>
                  <a:gd name="connsiteX8" fmla="*/ 291042 w 367908"/>
                  <a:gd name="connsiteY8" fmla="*/ 270178 h 428436"/>
                  <a:gd name="connsiteX9" fmla="*/ 214233 w 367908"/>
                  <a:gd name="connsiteY9" fmla="*/ 194740 h 428436"/>
                  <a:gd name="connsiteX10" fmla="*/ 163483 w 367908"/>
                  <a:gd name="connsiteY10" fmla="*/ 207084 h 428436"/>
                  <a:gd name="connsiteX11" fmla="*/ 117535 w 367908"/>
                  <a:gd name="connsiteY11" fmla="*/ 348359 h 428436"/>
                  <a:gd name="connsiteX12" fmla="*/ 131251 w 367908"/>
                  <a:gd name="connsiteY12" fmla="*/ 425855 h 428436"/>
                  <a:gd name="connsiteX13" fmla="*/ 109305 w 367908"/>
                  <a:gd name="connsiteY13" fmla="*/ 424483 h 428436"/>
                  <a:gd name="connsiteX14" fmla="*/ 88045 w 367908"/>
                  <a:gd name="connsiteY14" fmla="*/ 329157 h 428436"/>
                  <a:gd name="connsiteX15" fmla="*/ 149082 w 367908"/>
                  <a:gd name="connsiteY15" fmla="*/ 183767 h 428436"/>
                  <a:gd name="connsiteX16" fmla="*/ 144967 w 367908"/>
                  <a:gd name="connsiteY16" fmla="*/ 154964 h 428436"/>
                  <a:gd name="connsiteX17" fmla="*/ 123707 w 367908"/>
                  <a:gd name="connsiteY17" fmla="*/ 116559 h 428436"/>
                  <a:gd name="connsiteX18" fmla="*/ 52384 w 367908"/>
                  <a:gd name="connsiteY18" fmla="*/ 42492 h 428436"/>
                  <a:gd name="connsiteX19" fmla="*/ 24266 w 367908"/>
                  <a:gd name="connsiteY19" fmla="*/ 17118 h 428436"/>
                  <a:gd name="connsiteX20" fmla="*/ 27 w 367908"/>
                  <a:gd name="connsiteY20" fmla="*/ 8218 h 428436"/>
                  <a:gd name="connsiteX21" fmla="*/ 48827 w 367908"/>
                  <a:gd name="connsiteY21" fmla="*/ 1999 h 428436"/>
                  <a:gd name="connsiteX0" fmla="*/ 48827 w 367908"/>
                  <a:gd name="connsiteY0" fmla="*/ 1999 h 428436"/>
                  <a:gd name="connsiteX1" fmla="*/ 136051 w 367908"/>
                  <a:gd name="connsiteY1" fmla="*/ 87755 h 428436"/>
                  <a:gd name="connsiteX2" fmla="*/ 170341 w 367908"/>
                  <a:gd name="connsiteY2" fmla="*/ 139876 h 428436"/>
                  <a:gd name="connsiteX3" fmla="*/ 197773 w 367908"/>
                  <a:gd name="connsiteY3" fmla="*/ 168680 h 428436"/>
                  <a:gd name="connsiteX4" fmla="*/ 243036 w 367908"/>
                  <a:gd name="connsiteY4" fmla="*/ 178967 h 428436"/>
                  <a:gd name="connsiteX5" fmla="*/ 309559 w 367908"/>
                  <a:gd name="connsiteY5" fmla="*/ 249604 h 428436"/>
                  <a:gd name="connsiteX6" fmla="*/ 367852 w 367908"/>
                  <a:gd name="connsiteY6" fmla="*/ 386078 h 428436"/>
                  <a:gd name="connsiteX7" fmla="*/ 350021 w 367908"/>
                  <a:gd name="connsiteY7" fmla="*/ 403909 h 428436"/>
                  <a:gd name="connsiteX8" fmla="*/ 291042 w 367908"/>
                  <a:gd name="connsiteY8" fmla="*/ 270178 h 428436"/>
                  <a:gd name="connsiteX9" fmla="*/ 214233 w 367908"/>
                  <a:gd name="connsiteY9" fmla="*/ 194740 h 428436"/>
                  <a:gd name="connsiteX10" fmla="*/ 163483 w 367908"/>
                  <a:gd name="connsiteY10" fmla="*/ 207084 h 428436"/>
                  <a:gd name="connsiteX11" fmla="*/ 117535 w 367908"/>
                  <a:gd name="connsiteY11" fmla="*/ 348359 h 428436"/>
                  <a:gd name="connsiteX12" fmla="*/ 131251 w 367908"/>
                  <a:gd name="connsiteY12" fmla="*/ 425855 h 428436"/>
                  <a:gd name="connsiteX13" fmla="*/ 109305 w 367908"/>
                  <a:gd name="connsiteY13" fmla="*/ 424483 h 428436"/>
                  <a:gd name="connsiteX14" fmla="*/ 88045 w 367908"/>
                  <a:gd name="connsiteY14" fmla="*/ 329157 h 428436"/>
                  <a:gd name="connsiteX15" fmla="*/ 149082 w 367908"/>
                  <a:gd name="connsiteY15" fmla="*/ 183767 h 428436"/>
                  <a:gd name="connsiteX16" fmla="*/ 144967 w 367908"/>
                  <a:gd name="connsiteY16" fmla="*/ 154964 h 428436"/>
                  <a:gd name="connsiteX17" fmla="*/ 123707 w 367908"/>
                  <a:gd name="connsiteY17" fmla="*/ 116559 h 428436"/>
                  <a:gd name="connsiteX18" fmla="*/ 52384 w 367908"/>
                  <a:gd name="connsiteY18" fmla="*/ 42492 h 428436"/>
                  <a:gd name="connsiteX19" fmla="*/ 24266 w 367908"/>
                  <a:gd name="connsiteY19" fmla="*/ 17118 h 428436"/>
                  <a:gd name="connsiteX20" fmla="*/ 27 w 367908"/>
                  <a:gd name="connsiteY20" fmla="*/ 8218 h 428436"/>
                  <a:gd name="connsiteX21" fmla="*/ 48827 w 367908"/>
                  <a:gd name="connsiteY21" fmla="*/ 1999 h 428436"/>
                  <a:gd name="connsiteX0" fmla="*/ 48843 w 367924"/>
                  <a:gd name="connsiteY0" fmla="*/ 5470 h 431907"/>
                  <a:gd name="connsiteX1" fmla="*/ 136067 w 367924"/>
                  <a:gd name="connsiteY1" fmla="*/ 91226 h 431907"/>
                  <a:gd name="connsiteX2" fmla="*/ 170357 w 367924"/>
                  <a:gd name="connsiteY2" fmla="*/ 143347 h 431907"/>
                  <a:gd name="connsiteX3" fmla="*/ 197789 w 367924"/>
                  <a:gd name="connsiteY3" fmla="*/ 172151 h 431907"/>
                  <a:gd name="connsiteX4" fmla="*/ 243052 w 367924"/>
                  <a:gd name="connsiteY4" fmla="*/ 182438 h 431907"/>
                  <a:gd name="connsiteX5" fmla="*/ 309575 w 367924"/>
                  <a:gd name="connsiteY5" fmla="*/ 253075 h 431907"/>
                  <a:gd name="connsiteX6" fmla="*/ 367868 w 367924"/>
                  <a:gd name="connsiteY6" fmla="*/ 389549 h 431907"/>
                  <a:gd name="connsiteX7" fmla="*/ 350037 w 367924"/>
                  <a:gd name="connsiteY7" fmla="*/ 407380 h 431907"/>
                  <a:gd name="connsiteX8" fmla="*/ 291058 w 367924"/>
                  <a:gd name="connsiteY8" fmla="*/ 273649 h 431907"/>
                  <a:gd name="connsiteX9" fmla="*/ 214249 w 367924"/>
                  <a:gd name="connsiteY9" fmla="*/ 198211 h 431907"/>
                  <a:gd name="connsiteX10" fmla="*/ 163499 w 367924"/>
                  <a:gd name="connsiteY10" fmla="*/ 210555 h 431907"/>
                  <a:gd name="connsiteX11" fmla="*/ 117551 w 367924"/>
                  <a:gd name="connsiteY11" fmla="*/ 351830 h 431907"/>
                  <a:gd name="connsiteX12" fmla="*/ 131267 w 367924"/>
                  <a:gd name="connsiteY12" fmla="*/ 429326 h 431907"/>
                  <a:gd name="connsiteX13" fmla="*/ 109321 w 367924"/>
                  <a:gd name="connsiteY13" fmla="*/ 427954 h 431907"/>
                  <a:gd name="connsiteX14" fmla="*/ 88061 w 367924"/>
                  <a:gd name="connsiteY14" fmla="*/ 332628 h 431907"/>
                  <a:gd name="connsiteX15" fmla="*/ 149098 w 367924"/>
                  <a:gd name="connsiteY15" fmla="*/ 187238 h 431907"/>
                  <a:gd name="connsiteX16" fmla="*/ 144983 w 367924"/>
                  <a:gd name="connsiteY16" fmla="*/ 158435 h 431907"/>
                  <a:gd name="connsiteX17" fmla="*/ 123723 w 367924"/>
                  <a:gd name="connsiteY17" fmla="*/ 120030 h 431907"/>
                  <a:gd name="connsiteX18" fmla="*/ 52400 w 367924"/>
                  <a:gd name="connsiteY18" fmla="*/ 45963 h 431907"/>
                  <a:gd name="connsiteX19" fmla="*/ 24282 w 367924"/>
                  <a:gd name="connsiteY19" fmla="*/ 20589 h 431907"/>
                  <a:gd name="connsiteX20" fmla="*/ 43 w 367924"/>
                  <a:gd name="connsiteY20" fmla="*/ 11689 h 431907"/>
                  <a:gd name="connsiteX21" fmla="*/ 48843 w 367924"/>
                  <a:gd name="connsiteY21" fmla="*/ 5470 h 431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67924" h="431907">
                    <a:moveTo>
                      <a:pt x="48843" y="5470"/>
                    </a:moveTo>
                    <a:cubicBezTo>
                      <a:pt x="79018" y="28101"/>
                      <a:pt x="115815" y="68247"/>
                      <a:pt x="136067" y="91226"/>
                    </a:cubicBezTo>
                    <a:cubicBezTo>
                      <a:pt x="156319" y="114206"/>
                      <a:pt x="159385" y="124830"/>
                      <a:pt x="170357" y="143347"/>
                    </a:cubicBezTo>
                    <a:cubicBezTo>
                      <a:pt x="179273" y="157749"/>
                      <a:pt x="179959" y="173522"/>
                      <a:pt x="197789" y="172151"/>
                    </a:cubicBezTo>
                    <a:cubicBezTo>
                      <a:pt x="214249" y="173522"/>
                      <a:pt x="232765" y="178323"/>
                      <a:pt x="243052" y="182438"/>
                    </a:cubicBezTo>
                    <a:cubicBezTo>
                      <a:pt x="273227" y="194782"/>
                      <a:pt x="296545" y="229072"/>
                      <a:pt x="309575" y="253075"/>
                    </a:cubicBezTo>
                    <a:cubicBezTo>
                      <a:pt x="333578" y="297652"/>
                      <a:pt x="352095" y="341543"/>
                      <a:pt x="367868" y="389549"/>
                    </a:cubicBezTo>
                    <a:cubicBezTo>
                      <a:pt x="368554" y="402579"/>
                      <a:pt x="363067" y="408752"/>
                      <a:pt x="350037" y="407380"/>
                    </a:cubicBezTo>
                    <a:cubicBezTo>
                      <a:pt x="326720" y="362117"/>
                      <a:pt x="320548" y="325770"/>
                      <a:pt x="291058" y="273649"/>
                    </a:cubicBezTo>
                    <a:cubicBezTo>
                      <a:pt x="274599" y="247589"/>
                      <a:pt x="264998" y="208498"/>
                      <a:pt x="214249" y="198211"/>
                    </a:cubicBezTo>
                    <a:cubicBezTo>
                      <a:pt x="201904" y="195468"/>
                      <a:pt x="173101" y="203012"/>
                      <a:pt x="163499" y="210555"/>
                    </a:cubicBezTo>
                    <a:cubicBezTo>
                      <a:pt x="120980" y="241416"/>
                      <a:pt x="105206" y="299709"/>
                      <a:pt x="117551" y="351830"/>
                    </a:cubicBezTo>
                    <a:cubicBezTo>
                      <a:pt x="123037" y="377205"/>
                      <a:pt x="128524" y="401208"/>
                      <a:pt x="131267" y="429326"/>
                    </a:cubicBezTo>
                    <a:cubicBezTo>
                      <a:pt x="129209" y="434126"/>
                      <a:pt x="116179" y="431383"/>
                      <a:pt x="109321" y="427954"/>
                    </a:cubicBezTo>
                    <a:cubicBezTo>
                      <a:pt x="101777" y="397779"/>
                      <a:pt x="90805" y="364175"/>
                      <a:pt x="88061" y="332628"/>
                    </a:cubicBezTo>
                    <a:cubicBezTo>
                      <a:pt x="83261" y="273649"/>
                      <a:pt x="105206" y="225643"/>
                      <a:pt x="149098" y="187238"/>
                    </a:cubicBezTo>
                    <a:cubicBezTo>
                      <a:pt x="158699" y="179009"/>
                      <a:pt x="151155" y="168036"/>
                      <a:pt x="144983" y="158435"/>
                    </a:cubicBezTo>
                    <a:cubicBezTo>
                      <a:pt x="144983" y="158435"/>
                      <a:pt x="134010" y="137175"/>
                      <a:pt x="123723" y="120030"/>
                    </a:cubicBezTo>
                    <a:cubicBezTo>
                      <a:pt x="111379" y="98084"/>
                      <a:pt x="84632" y="72710"/>
                      <a:pt x="52400" y="45963"/>
                    </a:cubicBezTo>
                    <a:cubicBezTo>
                      <a:pt x="44170" y="37734"/>
                      <a:pt x="32512" y="28133"/>
                      <a:pt x="24282" y="20589"/>
                    </a:cubicBezTo>
                    <a:cubicBezTo>
                      <a:pt x="18107" y="12981"/>
                      <a:pt x="1300" y="18090"/>
                      <a:pt x="43" y="11689"/>
                    </a:cubicBezTo>
                    <a:cubicBezTo>
                      <a:pt x="-1214" y="5288"/>
                      <a:pt x="25183" y="-7222"/>
                      <a:pt x="48843" y="5470"/>
                    </a:cubicBezTo>
                    <a:close/>
                  </a:path>
                </a:pathLst>
              </a:custGeom>
              <a:grpFill/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A8997D5-2689-486D-92C5-E6B910414BDE}"/>
                </a:ext>
              </a:extLst>
            </p:cNvPr>
            <p:cNvGrpSpPr/>
            <p:nvPr/>
          </p:nvGrpSpPr>
          <p:grpSpPr>
            <a:xfrm>
              <a:off x="8873991" y="4601281"/>
              <a:ext cx="193168" cy="193168"/>
              <a:chOff x="8682887" y="5354471"/>
              <a:chExt cx="193168" cy="193168"/>
            </a:xfrm>
            <a:solidFill>
              <a:schemeClr val="bg1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05049BF-2809-4FE4-8285-6009C411DCEF}"/>
                  </a:ext>
                </a:extLst>
              </p:cNvPr>
              <p:cNvSpPr/>
              <p:nvPr/>
            </p:nvSpPr>
            <p:spPr>
              <a:xfrm rot="567401">
                <a:off x="8682887" y="5354471"/>
                <a:ext cx="193168" cy="193168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grpFill/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1EA127B-C4C4-45B1-A9FD-B5EDF1D8B44D}"/>
                  </a:ext>
                </a:extLst>
              </p:cNvPr>
              <p:cNvSpPr/>
              <p:nvPr/>
            </p:nvSpPr>
            <p:spPr>
              <a:xfrm rot="567401">
                <a:off x="8709149" y="5384737"/>
                <a:ext cx="135933" cy="135933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95E7FD-7B7B-44E4-8A06-453B2DE65ADC}"/>
              </a:ext>
            </a:extLst>
          </p:cNvPr>
          <p:cNvGrpSpPr/>
          <p:nvPr/>
        </p:nvGrpSpPr>
        <p:grpSpPr>
          <a:xfrm>
            <a:off x="6775889" y="2490856"/>
            <a:ext cx="951717" cy="1315811"/>
            <a:chOff x="3941816" y="1814078"/>
            <a:chExt cx="1781788" cy="259395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6F672B-6105-44CD-A02A-52755201F559}"/>
                </a:ext>
              </a:extLst>
            </p:cNvPr>
            <p:cNvGrpSpPr/>
            <p:nvPr/>
          </p:nvGrpSpPr>
          <p:grpSpPr>
            <a:xfrm>
              <a:off x="3941816" y="1814078"/>
              <a:ext cx="1781788" cy="2593958"/>
              <a:chOff x="2371069" y="2877253"/>
              <a:chExt cx="416267" cy="606009"/>
            </a:xfrm>
          </p:grpSpPr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id="{7741DB12-935F-435F-9C9F-19CB560095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069" y="2912822"/>
                <a:ext cx="416267" cy="570440"/>
              </a:xfrm>
              <a:custGeom>
                <a:avLst/>
                <a:gdLst>
                  <a:gd name="T0" fmla="*/ 353 w 353"/>
                  <a:gd name="T1" fmla="*/ 461 h 485"/>
                  <a:gd name="T2" fmla="*/ 329 w 353"/>
                  <a:gd name="T3" fmla="*/ 485 h 485"/>
                  <a:gd name="T4" fmla="*/ 24 w 353"/>
                  <a:gd name="T5" fmla="*/ 485 h 485"/>
                  <a:gd name="T6" fmla="*/ 0 w 353"/>
                  <a:gd name="T7" fmla="*/ 461 h 485"/>
                  <a:gd name="T8" fmla="*/ 0 w 353"/>
                  <a:gd name="T9" fmla="*/ 24 h 485"/>
                  <a:gd name="T10" fmla="*/ 24 w 353"/>
                  <a:gd name="T11" fmla="*/ 0 h 485"/>
                  <a:gd name="T12" fmla="*/ 329 w 353"/>
                  <a:gd name="T13" fmla="*/ 0 h 485"/>
                  <a:gd name="T14" fmla="*/ 353 w 353"/>
                  <a:gd name="T15" fmla="*/ 24 h 485"/>
                  <a:gd name="T16" fmla="*/ 353 w 353"/>
                  <a:gd name="T17" fmla="*/ 46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485">
                    <a:moveTo>
                      <a:pt x="353" y="461"/>
                    </a:moveTo>
                    <a:cubicBezTo>
                      <a:pt x="353" y="475"/>
                      <a:pt x="343" y="485"/>
                      <a:pt x="329" y="485"/>
                    </a:cubicBezTo>
                    <a:cubicBezTo>
                      <a:pt x="24" y="485"/>
                      <a:pt x="24" y="485"/>
                      <a:pt x="24" y="485"/>
                    </a:cubicBezTo>
                    <a:cubicBezTo>
                      <a:pt x="11" y="485"/>
                      <a:pt x="0" y="475"/>
                      <a:pt x="0" y="46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43" y="0"/>
                      <a:pt x="353" y="11"/>
                      <a:pt x="353" y="24"/>
                    </a:cubicBezTo>
                    <a:lnTo>
                      <a:pt x="353" y="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27D5CDD-57F7-4749-965A-8F2C78F4F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866" y="2956587"/>
                <a:ext cx="340673" cy="4714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63FE7A6D-7D3A-4AB1-BA7D-BA57B40D9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6877" y="2954100"/>
                <a:ext cx="345148" cy="476444"/>
              </a:xfrm>
              <a:custGeom>
                <a:avLst/>
                <a:gdLst>
                  <a:gd name="T0" fmla="*/ 689 w 694"/>
                  <a:gd name="T1" fmla="*/ 953 h 958"/>
                  <a:gd name="T2" fmla="*/ 689 w 694"/>
                  <a:gd name="T3" fmla="*/ 948 h 958"/>
                  <a:gd name="T4" fmla="*/ 9 w 694"/>
                  <a:gd name="T5" fmla="*/ 948 h 958"/>
                  <a:gd name="T6" fmla="*/ 9 w 694"/>
                  <a:gd name="T7" fmla="*/ 9 h 958"/>
                  <a:gd name="T8" fmla="*/ 684 w 694"/>
                  <a:gd name="T9" fmla="*/ 9 h 958"/>
                  <a:gd name="T10" fmla="*/ 684 w 694"/>
                  <a:gd name="T11" fmla="*/ 953 h 958"/>
                  <a:gd name="T12" fmla="*/ 689 w 694"/>
                  <a:gd name="T13" fmla="*/ 953 h 958"/>
                  <a:gd name="T14" fmla="*/ 689 w 694"/>
                  <a:gd name="T15" fmla="*/ 948 h 958"/>
                  <a:gd name="T16" fmla="*/ 689 w 694"/>
                  <a:gd name="T17" fmla="*/ 953 h 958"/>
                  <a:gd name="T18" fmla="*/ 694 w 694"/>
                  <a:gd name="T19" fmla="*/ 953 h 958"/>
                  <a:gd name="T20" fmla="*/ 694 w 694"/>
                  <a:gd name="T21" fmla="*/ 0 h 958"/>
                  <a:gd name="T22" fmla="*/ 0 w 694"/>
                  <a:gd name="T23" fmla="*/ 0 h 958"/>
                  <a:gd name="T24" fmla="*/ 0 w 694"/>
                  <a:gd name="T25" fmla="*/ 958 h 958"/>
                  <a:gd name="T26" fmla="*/ 694 w 694"/>
                  <a:gd name="T27" fmla="*/ 958 h 958"/>
                  <a:gd name="T28" fmla="*/ 694 w 694"/>
                  <a:gd name="T29" fmla="*/ 953 h 958"/>
                  <a:gd name="T30" fmla="*/ 689 w 694"/>
                  <a:gd name="T31" fmla="*/ 953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4" h="958">
                    <a:moveTo>
                      <a:pt x="689" y="953"/>
                    </a:moveTo>
                    <a:lnTo>
                      <a:pt x="689" y="948"/>
                    </a:lnTo>
                    <a:lnTo>
                      <a:pt x="9" y="948"/>
                    </a:lnTo>
                    <a:lnTo>
                      <a:pt x="9" y="9"/>
                    </a:lnTo>
                    <a:lnTo>
                      <a:pt x="684" y="9"/>
                    </a:lnTo>
                    <a:lnTo>
                      <a:pt x="684" y="953"/>
                    </a:lnTo>
                    <a:lnTo>
                      <a:pt x="689" y="953"/>
                    </a:lnTo>
                    <a:lnTo>
                      <a:pt x="689" y="948"/>
                    </a:lnTo>
                    <a:lnTo>
                      <a:pt x="689" y="953"/>
                    </a:lnTo>
                    <a:lnTo>
                      <a:pt x="694" y="953"/>
                    </a:lnTo>
                    <a:lnTo>
                      <a:pt x="694" y="0"/>
                    </a:lnTo>
                    <a:lnTo>
                      <a:pt x="0" y="0"/>
                    </a:lnTo>
                    <a:lnTo>
                      <a:pt x="0" y="958"/>
                    </a:lnTo>
                    <a:lnTo>
                      <a:pt x="694" y="958"/>
                    </a:lnTo>
                    <a:lnTo>
                      <a:pt x="694" y="953"/>
                    </a:lnTo>
                    <a:lnTo>
                      <a:pt x="689" y="9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3C2747B-89E6-41B1-9867-21E7BE6CC3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261" y="3056183"/>
                <a:ext cx="220670" cy="301384"/>
              </a:xfrm>
              <a:custGeom>
                <a:avLst/>
                <a:gdLst>
                  <a:gd name="connsiteX0" fmla="*/ 27458 w 277014"/>
                  <a:gd name="connsiteY0" fmla="*/ 286961 h 301384"/>
                  <a:gd name="connsiteX1" fmla="*/ 250055 w 277014"/>
                  <a:gd name="connsiteY1" fmla="*/ 286961 h 301384"/>
                  <a:gd name="connsiteX2" fmla="*/ 257121 w 277014"/>
                  <a:gd name="connsiteY2" fmla="*/ 294173 h 301384"/>
                  <a:gd name="connsiteX3" fmla="*/ 250055 w 277014"/>
                  <a:gd name="connsiteY3" fmla="*/ 301384 h 301384"/>
                  <a:gd name="connsiteX4" fmla="*/ 27458 w 277014"/>
                  <a:gd name="connsiteY4" fmla="*/ 301384 h 301384"/>
                  <a:gd name="connsiteX5" fmla="*/ 20391 w 277014"/>
                  <a:gd name="connsiteY5" fmla="*/ 294173 h 301384"/>
                  <a:gd name="connsiteX6" fmla="*/ 27458 w 277014"/>
                  <a:gd name="connsiteY6" fmla="*/ 286961 h 301384"/>
                  <a:gd name="connsiteX7" fmla="*/ 7073 w 277014"/>
                  <a:gd name="connsiteY7" fmla="*/ 238720 h 301384"/>
                  <a:gd name="connsiteX8" fmla="*/ 269941 w 277014"/>
                  <a:gd name="connsiteY8" fmla="*/ 238720 h 301384"/>
                  <a:gd name="connsiteX9" fmla="*/ 277014 w 277014"/>
                  <a:gd name="connsiteY9" fmla="*/ 245932 h 301384"/>
                  <a:gd name="connsiteX10" fmla="*/ 269941 w 277014"/>
                  <a:gd name="connsiteY10" fmla="*/ 253143 h 301384"/>
                  <a:gd name="connsiteX11" fmla="*/ 7073 w 277014"/>
                  <a:gd name="connsiteY11" fmla="*/ 253143 h 301384"/>
                  <a:gd name="connsiteX12" fmla="*/ 0 w 277014"/>
                  <a:gd name="connsiteY12" fmla="*/ 245932 h 301384"/>
                  <a:gd name="connsiteX13" fmla="*/ 7073 w 277014"/>
                  <a:gd name="connsiteY13" fmla="*/ 238720 h 301384"/>
                  <a:gd name="connsiteX14" fmla="*/ 27458 w 277014"/>
                  <a:gd name="connsiteY14" fmla="*/ 191971 h 301384"/>
                  <a:gd name="connsiteX15" fmla="*/ 250055 w 277014"/>
                  <a:gd name="connsiteY15" fmla="*/ 191971 h 301384"/>
                  <a:gd name="connsiteX16" fmla="*/ 257121 w 277014"/>
                  <a:gd name="connsiteY16" fmla="*/ 198933 h 301384"/>
                  <a:gd name="connsiteX17" fmla="*/ 250055 w 277014"/>
                  <a:gd name="connsiteY17" fmla="*/ 205896 h 301384"/>
                  <a:gd name="connsiteX18" fmla="*/ 27458 w 277014"/>
                  <a:gd name="connsiteY18" fmla="*/ 205896 h 301384"/>
                  <a:gd name="connsiteX19" fmla="*/ 20391 w 277014"/>
                  <a:gd name="connsiteY19" fmla="*/ 198933 h 301384"/>
                  <a:gd name="connsiteX20" fmla="*/ 27458 w 277014"/>
                  <a:gd name="connsiteY20" fmla="*/ 191971 h 301384"/>
                  <a:gd name="connsiteX21" fmla="*/ 7073 w 277014"/>
                  <a:gd name="connsiteY21" fmla="*/ 143729 h 301384"/>
                  <a:gd name="connsiteX22" fmla="*/ 269941 w 277014"/>
                  <a:gd name="connsiteY22" fmla="*/ 143729 h 301384"/>
                  <a:gd name="connsiteX23" fmla="*/ 277014 w 277014"/>
                  <a:gd name="connsiteY23" fmla="*/ 150691 h 301384"/>
                  <a:gd name="connsiteX24" fmla="*/ 269941 w 277014"/>
                  <a:gd name="connsiteY24" fmla="*/ 157654 h 301384"/>
                  <a:gd name="connsiteX25" fmla="*/ 7073 w 277014"/>
                  <a:gd name="connsiteY25" fmla="*/ 157654 h 301384"/>
                  <a:gd name="connsiteX26" fmla="*/ 0 w 277014"/>
                  <a:gd name="connsiteY26" fmla="*/ 150691 h 301384"/>
                  <a:gd name="connsiteX27" fmla="*/ 7073 w 277014"/>
                  <a:gd name="connsiteY27" fmla="*/ 143729 h 301384"/>
                  <a:gd name="connsiteX28" fmla="*/ 27458 w 277014"/>
                  <a:gd name="connsiteY28" fmla="*/ 95488 h 301384"/>
                  <a:gd name="connsiteX29" fmla="*/ 250055 w 277014"/>
                  <a:gd name="connsiteY29" fmla="*/ 95488 h 301384"/>
                  <a:gd name="connsiteX30" fmla="*/ 257121 w 277014"/>
                  <a:gd name="connsiteY30" fmla="*/ 102450 h 301384"/>
                  <a:gd name="connsiteX31" fmla="*/ 250055 w 277014"/>
                  <a:gd name="connsiteY31" fmla="*/ 109413 h 301384"/>
                  <a:gd name="connsiteX32" fmla="*/ 27458 w 277014"/>
                  <a:gd name="connsiteY32" fmla="*/ 109413 h 301384"/>
                  <a:gd name="connsiteX33" fmla="*/ 20391 w 277014"/>
                  <a:gd name="connsiteY33" fmla="*/ 102450 h 301384"/>
                  <a:gd name="connsiteX34" fmla="*/ 27458 w 277014"/>
                  <a:gd name="connsiteY34" fmla="*/ 95488 h 301384"/>
                  <a:gd name="connsiteX35" fmla="*/ 7073 w 277014"/>
                  <a:gd name="connsiteY35" fmla="*/ 47247 h 301384"/>
                  <a:gd name="connsiteX36" fmla="*/ 269941 w 277014"/>
                  <a:gd name="connsiteY36" fmla="*/ 47247 h 301384"/>
                  <a:gd name="connsiteX37" fmla="*/ 277014 w 277014"/>
                  <a:gd name="connsiteY37" fmla="*/ 54209 h 301384"/>
                  <a:gd name="connsiteX38" fmla="*/ 269941 w 277014"/>
                  <a:gd name="connsiteY38" fmla="*/ 61172 h 301384"/>
                  <a:gd name="connsiteX39" fmla="*/ 7073 w 277014"/>
                  <a:gd name="connsiteY39" fmla="*/ 61172 h 301384"/>
                  <a:gd name="connsiteX40" fmla="*/ 0 w 277014"/>
                  <a:gd name="connsiteY40" fmla="*/ 54209 h 301384"/>
                  <a:gd name="connsiteX41" fmla="*/ 7073 w 277014"/>
                  <a:gd name="connsiteY41" fmla="*/ 47247 h 301384"/>
                  <a:gd name="connsiteX42" fmla="*/ 27458 w 277014"/>
                  <a:gd name="connsiteY42" fmla="*/ 0 h 301384"/>
                  <a:gd name="connsiteX43" fmla="*/ 250055 w 277014"/>
                  <a:gd name="connsiteY43" fmla="*/ 0 h 301384"/>
                  <a:gd name="connsiteX44" fmla="*/ 257121 w 277014"/>
                  <a:gd name="connsiteY44" fmla="*/ 7211 h 301384"/>
                  <a:gd name="connsiteX45" fmla="*/ 250055 w 277014"/>
                  <a:gd name="connsiteY45" fmla="*/ 14423 h 301384"/>
                  <a:gd name="connsiteX46" fmla="*/ 27458 w 277014"/>
                  <a:gd name="connsiteY46" fmla="*/ 14423 h 301384"/>
                  <a:gd name="connsiteX47" fmla="*/ 20391 w 277014"/>
                  <a:gd name="connsiteY47" fmla="*/ 7211 h 301384"/>
                  <a:gd name="connsiteX48" fmla="*/ 27458 w 277014"/>
                  <a:gd name="connsiteY48" fmla="*/ 0 h 3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77014" h="301384">
                    <a:moveTo>
                      <a:pt x="27458" y="286961"/>
                    </a:moveTo>
                    <a:cubicBezTo>
                      <a:pt x="27458" y="286961"/>
                      <a:pt x="27458" y="286961"/>
                      <a:pt x="250055" y="286961"/>
                    </a:cubicBezTo>
                    <a:cubicBezTo>
                      <a:pt x="254766" y="286961"/>
                      <a:pt x="257121" y="290567"/>
                      <a:pt x="257121" y="294173"/>
                    </a:cubicBezTo>
                    <a:cubicBezTo>
                      <a:pt x="257121" y="297778"/>
                      <a:pt x="254766" y="301384"/>
                      <a:pt x="250055" y="301384"/>
                    </a:cubicBezTo>
                    <a:cubicBezTo>
                      <a:pt x="250055" y="301384"/>
                      <a:pt x="250055" y="301384"/>
                      <a:pt x="27458" y="301384"/>
                    </a:cubicBezTo>
                    <a:cubicBezTo>
                      <a:pt x="23924" y="301384"/>
                      <a:pt x="20391" y="297778"/>
                      <a:pt x="20391" y="294173"/>
                    </a:cubicBezTo>
                    <a:cubicBezTo>
                      <a:pt x="20391" y="290567"/>
                      <a:pt x="23924" y="286961"/>
                      <a:pt x="27458" y="286961"/>
                    </a:cubicBezTo>
                    <a:close/>
                    <a:moveTo>
                      <a:pt x="7073" y="238720"/>
                    </a:moveTo>
                    <a:cubicBezTo>
                      <a:pt x="7073" y="238720"/>
                      <a:pt x="7073" y="238720"/>
                      <a:pt x="269941" y="238720"/>
                    </a:cubicBezTo>
                    <a:cubicBezTo>
                      <a:pt x="273478" y="238720"/>
                      <a:pt x="277014" y="242326"/>
                      <a:pt x="277014" y="245932"/>
                    </a:cubicBezTo>
                    <a:cubicBezTo>
                      <a:pt x="277014" y="250739"/>
                      <a:pt x="273478" y="253143"/>
                      <a:pt x="269941" y="253143"/>
                    </a:cubicBezTo>
                    <a:cubicBezTo>
                      <a:pt x="269941" y="253143"/>
                      <a:pt x="269941" y="253143"/>
                      <a:pt x="7073" y="253143"/>
                    </a:cubicBezTo>
                    <a:cubicBezTo>
                      <a:pt x="3536" y="253143"/>
                      <a:pt x="0" y="250739"/>
                      <a:pt x="0" y="245932"/>
                    </a:cubicBezTo>
                    <a:cubicBezTo>
                      <a:pt x="0" y="242326"/>
                      <a:pt x="3536" y="238720"/>
                      <a:pt x="7073" y="238720"/>
                    </a:cubicBezTo>
                    <a:close/>
                    <a:moveTo>
                      <a:pt x="27458" y="191971"/>
                    </a:moveTo>
                    <a:cubicBezTo>
                      <a:pt x="27458" y="191971"/>
                      <a:pt x="27458" y="191971"/>
                      <a:pt x="250055" y="191971"/>
                    </a:cubicBezTo>
                    <a:cubicBezTo>
                      <a:pt x="254766" y="191971"/>
                      <a:pt x="257121" y="194292"/>
                      <a:pt x="257121" y="198933"/>
                    </a:cubicBezTo>
                    <a:cubicBezTo>
                      <a:pt x="257121" y="202415"/>
                      <a:pt x="254766" y="205896"/>
                      <a:pt x="250055" y="205896"/>
                    </a:cubicBezTo>
                    <a:cubicBezTo>
                      <a:pt x="250055" y="205896"/>
                      <a:pt x="250055" y="205896"/>
                      <a:pt x="27458" y="205896"/>
                    </a:cubicBezTo>
                    <a:cubicBezTo>
                      <a:pt x="23924" y="205896"/>
                      <a:pt x="20391" y="202415"/>
                      <a:pt x="20391" y="198933"/>
                    </a:cubicBezTo>
                    <a:cubicBezTo>
                      <a:pt x="20391" y="194292"/>
                      <a:pt x="23924" y="191971"/>
                      <a:pt x="27458" y="191971"/>
                    </a:cubicBezTo>
                    <a:close/>
                    <a:moveTo>
                      <a:pt x="7073" y="143729"/>
                    </a:moveTo>
                    <a:cubicBezTo>
                      <a:pt x="7073" y="143729"/>
                      <a:pt x="7073" y="143729"/>
                      <a:pt x="269941" y="143729"/>
                    </a:cubicBezTo>
                    <a:cubicBezTo>
                      <a:pt x="273478" y="143729"/>
                      <a:pt x="277014" y="147210"/>
                      <a:pt x="277014" y="150691"/>
                    </a:cubicBezTo>
                    <a:cubicBezTo>
                      <a:pt x="277014" y="154173"/>
                      <a:pt x="273478" y="157654"/>
                      <a:pt x="269941" y="157654"/>
                    </a:cubicBezTo>
                    <a:cubicBezTo>
                      <a:pt x="269941" y="157654"/>
                      <a:pt x="269941" y="157654"/>
                      <a:pt x="7073" y="157654"/>
                    </a:cubicBezTo>
                    <a:cubicBezTo>
                      <a:pt x="3536" y="157654"/>
                      <a:pt x="0" y="154173"/>
                      <a:pt x="0" y="150691"/>
                    </a:cubicBezTo>
                    <a:cubicBezTo>
                      <a:pt x="0" y="147210"/>
                      <a:pt x="3536" y="143729"/>
                      <a:pt x="7073" y="143729"/>
                    </a:cubicBezTo>
                    <a:close/>
                    <a:moveTo>
                      <a:pt x="27458" y="95488"/>
                    </a:moveTo>
                    <a:cubicBezTo>
                      <a:pt x="27458" y="95488"/>
                      <a:pt x="27458" y="95488"/>
                      <a:pt x="250055" y="95488"/>
                    </a:cubicBezTo>
                    <a:cubicBezTo>
                      <a:pt x="254766" y="95488"/>
                      <a:pt x="257121" y="98969"/>
                      <a:pt x="257121" y="102450"/>
                    </a:cubicBezTo>
                    <a:cubicBezTo>
                      <a:pt x="257121" y="107092"/>
                      <a:pt x="254766" y="109413"/>
                      <a:pt x="250055" y="109413"/>
                    </a:cubicBezTo>
                    <a:cubicBezTo>
                      <a:pt x="250055" y="109413"/>
                      <a:pt x="250055" y="109413"/>
                      <a:pt x="27458" y="109413"/>
                    </a:cubicBezTo>
                    <a:cubicBezTo>
                      <a:pt x="23924" y="109413"/>
                      <a:pt x="20391" y="107092"/>
                      <a:pt x="20391" y="102450"/>
                    </a:cubicBezTo>
                    <a:cubicBezTo>
                      <a:pt x="20391" y="98969"/>
                      <a:pt x="23924" y="95488"/>
                      <a:pt x="27458" y="95488"/>
                    </a:cubicBezTo>
                    <a:close/>
                    <a:moveTo>
                      <a:pt x="7073" y="47247"/>
                    </a:moveTo>
                    <a:cubicBezTo>
                      <a:pt x="7073" y="47247"/>
                      <a:pt x="7073" y="47247"/>
                      <a:pt x="269941" y="47247"/>
                    </a:cubicBezTo>
                    <a:cubicBezTo>
                      <a:pt x="273478" y="47247"/>
                      <a:pt x="277014" y="50728"/>
                      <a:pt x="277014" y="54209"/>
                    </a:cubicBezTo>
                    <a:cubicBezTo>
                      <a:pt x="277014" y="58851"/>
                      <a:pt x="273478" y="61172"/>
                      <a:pt x="269941" y="61172"/>
                    </a:cubicBezTo>
                    <a:cubicBezTo>
                      <a:pt x="269941" y="61172"/>
                      <a:pt x="269941" y="61172"/>
                      <a:pt x="7073" y="61172"/>
                    </a:cubicBezTo>
                    <a:cubicBezTo>
                      <a:pt x="3536" y="61172"/>
                      <a:pt x="0" y="58851"/>
                      <a:pt x="0" y="54209"/>
                    </a:cubicBezTo>
                    <a:cubicBezTo>
                      <a:pt x="0" y="50728"/>
                      <a:pt x="3536" y="47247"/>
                      <a:pt x="7073" y="47247"/>
                    </a:cubicBezTo>
                    <a:close/>
                    <a:moveTo>
                      <a:pt x="27458" y="0"/>
                    </a:moveTo>
                    <a:cubicBezTo>
                      <a:pt x="27458" y="0"/>
                      <a:pt x="27458" y="0"/>
                      <a:pt x="250055" y="0"/>
                    </a:cubicBezTo>
                    <a:cubicBezTo>
                      <a:pt x="254766" y="0"/>
                      <a:pt x="257121" y="2404"/>
                      <a:pt x="257121" y="7211"/>
                    </a:cubicBezTo>
                    <a:cubicBezTo>
                      <a:pt x="257121" y="10817"/>
                      <a:pt x="254766" y="14423"/>
                      <a:pt x="250055" y="14423"/>
                    </a:cubicBezTo>
                    <a:cubicBezTo>
                      <a:pt x="250055" y="14423"/>
                      <a:pt x="250055" y="14423"/>
                      <a:pt x="27458" y="14423"/>
                    </a:cubicBezTo>
                    <a:cubicBezTo>
                      <a:pt x="23924" y="14423"/>
                      <a:pt x="20391" y="10817"/>
                      <a:pt x="20391" y="7211"/>
                    </a:cubicBezTo>
                    <a:cubicBezTo>
                      <a:pt x="20391" y="2404"/>
                      <a:pt x="23924" y="0"/>
                      <a:pt x="274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720102B-5A6B-4E65-89E9-DA6E67DEA149}"/>
                  </a:ext>
                </a:extLst>
              </p:cNvPr>
              <p:cNvSpPr/>
              <p:nvPr/>
            </p:nvSpPr>
            <p:spPr>
              <a:xfrm>
                <a:off x="2484461" y="2877253"/>
                <a:ext cx="189484" cy="105196"/>
              </a:xfrm>
              <a:custGeom>
                <a:avLst/>
                <a:gdLst>
                  <a:gd name="connsiteX0" fmla="*/ 94742 w 189484"/>
                  <a:gd name="connsiteY0" fmla="*/ 19975 h 105196"/>
                  <a:gd name="connsiteX1" fmla="*/ 68758 w 189484"/>
                  <a:gd name="connsiteY1" fmla="*/ 30738 h 105196"/>
                  <a:gd name="connsiteX2" fmla="*/ 61813 w 189484"/>
                  <a:gd name="connsiteY2" fmla="*/ 47505 h 105196"/>
                  <a:gd name="connsiteX3" fmla="*/ 87055 w 189484"/>
                  <a:gd name="connsiteY3" fmla="*/ 47505 h 105196"/>
                  <a:gd name="connsiteX4" fmla="*/ 127671 w 189484"/>
                  <a:gd name="connsiteY4" fmla="*/ 47505 h 105196"/>
                  <a:gd name="connsiteX5" fmla="*/ 120726 w 189484"/>
                  <a:gd name="connsiteY5" fmla="*/ 30738 h 105196"/>
                  <a:gd name="connsiteX6" fmla="*/ 94742 w 189484"/>
                  <a:gd name="connsiteY6" fmla="*/ 19975 h 105196"/>
                  <a:gd name="connsiteX7" fmla="*/ 94742 w 189484"/>
                  <a:gd name="connsiteY7" fmla="*/ 0 h 105196"/>
                  <a:gd name="connsiteX8" fmla="*/ 134851 w 189484"/>
                  <a:gd name="connsiteY8" fmla="*/ 16614 h 105196"/>
                  <a:gd name="connsiteX9" fmla="*/ 147646 w 189484"/>
                  <a:gd name="connsiteY9" fmla="*/ 47505 h 105196"/>
                  <a:gd name="connsiteX10" fmla="*/ 148292 w 189484"/>
                  <a:gd name="connsiteY10" fmla="*/ 47505 h 105196"/>
                  <a:gd name="connsiteX11" fmla="*/ 189484 w 189484"/>
                  <a:gd name="connsiteY11" fmla="*/ 89890 h 105196"/>
                  <a:gd name="connsiteX12" fmla="*/ 174184 w 189484"/>
                  <a:gd name="connsiteY12" fmla="*/ 105196 h 105196"/>
                  <a:gd name="connsiteX13" fmla="*/ 15300 w 189484"/>
                  <a:gd name="connsiteY13" fmla="*/ 105196 h 105196"/>
                  <a:gd name="connsiteX14" fmla="*/ 0 w 189484"/>
                  <a:gd name="connsiteY14" fmla="*/ 89890 h 105196"/>
                  <a:gd name="connsiteX15" fmla="*/ 12358 w 189484"/>
                  <a:gd name="connsiteY15" fmla="*/ 59868 h 105196"/>
                  <a:gd name="connsiteX16" fmla="*/ 41729 w 189484"/>
                  <a:gd name="connsiteY16" fmla="*/ 47769 h 105196"/>
                  <a:gd name="connsiteX17" fmla="*/ 54634 w 189484"/>
                  <a:gd name="connsiteY17" fmla="*/ 16614 h 105196"/>
                  <a:gd name="connsiteX18" fmla="*/ 94742 w 189484"/>
                  <a:gd name="connsiteY18" fmla="*/ 0 h 105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89484" h="105196">
                    <a:moveTo>
                      <a:pt x="94742" y="19975"/>
                    </a:moveTo>
                    <a:cubicBezTo>
                      <a:pt x="84595" y="19975"/>
                      <a:pt x="75408" y="24088"/>
                      <a:pt x="68758" y="30738"/>
                    </a:cubicBezTo>
                    <a:lnTo>
                      <a:pt x="61813" y="47505"/>
                    </a:lnTo>
                    <a:lnTo>
                      <a:pt x="87055" y="47505"/>
                    </a:lnTo>
                    <a:lnTo>
                      <a:pt x="127671" y="47505"/>
                    </a:lnTo>
                    <a:lnTo>
                      <a:pt x="120726" y="30738"/>
                    </a:lnTo>
                    <a:cubicBezTo>
                      <a:pt x="114076" y="24088"/>
                      <a:pt x="104890" y="19975"/>
                      <a:pt x="94742" y="19975"/>
                    </a:cubicBezTo>
                    <a:close/>
                    <a:moveTo>
                      <a:pt x="94742" y="0"/>
                    </a:moveTo>
                    <a:cubicBezTo>
                      <a:pt x="110406" y="0"/>
                      <a:pt x="124586" y="6349"/>
                      <a:pt x="134851" y="16614"/>
                    </a:cubicBezTo>
                    <a:lnTo>
                      <a:pt x="147646" y="47505"/>
                    </a:lnTo>
                    <a:lnTo>
                      <a:pt x="148292" y="47505"/>
                    </a:lnTo>
                    <a:cubicBezTo>
                      <a:pt x="171830" y="47505"/>
                      <a:pt x="189484" y="66343"/>
                      <a:pt x="189484" y="89890"/>
                    </a:cubicBezTo>
                    <a:cubicBezTo>
                      <a:pt x="189484" y="98132"/>
                      <a:pt x="182423" y="105196"/>
                      <a:pt x="174184" y="105196"/>
                    </a:cubicBezTo>
                    <a:cubicBezTo>
                      <a:pt x="174184" y="105196"/>
                      <a:pt x="174184" y="105196"/>
                      <a:pt x="15300" y="105196"/>
                    </a:cubicBezTo>
                    <a:cubicBezTo>
                      <a:pt x="7061" y="105196"/>
                      <a:pt x="0" y="98132"/>
                      <a:pt x="0" y="89890"/>
                    </a:cubicBezTo>
                    <a:cubicBezTo>
                      <a:pt x="0" y="78117"/>
                      <a:pt x="4708" y="67520"/>
                      <a:pt x="12358" y="59868"/>
                    </a:cubicBezTo>
                    <a:lnTo>
                      <a:pt x="41729" y="47769"/>
                    </a:lnTo>
                    <a:lnTo>
                      <a:pt x="54634" y="16614"/>
                    </a:lnTo>
                    <a:cubicBezTo>
                      <a:pt x="64898" y="6349"/>
                      <a:pt x="79079" y="0"/>
                      <a:pt x="94742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Chevron 2">
              <a:extLst>
                <a:ext uri="{FF2B5EF4-FFF2-40B4-BE49-F238E27FC236}">
                  <a16:creationId xmlns:a16="http://schemas.microsoft.com/office/drawing/2014/main" id="{AFEBF79D-988A-400A-BBFC-AF2C168BE2A9}"/>
                </a:ext>
              </a:extLst>
            </p:cNvPr>
            <p:cNvSpPr/>
            <p:nvPr/>
          </p:nvSpPr>
          <p:spPr>
            <a:xfrm rot="5400000">
              <a:off x="4198486" y="2547223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7" name="Chevron 2">
              <a:extLst>
                <a:ext uri="{FF2B5EF4-FFF2-40B4-BE49-F238E27FC236}">
                  <a16:creationId xmlns:a16="http://schemas.microsoft.com/office/drawing/2014/main" id="{9AFD1F59-3FE0-4F5E-BA32-19DD4444A308}"/>
                </a:ext>
              </a:extLst>
            </p:cNvPr>
            <p:cNvSpPr/>
            <p:nvPr/>
          </p:nvSpPr>
          <p:spPr>
            <a:xfrm rot="5400000">
              <a:off x="4201989" y="2898837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Chevron 2">
              <a:extLst>
                <a:ext uri="{FF2B5EF4-FFF2-40B4-BE49-F238E27FC236}">
                  <a16:creationId xmlns:a16="http://schemas.microsoft.com/office/drawing/2014/main" id="{CE759F55-D153-4A49-9905-B5CE12375BF8}"/>
                </a:ext>
              </a:extLst>
            </p:cNvPr>
            <p:cNvSpPr/>
            <p:nvPr/>
          </p:nvSpPr>
          <p:spPr>
            <a:xfrm rot="5400000">
              <a:off x="4205492" y="3250451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9" name="Chevron 2">
              <a:extLst>
                <a:ext uri="{FF2B5EF4-FFF2-40B4-BE49-F238E27FC236}">
                  <a16:creationId xmlns:a16="http://schemas.microsoft.com/office/drawing/2014/main" id="{943ABE96-58FF-40AC-A592-4ABFDEB0594A}"/>
                </a:ext>
              </a:extLst>
            </p:cNvPr>
            <p:cNvSpPr/>
            <p:nvPr/>
          </p:nvSpPr>
          <p:spPr>
            <a:xfrm rot="5400000">
              <a:off x="4208995" y="3602065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5F283D8-515A-FE59-9740-F29F1077D28C}"/>
              </a:ext>
            </a:extLst>
          </p:cNvPr>
          <p:cNvSpPr txBox="1"/>
          <p:nvPr/>
        </p:nvSpPr>
        <p:spPr>
          <a:xfrm>
            <a:off x="376839" y="5497595"/>
            <a:ext cx="570146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>
              <a:lnSpc>
                <a:spcPct val="80000"/>
              </a:lnSpc>
            </a:pPr>
            <a:r>
              <a:rPr lang="en-US" altLang="ko-KR" sz="5400" dirty="0">
                <a:cs typeface="Arial" pitchFamily="34" charset="0"/>
              </a:rPr>
              <a:t>Limited resources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A5CB4F-ED8E-6471-54E3-15041531229A}"/>
              </a:ext>
            </a:extLst>
          </p:cNvPr>
          <p:cNvSpPr txBox="1"/>
          <p:nvPr/>
        </p:nvSpPr>
        <p:spPr>
          <a:xfrm>
            <a:off x="376839" y="3310851"/>
            <a:ext cx="5510705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>
              <a:lnSpc>
                <a:spcPct val="80000"/>
              </a:lnSpc>
            </a:pPr>
            <a:r>
              <a:rPr lang="en-US" altLang="ko-KR" sz="5400" dirty="0">
                <a:cs typeface="Arial" pitchFamily="34" charset="0"/>
              </a:rPr>
              <a:t>Unavailable video conference service</a:t>
            </a:r>
          </a:p>
        </p:txBody>
      </p:sp>
      <p:sp>
        <p:nvSpPr>
          <p:cNvPr id="47" name="Block Arc 25">
            <a:extLst>
              <a:ext uri="{FF2B5EF4-FFF2-40B4-BE49-F238E27FC236}">
                <a16:creationId xmlns:a16="http://schemas.microsoft.com/office/drawing/2014/main" id="{1FF0E4CC-9702-540F-D018-918A9B52B151}"/>
              </a:ext>
            </a:extLst>
          </p:cNvPr>
          <p:cNvSpPr/>
          <p:nvPr/>
        </p:nvSpPr>
        <p:spPr>
          <a:xfrm>
            <a:off x="69574" y="5545637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8" name="Teardrop 1">
            <a:extLst>
              <a:ext uri="{FF2B5EF4-FFF2-40B4-BE49-F238E27FC236}">
                <a16:creationId xmlns:a16="http://schemas.microsoft.com/office/drawing/2014/main" id="{68B71304-42ED-23C0-A540-4294E37AD80A}"/>
              </a:ext>
            </a:extLst>
          </p:cNvPr>
          <p:cNvSpPr/>
          <p:nvPr/>
        </p:nvSpPr>
        <p:spPr>
          <a:xfrm rot="18805991">
            <a:off x="-1940" y="2575690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9" name="Block Arc 25">
            <a:extLst>
              <a:ext uri="{FF2B5EF4-FFF2-40B4-BE49-F238E27FC236}">
                <a16:creationId xmlns:a16="http://schemas.microsoft.com/office/drawing/2014/main" id="{21CEC966-3E39-46B6-C4AA-60B1DAFACCC2}"/>
              </a:ext>
            </a:extLst>
          </p:cNvPr>
          <p:cNvSpPr/>
          <p:nvPr/>
        </p:nvSpPr>
        <p:spPr>
          <a:xfrm>
            <a:off x="69574" y="3378247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4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5" grpId="0"/>
      <p:bldP spid="46" grpId="0"/>
      <p:bldP spid="47" grpId="0" animBg="1"/>
      <p:bldP spid="48" grpId="0" animBg="1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2F35897-6A35-4D3E-86BF-1DFFD95AF155}"/>
              </a:ext>
            </a:extLst>
          </p:cNvPr>
          <p:cNvGrpSpPr/>
          <p:nvPr/>
        </p:nvGrpSpPr>
        <p:grpSpPr>
          <a:xfrm rot="17784187" flipH="1">
            <a:off x="3459908" y="2834528"/>
            <a:ext cx="2096405" cy="1986647"/>
            <a:chOff x="-116760" y="950876"/>
            <a:chExt cx="6261875" cy="593402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F48C0C4-8541-49C9-8D51-83BD795767E6}"/>
                </a:ext>
              </a:extLst>
            </p:cNvPr>
            <p:cNvGrpSpPr/>
            <p:nvPr/>
          </p:nvGrpSpPr>
          <p:grpSpPr>
            <a:xfrm rot="532827">
              <a:off x="-116760" y="3488410"/>
              <a:ext cx="3619070" cy="3396495"/>
              <a:chOff x="509678" y="1797347"/>
              <a:chExt cx="2339381" cy="2195507"/>
            </a:xfrm>
          </p:grpSpPr>
          <p:sp>
            <p:nvSpPr>
              <p:cNvPr id="30" name="Rounded Rectangle 41">
                <a:extLst>
                  <a:ext uri="{FF2B5EF4-FFF2-40B4-BE49-F238E27FC236}">
                    <a16:creationId xmlns:a16="http://schemas.microsoft.com/office/drawing/2014/main" id="{EA058A82-0B26-41BD-A873-CA7A0D12A0F5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Rounded Rectangle 62">
                <a:extLst>
                  <a:ext uri="{FF2B5EF4-FFF2-40B4-BE49-F238E27FC236}">
                    <a16:creationId xmlns:a16="http://schemas.microsoft.com/office/drawing/2014/main" id="{5CCA823E-B4BE-4AE8-A11C-4126690B1DAF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Rounded Rectangle 63">
                <a:extLst>
                  <a:ext uri="{FF2B5EF4-FFF2-40B4-BE49-F238E27FC236}">
                    <a16:creationId xmlns:a16="http://schemas.microsoft.com/office/drawing/2014/main" id="{606E46EE-02B9-4003-8145-D9C69B37F2C8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Rounded Rectangle 64">
                <a:extLst>
                  <a:ext uri="{FF2B5EF4-FFF2-40B4-BE49-F238E27FC236}">
                    <a16:creationId xmlns:a16="http://schemas.microsoft.com/office/drawing/2014/main" id="{C173C5C8-1624-4C1A-BDF5-B4DE0609105D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Rounded Rectangle 65">
                <a:extLst>
                  <a:ext uri="{FF2B5EF4-FFF2-40B4-BE49-F238E27FC236}">
                    <a16:creationId xmlns:a16="http://schemas.microsoft.com/office/drawing/2014/main" id="{1D1E7564-9F07-4D22-BB6D-CD09C1915FE5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" name="Rounded Rectangle 66">
                <a:extLst>
                  <a:ext uri="{FF2B5EF4-FFF2-40B4-BE49-F238E27FC236}">
                    <a16:creationId xmlns:a16="http://schemas.microsoft.com/office/drawing/2014/main" id="{EB3A9F6B-9CE2-47FE-9A9F-97A9D1232510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Rounded Rectangle 67">
                <a:extLst>
                  <a:ext uri="{FF2B5EF4-FFF2-40B4-BE49-F238E27FC236}">
                    <a16:creationId xmlns:a16="http://schemas.microsoft.com/office/drawing/2014/main" id="{0ACBE37F-05DD-46DE-B1AF-91C89D06414E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" name="Rounded Rectangle 68">
                <a:extLst>
                  <a:ext uri="{FF2B5EF4-FFF2-40B4-BE49-F238E27FC236}">
                    <a16:creationId xmlns:a16="http://schemas.microsoft.com/office/drawing/2014/main" id="{05710CEC-D4CE-4166-AAB0-1023C4EC58C6}"/>
                  </a:ext>
                </a:extLst>
              </p:cNvPr>
              <p:cNvSpPr/>
              <p:nvPr/>
            </p:nvSpPr>
            <p:spPr>
              <a:xfrm rot="18063644">
                <a:off x="2339839" y="1665982"/>
                <a:ext cx="49373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Rounded Rectangle 69">
                <a:extLst>
                  <a:ext uri="{FF2B5EF4-FFF2-40B4-BE49-F238E27FC236}">
                    <a16:creationId xmlns:a16="http://schemas.microsoft.com/office/drawing/2014/main" id="{C8F18327-C049-4AA5-9FE7-74C3D933206A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Oval 39">
                <a:extLst>
                  <a:ext uri="{FF2B5EF4-FFF2-40B4-BE49-F238E27FC236}">
                    <a16:creationId xmlns:a16="http://schemas.microsoft.com/office/drawing/2014/main" id="{94F002F3-B0C8-4C5A-9EF4-46BCC7F0E815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F89BB37-AC18-43EB-AF7C-CB7F2EC2D3D7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CA12AE5-08FC-41BE-8DC9-C6E60F9CDCD8}"/>
                </a:ext>
              </a:extLst>
            </p:cNvPr>
            <p:cNvGrpSpPr/>
            <p:nvPr/>
          </p:nvGrpSpPr>
          <p:grpSpPr>
            <a:xfrm rot="532827">
              <a:off x="2526045" y="950876"/>
              <a:ext cx="3619070" cy="3396495"/>
              <a:chOff x="509678" y="1797347"/>
              <a:chExt cx="2339381" cy="2195507"/>
            </a:xfrm>
          </p:grpSpPr>
          <p:sp>
            <p:nvSpPr>
              <p:cNvPr id="18" name="Rounded Rectangle 16">
                <a:extLst>
                  <a:ext uri="{FF2B5EF4-FFF2-40B4-BE49-F238E27FC236}">
                    <a16:creationId xmlns:a16="http://schemas.microsoft.com/office/drawing/2014/main" id="{F7AA88C6-ED28-4C6C-BC7B-DBE9BD9D2259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Rounded Rectangle 17">
                <a:extLst>
                  <a:ext uri="{FF2B5EF4-FFF2-40B4-BE49-F238E27FC236}">
                    <a16:creationId xmlns:a16="http://schemas.microsoft.com/office/drawing/2014/main" id="{87D98759-D966-4D09-ABBF-5E6FA7B1ED90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18">
                <a:extLst>
                  <a:ext uri="{FF2B5EF4-FFF2-40B4-BE49-F238E27FC236}">
                    <a16:creationId xmlns:a16="http://schemas.microsoft.com/office/drawing/2014/main" id="{BE3F4650-310E-4513-8B22-AF260F2F7D2C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19">
                <a:extLst>
                  <a:ext uri="{FF2B5EF4-FFF2-40B4-BE49-F238E27FC236}">
                    <a16:creationId xmlns:a16="http://schemas.microsoft.com/office/drawing/2014/main" id="{35B5B52B-5EF7-4B88-A426-40F9197449FF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B83FED4C-237E-47FB-ADC0-63E77D77B489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Rounded Rectangle 21">
                <a:extLst>
                  <a:ext uri="{FF2B5EF4-FFF2-40B4-BE49-F238E27FC236}">
                    <a16:creationId xmlns:a16="http://schemas.microsoft.com/office/drawing/2014/main" id="{0F88870A-0E78-45D2-AB73-53E6CB2684D5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4" name="Rounded Rectangle 22">
                <a:extLst>
                  <a:ext uri="{FF2B5EF4-FFF2-40B4-BE49-F238E27FC236}">
                    <a16:creationId xmlns:a16="http://schemas.microsoft.com/office/drawing/2014/main" id="{76D940FB-D44F-46E2-9CF2-DF9FA857BAE5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Rounded Rectangle 23">
                <a:extLst>
                  <a:ext uri="{FF2B5EF4-FFF2-40B4-BE49-F238E27FC236}">
                    <a16:creationId xmlns:a16="http://schemas.microsoft.com/office/drawing/2014/main" id="{150F444D-3135-4FE4-89A0-64C29BC4817B}"/>
                  </a:ext>
                </a:extLst>
              </p:cNvPr>
              <p:cNvSpPr/>
              <p:nvPr/>
            </p:nvSpPr>
            <p:spPr>
              <a:xfrm rot="18063644">
                <a:off x="2321860" y="1676143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24">
                <a:extLst>
                  <a:ext uri="{FF2B5EF4-FFF2-40B4-BE49-F238E27FC236}">
                    <a16:creationId xmlns:a16="http://schemas.microsoft.com/office/drawing/2014/main" id="{56F9559F-2A21-4A75-9968-7DDEC6296390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Oval 39">
                <a:extLst>
                  <a:ext uri="{FF2B5EF4-FFF2-40B4-BE49-F238E27FC236}">
                    <a16:creationId xmlns:a16="http://schemas.microsoft.com/office/drawing/2014/main" id="{62145253-1296-4A0E-A942-34785C4C3BCD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Oval 39">
                <a:extLst>
                  <a:ext uri="{FF2B5EF4-FFF2-40B4-BE49-F238E27FC236}">
                    <a16:creationId xmlns:a16="http://schemas.microsoft.com/office/drawing/2014/main" id="{C65563E3-360D-42FC-A090-8DA156028DA3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21">
                <a:extLst>
                  <a:ext uri="{FF2B5EF4-FFF2-40B4-BE49-F238E27FC236}">
                    <a16:creationId xmlns:a16="http://schemas.microsoft.com/office/drawing/2014/main" id="{D5600636-B1C2-4FF9-B818-65856497AA49}"/>
                  </a:ext>
                </a:extLst>
              </p:cNvPr>
              <p:cNvSpPr/>
              <p:nvPr/>
            </p:nvSpPr>
            <p:spPr>
              <a:xfrm rot="18063644">
                <a:off x="1029053" y="3391349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391955D-7C07-446C-ADC7-BAD6A457601E}"/>
              </a:ext>
            </a:extLst>
          </p:cNvPr>
          <p:cNvGrpSpPr/>
          <p:nvPr/>
        </p:nvGrpSpPr>
        <p:grpSpPr>
          <a:xfrm>
            <a:off x="1038638" y="608027"/>
            <a:ext cx="3861004" cy="5602490"/>
            <a:chOff x="928131" y="447675"/>
            <a:chExt cx="4082018" cy="592319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4A102D5-56F8-43E0-96A0-643303B76912}"/>
                </a:ext>
              </a:extLst>
            </p:cNvPr>
            <p:cNvGrpSpPr/>
            <p:nvPr/>
          </p:nvGrpSpPr>
          <p:grpSpPr>
            <a:xfrm flipH="1">
              <a:off x="928131" y="447675"/>
              <a:ext cx="4082018" cy="5923193"/>
              <a:chOff x="3730139" y="0"/>
              <a:chExt cx="4725732" cy="685725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0DAE108-5C9B-4D39-B568-97F5375DE1B6}"/>
                  </a:ext>
                </a:extLst>
              </p:cNvPr>
              <p:cNvSpPr/>
              <p:nvPr/>
            </p:nvSpPr>
            <p:spPr>
              <a:xfrm>
                <a:off x="3730139" y="366857"/>
                <a:ext cx="4490643" cy="6490394"/>
              </a:xfrm>
              <a:custGeom>
                <a:avLst/>
                <a:gdLst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304718 w 4490643"/>
                  <a:gd name="connsiteY41" fmla="*/ 3600450 h 6490394"/>
                  <a:gd name="connsiteX42" fmla="*/ 3460446 w 4490643"/>
                  <a:gd name="connsiteY42" fmla="*/ 2852509 h 6490394"/>
                  <a:gd name="connsiteX43" fmla="*/ 3272524 w 4490643"/>
                  <a:gd name="connsiteY43" fmla="*/ 1888196 h 6490394"/>
                  <a:gd name="connsiteX44" fmla="*/ 1953332 w 4490643"/>
                  <a:gd name="connsiteY44" fmla="*/ 2999252 h 6490394"/>
                  <a:gd name="connsiteX45" fmla="*/ 1119292 w 4490643"/>
                  <a:gd name="connsiteY45" fmla="*/ 2052159 h 6490394"/>
                  <a:gd name="connsiteX46" fmla="*/ 3507613 w 4490643"/>
                  <a:gd name="connsiteY46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79496 w 4490643"/>
                  <a:gd name="connsiteY41" fmla="*/ 3204934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79496 w 4490643"/>
                  <a:gd name="connsiteY41" fmla="*/ 3204934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490643" h="6490394">
                    <a:moveTo>
                      <a:pt x="3271027" y="4794611"/>
                    </a:moveTo>
                    <a:cubicBezTo>
                      <a:pt x="3189420" y="4793862"/>
                      <a:pt x="3119792" y="4848516"/>
                      <a:pt x="3107812" y="4921888"/>
                    </a:cubicBezTo>
                    <a:cubicBezTo>
                      <a:pt x="3095085" y="4999752"/>
                      <a:pt x="3145996" y="5073872"/>
                      <a:pt x="3226854" y="5093338"/>
                    </a:cubicBezTo>
                    <a:cubicBezTo>
                      <a:pt x="3312205" y="5114301"/>
                      <a:pt x="3399802" y="5070129"/>
                      <a:pt x="3426754" y="4993762"/>
                    </a:cubicBezTo>
                    <a:cubicBezTo>
                      <a:pt x="3460446" y="4894935"/>
                      <a:pt x="3382582" y="4794611"/>
                      <a:pt x="3271027" y="4794611"/>
                    </a:cubicBezTo>
                    <a:close/>
                    <a:moveTo>
                      <a:pt x="3507613" y="0"/>
                    </a:moveTo>
                    <a:lnTo>
                      <a:pt x="4341654" y="947093"/>
                    </a:lnTo>
                    <a:lnTo>
                      <a:pt x="3959073" y="1284003"/>
                    </a:lnTo>
                    <a:cubicBezTo>
                      <a:pt x="4099827" y="1409783"/>
                      <a:pt x="4263041" y="1555778"/>
                      <a:pt x="4349141" y="1721238"/>
                    </a:cubicBezTo>
                    <a:cubicBezTo>
                      <a:pt x="4400052" y="1819317"/>
                      <a:pt x="4438235" y="1922636"/>
                      <a:pt x="4472675" y="2031945"/>
                    </a:cubicBezTo>
                    <a:cubicBezTo>
                      <a:pt x="4441978" y="2028950"/>
                      <a:pt x="4412779" y="2027452"/>
                      <a:pt x="4384329" y="2023709"/>
                    </a:cubicBezTo>
                    <a:cubicBezTo>
                      <a:pt x="4099078" y="1990767"/>
                      <a:pt x="3852759" y="2223609"/>
                      <a:pt x="3870728" y="2509609"/>
                    </a:cubicBezTo>
                    <a:cubicBezTo>
                      <a:pt x="3882706" y="2709509"/>
                      <a:pt x="4042926" y="2884702"/>
                      <a:pt x="4246570" y="2922886"/>
                    </a:cubicBezTo>
                    <a:cubicBezTo>
                      <a:pt x="4316198" y="2936362"/>
                      <a:pt x="4434491" y="2942352"/>
                      <a:pt x="4490643" y="2931870"/>
                    </a:cubicBezTo>
                    <a:lnTo>
                      <a:pt x="4484111" y="2945016"/>
                    </a:lnTo>
                    <a:lnTo>
                      <a:pt x="4483898" y="3077270"/>
                    </a:lnTo>
                    <a:cubicBezTo>
                      <a:pt x="4462836" y="3680986"/>
                      <a:pt x="4182579" y="4244546"/>
                      <a:pt x="3719396" y="4625553"/>
                    </a:cubicBezTo>
                    <a:lnTo>
                      <a:pt x="3650168" y="4675183"/>
                    </a:lnTo>
                    <a:lnTo>
                      <a:pt x="3674204" y="4787179"/>
                    </a:lnTo>
                    <a:cubicBezTo>
                      <a:pt x="3754833" y="5162861"/>
                      <a:pt x="3877092" y="5732720"/>
                      <a:pt x="3979288" y="6214875"/>
                    </a:cubicBezTo>
                    <a:cubicBezTo>
                      <a:pt x="3984529" y="6238834"/>
                      <a:pt x="3994261" y="6245572"/>
                      <a:pt x="4017471" y="6244823"/>
                    </a:cubicBezTo>
                    <a:cubicBezTo>
                      <a:pt x="4095335" y="6243326"/>
                      <a:pt x="4267533" y="6244074"/>
                      <a:pt x="4278764" y="6244074"/>
                    </a:cubicBezTo>
                    <a:lnTo>
                      <a:pt x="4278764" y="6490394"/>
                    </a:lnTo>
                    <a:lnTo>
                      <a:pt x="0" y="6490394"/>
                    </a:lnTo>
                    <a:lnTo>
                      <a:pt x="0" y="6245572"/>
                    </a:lnTo>
                    <a:cubicBezTo>
                      <a:pt x="9733" y="6244823"/>
                      <a:pt x="624408" y="6244074"/>
                      <a:pt x="637135" y="6244074"/>
                    </a:cubicBezTo>
                    <a:lnTo>
                      <a:pt x="637135" y="5897431"/>
                    </a:lnTo>
                    <a:lnTo>
                      <a:pt x="1056402" y="5897431"/>
                    </a:lnTo>
                    <a:cubicBezTo>
                      <a:pt x="1057150" y="5895185"/>
                      <a:pt x="635638" y="5708013"/>
                      <a:pt x="422261" y="5615175"/>
                    </a:cubicBezTo>
                    <a:cubicBezTo>
                      <a:pt x="451460" y="5548541"/>
                      <a:pt x="479162" y="5483406"/>
                      <a:pt x="508361" y="5416024"/>
                    </a:cubicBezTo>
                    <a:lnTo>
                      <a:pt x="1826055" y="5987274"/>
                    </a:lnTo>
                    <a:lnTo>
                      <a:pt x="1739207" y="6187174"/>
                    </a:lnTo>
                    <a:lnTo>
                      <a:pt x="1466684" y="6068881"/>
                    </a:lnTo>
                    <a:lnTo>
                      <a:pt x="1466684" y="6244074"/>
                    </a:lnTo>
                    <a:lnTo>
                      <a:pt x="1492888" y="6244074"/>
                    </a:lnTo>
                    <a:lnTo>
                      <a:pt x="2514850" y="6244823"/>
                    </a:lnTo>
                    <a:cubicBezTo>
                      <a:pt x="2535065" y="6244823"/>
                      <a:pt x="2818069" y="4949589"/>
                      <a:pt x="2819567" y="4940605"/>
                    </a:cubicBezTo>
                    <a:lnTo>
                      <a:pt x="246319" y="4940605"/>
                    </a:lnTo>
                    <a:lnTo>
                      <a:pt x="246319" y="4545297"/>
                    </a:lnTo>
                    <a:lnTo>
                      <a:pt x="2603195" y="4522088"/>
                    </a:lnTo>
                    <a:cubicBezTo>
                      <a:pt x="2714750" y="4515349"/>
                      <a:pt x="2772399" y="4486151"/>
                      <a:pt x="2798603" y="4474920"/>
                    </a:cubicBezTo>
                    <a:cubicBezTo>
                      <a:pt x="3170078" y="4291907"/>
                      <a:pt x="3505284" y="3712255"/>
                      <a:pt x="3603321" y="2871559"/>
                    </a:cubicBezTo>
                    <a:cubicBezTo>
                      <a:pt x="3669330" y="2428251"/>
                      <a:pt x="3282257" y="1911405"/>
                      <a:pt x="3272524" y="1888196"/>
                    </a:cubicBezTo>
                    <a:cubicBezTo>
                      <a:pt x="2826305" y="2280510"/>
                      <a:pt x="2457949" y="2555279"/>
                      <a:pt x="1953332" y="2999252"/>
                    </a:cubicBezTo>
                    <a:lnTo>
                      <a:pt x="1119292" y="2052159"/>
                    </a:lnTo>
                    <a:cubicBezTo>
                      <a:pt x="1950338" y="1320689"/>
                      <a:pt x="2675818" y="732219"/>
                      <a:pt x="3507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47E1779-231D-4657-8B7D-C823AF81C6AE}"/>
                  </a:ext>
                </a:extLst>
              </p:cNvPr>
              <p:cNvSpPr/>
              <p:nvPr/>
            </p:nvSpPr>
            <p:spPr>
              <a:xfrm>
                <a:off x="4412196" y="2470677"/>
                <a:ext cx="1205391" cy="1272773"/>
              </a:xfrm>
              <a:custGeom>
                <a:avLst/>
                <a:gdLst>
                  <a:gd name="connsiteX0" fmla="*/ 491889 w 1205390"/>
                  <a:gd name="connsiteY0" fmla="*/ 1275019 h 1272772"/>
                  <a:gd name="connsiteX1" fmla="*/ 459696 w 1205390"/>
                  <a:gd name="connsiteY1" fmla="*/ 1050412 h 1272772"/>
                  <a:gd name="connsiteX2" fmla="*/ 295733 w 1205390"/>
                  <a:gd name="connsiteY2" fmla="*/ 1194161 h 1272772"/>
                  <a:gd name="connsiteX3" fmla="*/ 17969 w 1205390"/>
                  <a:gd name="connsiteY3" fmla="*/ 878213 h 1272772"/>
                  <a:gd name="connsiteX4" fmla="*/ 233591 w 1205390"/>
                  <a:gd name="connsiteY4" fmla="*/ 688046 h 1272772"/>
                  <a:gd name="connsiteX5" fmla="*/ 0 w 1205390"/>
                  <a:gd name="connsiteY5" fmla="*/ 631146 h 1272772"/>
                  <a:gd name="connsiteX6" fmla="*/ 98827 w 1205390"/>
                  <a:gd name="connsiteY6" fmla="*/ 222361 h 1272772"/>
                  <a:gd name="connsiteX7" fmla="*/ 472423 w 1205390"/>
                  <a:gd name="connsiteY7" fmla="*/ 312204 h 1272772"/>
                  <a:gd name="connsiteX8" fmla="*/ 475418 w 1205390"/>
                  <a:gd name="connsiteY8" fmla="*/ 308460 h 1272772"/>
                  <a:gd name="connsiteX9" fmla="*/ 280010 w 1205390"/>
                  <a:gd name="connsiteY9" fmla="*/ 86099 h 1272772"/>
                  <a:gd name="connsiteX10" fmla="*/ 378089 w 1205390"/>
                  <a:gd name="connsiteY10" fmla="*/ 0 h 1272772"/>
                  <a:gd name="connsiteX11" fmla="*/ 1212129 w 1205390"/>
                  <a:gd name="connsiteY11" fmla="*/ 947093 h 1272772"/>
                  <a:gd name="connsiteX12" fmla="*/ 1114051 w 1205390"/>
                  <a:gd name="connsiteY12" fmla="*/ 1033192 h 1272772"/>
                  <a:gd name="connsiteX13" fmla="*/ 894685 w 1205390"/>
                  <a:gd name="connsiteY13" fmla="*/ 783879 h 1272772"/>
                  <a:gd name="connsiteX14" fmla="*/ 890192 w 1205390"/>
                  <a:gd name="connsiteY14" fmla="*/ 786124 h 1272772"/>
                  <a:gd name="connsiteX15" fmla="*/ 954580 w 1205390"/>
                  <a:gd name="connsiteY15" fmla="*/ 1238333 h 1272772"/>
                  <a:gd name="connsiteX16" fmla="*/ 491889 w 1205390"/>
                  <a:gd name="connsiteY16" fmla="*/ 1275019 h 1272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05390" h="1272772">
                    <a:moveTo>
                      <a:pt x="491889" y="1275019"/>
                    </a:moveTo>
                    <a:cubicBezTo>
                      <a:pt x="480659" y="1200150"/>
                      <a:pt x="470926" y="1128276"/>
                      <a:pt x="459696" y="1050412"/>
                    </a:cubicBezTo>
                    <a:cubicBezTo>
                      <a:pt x="404293" y="1099077"/>
                      <a:pt x="351136" y="1145496"/>
                      <a:pt x="295733" y="1194161"/>
                    </a:cubicBezTo>
                    <a:cubicBezTo>
                      <a:pt x="202895" y="1088595"/>
                      <a:pt x="110806" y="984527"/>
                      <a:pt x="17969" y="878213"/>
                    </a:cubicBezTo>
                    <a:cubicBezTo>
                      <a:pt x="89843" y="815323"/>
                      <a:pt x="159471" y="753182"/>
                      <a:pt x="233591" y="688046"/>
                    </a:cubicBezTo>
                    <a:cubicBezTo>
                      <a:pt x="153481" y="668580"/>
                      <a:pt x="77864" y="649863"/>
                      <a:pt x="0" y="631146"/>
                    </a:cubicBezTo>
                    <a:cubicBezTo>
                      <a:pt x="32942" y="494884"/>
                      <a:pt x="65136" y="360120"/>
                      <a:pt x="98827" y="222361"/>
                    </a:cubicBezTo>
                    <a:cubicBezTo>
                      <a:pt x="224607" y="252309"/>
                      <a:pt x="348141" y="282256"/>
                      <a:pt x="472423" y="312204"/>
                    </a:cubicBezTo>
                    <a:cubicBezTo>
                      <a:pt x="473172" y="310706"/>
                      <a:pt x="474670" y="309958"/>
                      <a:pt x="475418" y="308460"/>
                    </a:cubicBezTo>
                    <a:cubicBezTo>
                      <a:pt x="411031" y="235089"/>
                      <a:pt x="346643" y="161717"/>
                      <a:pt x="280010" y="86099"/>
                    </a:cubicBezTo>
                    <a:cubicBezTo>
                      <a:pt x="312204" y="57649"/>
                      <a:pt x="343649" y="29948"/>
                      <a:pt x="378089" y="0"/>
                    </a:cubicBezTo>
                    <a:cubicBezTo>
                      <a:pt x="655852" y="315947"/>
                      <a:pt x="932868" y="630397"/>
                      <a:pt x="1212129" y="947093"/>
                    </a:cubicBezTo>
                    <a:cubicBezTo>
                      <a:pt x="1179936" y="975543"/>
                      <a:pt x="1147742" y="1003993"/>
                      <a:pt x="1114051" y="1033192"/>
                    </a:cubicBezTo>
                    <a:cubicBezTo>
                      <a:pt x="1040679" y="950088"/>
                      <a:pt x="967308" y="866983"/>
                      <a:pt x="894685" y="783879"/>
                    </a:cubicBezTo>
                    <a:cubicBezTo>
                      <a:pt x="893187" y="784627"/>
                      <a:pt x="891690" y="785376"/>
                      <a:pt x="890192" y="786124"/>
                    </a:cubicBezTo>
                    <a:cubicBezTo>
                      <a:pt x="911904" y="935862"/>
                      <a:pt x="932868" y="1085600"/>
                      <a:pt x="954580" y="1238333"/>
                    </a:cubicBezTo>
                    <a:cubicBezTo>
                      <a:pt x="800350" y="1251061"/>
                      <a:pt x="647617" y="1263040"/>
                      <a:pt x="491889" y="127501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1BE7C51-B94F-4D78-8AFA-37C14964457C}"/>
                  </a:ext>
                </a:extLst>
              </p:cNvPr>
              <p:cNvSpPr/>
              <p:nvPr/>
            </p:nvSpPr>
            <p:spPr>
              <a:xfrm>
                <a:off x="7448134" y="0"/>
                <a:ext cx="973297" cy="1063140"/>
              </a:xfrm>
              <a:custGeom>
                <a:avLst/>
                <a:gdLst>
                  <a:gd name="connsiteX0" fmla="*/ 238832 w 973297"/>
                  <a:gd name="connsiteY0" fmla="*/ 416272 h 1063139"/>
                  <a:gd name="connsiteX1" fmla="*/ 119790 w 973297"/>
                  <a:gd name="connsiteY1" fmla="*/ 280759 h 1063139"/>
                  <a:gd name="connsiteX2" fmla="*/ 0 w 973297"/>
                  <a:gd name="connsiteY2" fmla="*/ 144497 h 1063139"/>
                  <a:gd name="connsiteX3" fmla="*/ 162466 w 973297"/>
                  <a:gd name="connsiteY3" fmla="*/ 0 h 1063139"/>
                  <a:gd name="connsiteX4" fmla="*/ 977040 w 973297"/>
                  <a:gd name="connsiteY4" fmla="*/ 925381 h 1063139"/>
                  <a:gd name="connsiteX5" fmla="*/ 813826 w 973297"/>
                  <a:gd name="connsiteY5" fmla="*/ 1069129 h 1063139"/>
                  <a:gd name="connsiteX6" fmla="*/ 574245 w 973297"/>
                  <a:gd name="connsiteY6" fmla="*/ 797355 h 1063139"/>
                  <a:gd name="connsiteX7" fmla="*/ 399800 w 973297"/>
                  <a:gd name="connsiteY7" fmla="*/ 950088 h 1063139"/>
                  <a:gd name="connsiteX8" fmla="*/ 64387 w 973297"/>
                  <a:gd name="connsiteY8" fmla="*/ 569004 h 1063139"/>
                  <a:gd name="connsiteX9" fmla="*/ 238832 w 973297"/>
                  <a:gd name="connsiteY9" fmla="*/ 416272 h 1063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3297" h="1063139">
                    <a:moveTo>
                      <a:pt x="238832" y="416272"/>
                    </a:moveTo>
                    <a:cubicBezTo>
                      <a:pt x="198403" y="369853"/>
                      <a:pt x="158722" y="325680"/>
                      <a:pt x="119790" y="280759"/>
                    </a:cubicBezTo>
                    <a:cubicBezTo>
                      <a:pt x="80110" y="235837"/>
                      <a:pt x="41178" y="191665"/>
                      <a:pt x="0" y="144497"/>
                    </a:cubicBezTo>
                    <a:cubicBezTo>
                      <a:pt x="53906" y="95832"/>
                      <a:pt x="107811" y="48665"/>
                      <a:pt x="162466" y="0"/>
                    </a:cubicBezTo>
                    <a:cubicBezTo>
                      <a:pt x="434240" y="308460"/>
                      <a:pt x="705266" y="616172"/>
                      <a:pt x="977040" y="925381"/>
                    </a:cubicBezTo>
                    <a:cubicBezTo>
                      <a:pt x="922386" y="973297"/>
                      <a:pt x="868480" y="1020464"/>
                      <a:pt x="813826" y="1069129"/>
                    </a:cubicBezTo>
                    <a:cubicBezTo>
                      <a:pt x="733716" y="977789"/>
                      <a:pt x="654355" y="887946"/>
                      <a:pt x="574245" y="797355"/>
                    </a:cubicBezTo>
                    <a:cubicBezTo>
                      <a:pt x="515847" y="849014"/>
                      <a:pt x="458947" y="899177"/>
                      <a:pt x="399800" y="950088"/>
                    </a:cubicBezTo>
                    <a:cubicBezTo>
                      <a:pt x="288245" y="822810"/>
                      <a:pt x="176691" y="697030"/>
                      <a:pt x="64387" y="569004"/>
                    </a:cubicBezTo>
                    <a:cubicBezTo>
                      <a:pt x="122785" y="518093"/>
                      <a:pt x="180434" y="467183"/>
                      <a:pt x="238832" y="4162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8033315-9532-4701-9B4A-0F86E59A51B2}"/>
                  </a:ext>
                </a:extLst>
              </p:cNvPr>
              <p:cNvSpPr/>
              <p:nvPr/>
            </p:nvSpPr>
            <p:spPr>
              <a:xfrm>
                <a:off x="7699694" y="2487897"/>
                <a:ext cx="756177" cy="741203"/>
              </a:xfrm>
              <a:custGeom>
                <a:avLst/>
                <a:gdLst>
                  <a:gd name="connsiteX0" fmla="*/ 381083 w 756176"/>
                  <a:gd name="connsiteY0" fmla="*/ 743449 h 741203"/>
                  <a:gd name="connsiteX1" fmla="*/ 0 w 756176"/>
                  <a:gd name="connsiteY1" fmla="*/ 369853 h 741203"/>
                  <a:gd name="connsiteX2" fmla="*/ 381832 w 756176"/>
                  <a:gd name="connsiteY2" fmla="*/ 0 h 741203"/>
                  <a:gd name="connsiteX3" fmla="*/ 762915 w 756176"/>
                  <a:gd name="connsiteY3" fmla="*/ 370602 h 741203"/>
                  <a:gd name="connsiteX4" fmla="*/ 381083 w 756176"/>
                  <a:gd name="connsiteY4" fmla="*/ 743449 h 741203"/>
                  <a:gd name="connsiteX5" fmla="*/ 577989 w 756176"/>
                  <a:gd name="connsiteY5" fmla="*/ 372099 h 741203"/>
                  <a:gd name="connsiteX6" fmla="*/ 381083 w 756176"/>
                  <a:gd name="connsiteY6" fmla="*/ 180434 h 741203"/>
                  <a:gd name="connsiteX7" fmla="*/ 184927 w 756176"/>
                  <a:gd name="connsiteY7" fmla="*/ 370602 h 741203"/>
                  <a:gd name="connsiteX8" fmla="*/ 380334 w 756176"/>
                  <a:gd name="connsiteY8" fmla="*/ 563015 h 741203"/>
                  <a:gd name="connsiteX9" fmla="*/ 577989 w 756176"/>
                  <a:gd name="connsiteY9" fmla="*/ 372099 h 741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176" h="741203">
                    <a:moveTo>
                      <a:pt x="381083" y="743449"/>
                    </a:moveTo>
                    <a:cubicBezTo>
                      <a:pt x="169953" y="743449"/>
                      <a:pt x="0" y="576491"/>
                      <a:pt x="0" y="369853"/>
                    </a:cubicBezTo>
                    <a:cubicBezTo>
                      <a:pt x="749" y="165461"/>
                      <a:pt x="171450" y="0"/>
                      <a:pt x="381832" y="0"/>
                    </a:cubicBezTo>
                    <a:cubicBezTo>
                      <a:pt x="591465" y="0"/>
                      <a:pt x="762166" y="166209"/>
                      <a:pt x="762915" y="370602"/>
                    </a:cubicBezTo>
                    <a:cubicBezTo>
                      <a:pt x="762915" y="576491"/>
                      <a:pt x="592214" y="743449"/>
                      <a:pt x="381083" y="743449"/>
                    </a:cubicBezTo>
                    <a:close/>
                    <a:moveTo>
                      <a:pt x="577989" y="372099"/>
                    </a:moveTo>
                    <a:cubicBezTo>
                      <a:pt x="577989" y="265785"/>
                      <a:pt x="489643" y="179686"/>
                      <a:pt x="381083" y="180434"/>
                    </a:cubicBezTo>
                    <a:cubicBezTo>
                      <a:pt x="273272" y="180434"/>
                      <a:pt x="185675" y="265785"/>
                      <a:pt x="184927" y="370602"/>
                    </a:cubicBezTo>
                    <a:cubicBezTo>
                      <a:pt x="184927" y="477664"/>
                      <a:pt x="271026" y="563015"/>
                      <a:pt x="380334" y="563015"/>
                    </a:cubicBezTo>
                    <a:cubicBezTo>
                      <a:pt x="489643" y="563764"/>
                      <a:pt x="577989" y="478413"/>
                      <a:pt x="577989" y="37209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ECF0ED-59C5-4F64-BA71-460B00300E31}"/>
                </a:ext>
              </a:extLst>
            </p:cNvPr>
            <p:cNvSpPr/>
            <p:nvPr/>
          </p:nvSpPr>
          <p:spPr>
            <a:xfrm>
              <a:off x="3070673" y="4573635"/>
              <a:ext cx="1715646" cy="545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AFBE768-9551-4A84-986D-179C99548710}"/>
              </a:ext>
            </a:extLst>
          </p:cNvPr>
          <p:cNvSpPr txBox="1"/>
          <p:nvPr/>
        </p:nvSpPr>
        <p:spPr>
          <a:xfrm>
            <a:off x="6914805" y="4909324"/>
            <a:ext cx="4288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Monitoring service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630A37-696F-48D6-A421-316A893AEA16}"/>
              </a:ext>
            </a:extLst>
          </p:cNvPr>
          <p:cNvSpPr txBox="1"/>
          <p:nvPr/>
        </p:nvSpPr>
        <p:spPr>
          <a:xfrm>
            <a:off x="6864774" y="2626612"/>
            <a:ext cx="4288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Nursing service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4F4CBA-3505-42D0-87EC-C259F8B7B279}"/>
              </a:ext>
            </a:extLst>
          </p:cNvPr>
          <p:cNvSpPr txBox="1"/>
          <p:nvPr/>
        </p:nvSpPr>
        <p:spPr>
          <a:xfrm>
            <a:off x="7134617" y="3716010"/>
            <a:ext cx="4288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Pharmacies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C6E1B5-56D7-4688-BF63-3FE76F00372B}"/>
              </a:ext>
            </a:extLst>
          </p:cNvPr>
          <p:cNvSpPr txBox="1"/>
          <p:nvPr/>
        </p:nvSpPr>
        <p:spPr>
          <a:xfrm>
            <a:off x="6096000" y="5785393"/>
            <a:ext cx="4288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Beyond Lebanon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8" name="그룹 9">
            <a:extLst>
              <a:ext uri="{FF2B5EF4-FFF2-40B4-BE49-F238E27FC236}">
                <a16:creationId xmlns:a16="http://schemas.microsoft.com/office/drawing/2014/main" id="{32928568-BF9D-4332-9FAD-7F63A1295985}"/>
              </a:ext>
            </a:extLst>
          </p:cNvPr>
          <p:cNvGrpSpPr/>
          <p:nvPr/>
        </p:nvGrpSpPr>
        <p:grpSpPr>
          <a:xfrm>
            <a:off x="1974047" y="1787085"/>
            <a:ext cx="4734219" cy="4623159"/>
            <a:chOff x="924229" y="1606109"/>
            <a:chExt cx="4734219" cy="4623159"/>
          </a:xfrm>
        </p:grpSpPr>
        <p:sp>
          <p:nvSpPr>
            <p:cNvPr id="59" name="Block Arc 58">
              <a:extLst>
                <a:ext uri="{FF2B5EF4-FFF2-40B4-BE49-F238E27FC236}">
                  <a16:creationId xmlns:a16="http://schemas.microsoft.com/office/drawing/2014/main" id="{6D08C845-5729-4F90-92E8-B066E90AFD6A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5C00751-E639-4731-9A0B-AD7B04A1B3EC}"/>
                </a:ext>
              </a:extLst>
            </p:cNvPr>
            <p:cNvSpPr/>
            <p:nvPr/>
          </p:nvSpPr>
          <p:spPr>
            <a:xfrm>
              <a:off x="4238091" y="1766259"/>
              <a:ext cx="288032" cy="2880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26DA5C2-DFF9-4F59-8208-F8CC14518876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698F58E-B60E-4C11-BB1F-5BC59BF92E42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961333F-59A3-45F0-8C9D-B78F7C8ECBC6}"/>
                </a:ext>
              </a:extLst>
            </p:cNvPr>
            <p:cNvSpPr/>
            <p:nvPr/>
          </p:nvSpPr>
          <p:spPr>
            <a:xfrm>
              <a:off x="5072001" y="2610815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1ADBAA6-D531-484F-A3CA-2A60DDDB2E5C}"/>
                </a:ext>
              </a:extLst>
            </p:cNvPr>
            <p:cNvSpPr/>
            <p:nvPr/>
          </p:nvSpPr>
          <p:spPr>
            <a:xfrm>
              <a:off x="5072001" y="4876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56F54D3-11B8-4B35-90B2-A3B75EEFF097}"/>
              </a:ext>
            </a:extLst>
          </p:cNvPr>
          <p:cNvSpPr txBox="1"/>
          <p:nvPr/>
        </p:nvSpPr>
        <p:spPr>
          <a:xfrm>
            <a:off x="3475846" y="516117"/>
            <a:ext cx="40709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Future Work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4A5353-F286-5D73-4373-FD0E07940CE1}"/>
              </a:ext>
            </a:extLst>
          </p:cNvPr>
          <p:cNvSpPr txBox="1"/>
          <p:nvPr/>
        </p:nvSpPr>
        <p:spPr>
          <a:xfrm>
            <a:off x="5964208" y="1707287"/>
            <a:ext cx="4865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Upload scans and tests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99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  <p:bldP spid="51" grpId="0"/>
      <p:bldP spid="57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055" y="326678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85EDC1-DD87-4957-A3DF-CDAB80ECEB87}"/>
              </a:ext>
            </a:extLst>
          </p:cNvPr>
          <p:cNvSpPr txBox="1"/>
          <p:nvPr/>
        </p:nvSpPr>
        <p:spPr>
          <a:xfrm>
            <a:off x="2968987" y="2528331"/>
            <a:ext cx="8730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30</a:t>
            </a:r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0C286C-DB55-4E7E-BB35-3A295CA9B9B9}"/>
              </a:ext>
            </a:extLst>
          </p:cNvPr>
          <p:cNvSpPr txBox="1"/>
          <p:nvPr/>
        </p:nvSpPr>
        <p:spPr>
          <a:xfrm>
            <a:off x="2952094" y="4005734"/>
            <a:ext cx="8730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</a:t>
            </a:r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Round Same Side Corner Rectangle 8">
            <a:extLst>
              <a:ext uri="{FF2B5EF4-FFF2-40B4-BE49-F238E27FC236}">
                <a16:creationId xmlns:a16="http://schemas.microsoft.com/office/drawing/2014/main" id="{643EDF77-0C18-80FF-B300-2BC1ABC47440}"/>
              </a:ext>
            </a:extLst>
          </p:cNvPr>
          <p:cNvSpPr/>
          <p:nvPr/>
        </p:nvSpPr>
        <p:spPr>
          <a:xfrm>
            <a:off x="5279518" y="2368710"/>
            <a:ext cx="314030" cy="82707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 Same Side Corner Rectangle 8">
            <a:extLst>
              <a:ext uri="{FF2B5EF4-FFF2-40B4-BE49-F238E27FC236}">
                <a16:creationId xmlns:a16="http://schemas.microsoft.com/office/drawing/2014/main" id="{E4DCEE8D-421C-EAE4-3E1E-8F8397B84D81}"/>
              </a:ext>
            </a:extLst>
          </p:cNvPr>
          <p:cNvSpPr/>
          <p:nvPr/>
        </p:nvSpPr>
        <p:spPr>
          <a:xfrm>
            <a:off x="6173369" y="2361085"/>
            <a:ext cx="314030" cy="82707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 Same Side Corner Rectangle 8">
            <a:extLst>
              <a:ext uri="{FF2B5EF4-FFF2-40B4-BE49-F238E27FC236}">
                <a16:creationId xmlns:a16="http://schemas.microsoft.com/office/drawing/2014/main" id="{B7139214-BC40-E880-E29A-CAF3F4862EED}"/>
              </a:ext>
            </a:extLst>
          </p:cNvPr>
          <p:cNvSpPr/>
          <p:nvPr/>
        </p:nvSpPr>
        <p:spPr>
          <a:xfrm>
            <a:off x="5697961" y="2361086"/>
            <a:ext cx="314030" cy="82707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Round Same Side Corner Rectangle 8">
            <a:extLst>
              <a:ext uri="{FF2B5EF4-FFF2-40B4-BE49-F238E27FC236}">
                <a16:creationId xmlns:a16="http://schemas.microsoft.com/office/drawing/2014/main" id="{84DFD229-55B6-13F8-E5F4-FE8CE9383BE4}"/>
              </a:ext>
            </a:extLst>
          </p:cNvPr>
          <p:cNvSpPr/>
          <p:nvPr/>
        </p:nvSpPr>
        <p:spPr>
          <a:xfrm>
            <a:off x="6648778" y="2361087"/>
            <a:ext cx="314030" cy="82707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3" name="Round Same Side Corner Rectangle 8">
            <a:extLst>
              <a:ext uri="{FF2B5EF4-FFF2-40B4-BE49-F238E27FC236}">
                <a16:creationId xmlns:a16="http://schemas.microsoft.com/office/drawing/2014/main" id="{C6CB729B-3E72-F27C-411C-29EAFA71906B}"/>
              </a:ext>
            </a:extLst>
          </p:cNvPr>
          <p:cNvSpPr/>
          <p:nvPr/>
        </p:nvSpPr>
        <p:spPr>
          <a:xfrm>
            <a:off x="3940006" y="2361085"/>
            <a:ext cx="314030" cy="82707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Round Same Side Corner Rectangle 8">
            <a:extLst>
              <a:ext uri="{FF2B5EF4-FFF2-40B4-BE49-F238E27FC236}">
                <a16:creationId xmlns:a16="http://schemas.microsoft.com/office/drawing/2014/main" id="{5849E2AC-342D-0641-B0B9-00428FF9CA67}"/>
              </a:ext>
            </a:extLst>
          </p:cNvPr>
          <p:cNvSpPr/>
          <p:nvPr/>
        </p:nvSpPr>
        <p:spPr>
          <a:xfrm>
            <a:off x="4851951" y="2363244"/>
            <a:ext cx="314030" cy="82707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5" name="Round Same Side Corner Rectangle 8">
            <a:extLst>
              <a:ext uri="{FF2B5EF4-FFF2-40B4-BE49-F238E27FC236}">
                <a16:creationId xmlns:a16="http://schemas.microsoft.com/office/drawing/2014/main" id="{0B700455-25C3-0A1B-70FD-48848B6CDDAF}"/>
              </a:ext>
            </a:extLst>
          </p:cNvPr>
          <p:cNvSpPr/>
          <p:nvPr/>
        </p:nvSpPr>
        <p:spPr>
          <a:xfrm>
            <a:off x="4369699" y="2361089"/>
            <a:ext cx="314030" cy="82707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6" name="Round Same Side Corner Rectangle 8">
            <a:extLst>
              <a:ext uri="{FF2B5EF4-FFF2-40B4-BE49-F238E27FC236}">
                <a16:creationId xmlns:a16="http://schemas.microsoft.com/office/drawing/2014/main" id="{7BF65423-58E6-1FEF-AF93-4A88EAC47F4F}"/>
              </a:ext>
            </a:extLst>
          </p:cNvPr>
          <p:cNvSpPr/>
          <p:nvPr/>
        </p:nvSpPr>
        <p:spPr>
          <a:xfrm>
            <a:off x="7124213" y="2361089"/>
            <a:ext cx="314030" cy="82707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Round Same Side Corner Rectangle 8">
            <a:extLst>
              <a:ext uri="{FF2B5EF4-FFF2-40B4-BE49-F238E27FC236}">
                <a16:creationId xmlns:a16="http://schemas.microsoft.com/office/drawing/2014/main" id="{BEE4BBE4-8682-5AA0-FEEB-E53E45C755ED}"/>
              </a:ext>
            </a:extLst>
          </p:cNvPr>
          <p:cNvSpPr/>
          <p:nvPr/>
        </p:nvSpPr>
        <p:spPr>
          <a:xfrm>
            <a:off x="7972349" y="2361088"/>
            <a:ext cx="314030" cy="82707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8" name="Round Same Side Corner Rectangle 8">
            <a:extLst>
              <a:ext uri="{FF2B5EF4-FFF2-40B4-BE49-F238E27FC236}">
                <a16:creationId xmlns:a16="http://schemas.microsoft.com/office/drawing/2014/main" id="{BBA5B0BC-1DE1-CAEE-1BB1-69B8BF5E99A5}"/>
              </a:ext>
            </a:extLst>
          </p:cNvPr>
          <p:cNvSpPr/>
          <p:nvPr/>
        </p:nvSpPr>
        <p:spPr>
          <a:xfrm>
            <a:off x="7542656" y="2361089"/>
            <a:ext cx="314030" cy="82707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9" name="Round Same Side Corner Rectangle 8">
            <a:extLst>
              <a:ext uri="{FF2B5EF4-FFF2-40B4-BE49-F238E27FC236}">
                <a16:creationId xmlns:a16="http://schemas.microsoft.com/office/drawing/2014/main" id="{2C8A3A0A-59B7-DE76-814E-DE8C42134E68}"/>
              </a:ext>
            </a:extLst>
          </p:cNvPr>
          <p:cNvSpPr/>
          <p:nvPr/>
        </p:nvSpPr>
        <p:spPr>
          <a:xfrm>
            <a:off x="3929604" y="3846115"/>
            <a:ext cx="314030" cy="82707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gradFill flip="none" rotWithShape="1">
            <a:gsLst>
              <a:gs pos="44000">
                <a:schemeClr val="accent1">
                  <a:lumMod val="40000"/>
                  <a:lumOff val="60000"/>
                </a:schemeClr>
              </a:gs>
              <a:gs pos="60000">
                <a:schemeClr val="accent1">
                  <a:lumMod val="75000"/>
                  <a:lumOff val="2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0" name="Round Same Side Corner Rectangle 8">
            <a:extLst>
              <a:ext uri="{FF2B5EF4-FFF2-40B4-BE49-F238E27FC236}">
                <a16:creationId xmlns:a16="http://schemas.microsoft.com/office/drawing/2014/main" id="{0C68EA4D-BA59-3809-0042-3767FADFF365}"/>
              </a:ext>
            </a:extLst>
          </p:cNvPr>
          <p:cNvSpPr/>
          <p:nvPr/>
        </p:nvSpPr>
        <p:spPr>
          <a:xfrm>
            <a:off x="5233853" y="3862947"/>
            <a:ext cx="314030" cy="82707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1" name="Round Same Side Corner Rectangle 8">
            <a:extLst>
              <a:ext uri="{FF2B5EF4-FFF2-40B4-BE49-F238E27FC236}">
                <a16:creationId xmlns:a16="http://schemas.microsoft.com/office/drawing/2014/main" id="{E97B0978-48DB-3369-791C-8A1A5652EB9A}"/>
              </a:ext>
            </a:extLst>
          </p:cNvPr>
          <p:cNvSpPr/>
          <p:nvPr/>
        </p:nvSpPr>
        <p:spPr>
          <a:xfrm>
            <a:off x="6173369" y="3846116"/>
            <a:ext cx="314030" cy="82707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2" name="Round Same Side Corner Rectangle 8">
            <a:extLst>
              <a:ext uri="{FF2B5EF4-FFF2-40B4-BE49-F238E27FC236}">
                <a16:creationId xmlns:a16="http://schemas.microsoft.com/office/drawing/2014/main" id="{CEC3D81E-D7DD-183C-24E5-33E8B4000926}"/>
              </a:ext>
            </a:extLst>
          </p:cNvPr>
          <p:cNvSpPr/>
          <p:nvPr/>
        </p:nvSpPr>
        <p:spPr>
          <a:xfrm>
            <a:off x="5697961" y="3846117"/>
            <a:ext cx="314030" cy="82707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3" name="Round Same Side Corner Rectangle 8">
            <a:extLst>
              <a:ext uri="{FF2B5EF4-FFF2-40B4-BE49-F238E27FC236}">
                <a16:creationId xmlns:a16="http://schemas.microsoft.com/office/drawing/2014/main" id="{83B1C73F-9F9F-7124-2BE6-01B7CDB50DF3}"/>
              </a:ext>
            </a:extLst>
          </p:cNvPr>
          <p:cNvSpPr/>
          <p:nvPr/>
        </p:nvSpPr>
        <p:spPr>
          <a:xfrm>
            <a:off x="6648778" y="3846118"/>
            <a:ext cx="314030" cy="82707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7" name="Round Same Side Corner Rectangle 8">
            <a:extLst>
              <a:ext uri="{FF2B5EF4-FFF2-40B4-BE49-F238E27FC236}">
                <a16:creationId xmlns:a16="http://schemas.microsoft.com/office/drawing/2014/main" id="{B84948F2-9ADD-1F9A-8D12-618DBB3F8D2D}"/>
              </a:ext>
            </a:extLst>
          </p:cNvPr>
          <p:cNvSpPr/>
          <p:nvPr/>
        </p:nvSpPr>
        <p:spPr>
          <a:xfrm>
            <a:off x="7124213" y="3846120"/>
            <a:ext cx="314030" cy="82707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Round Same Side Corner Rectangle 8">
            <a:extLst>
              <a:ext uri="{FF2B5EF4-FFF2-40B4-BE49-F238E27FC236}">
                <a16:creationId xmlns:a16="http://schemas.microsoft.com/office/drawing/2014/main" id="{425DB080-CB25-BD4E-10BF-AEE61F9384A2}"/>
              </a:ext>
            </a:extLst>
          </p:cNvPr>
          <p:cNvSpPr/>
          <p:nvPr/>
        </p:nvSpPr>
        <p:spPr>
          <a:xfrm>
            <a:off x="7972349" y="3846119"/>
            <a:ext cx="314030" cy="82707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9" name="Round Same Side Corner Rectangle 8">
            <a:extLst>
              <a:ext uri="{FF2B5EF4-FFF2-40B4-BE49-F238E27FC236}">
                <a16:creationId xmlns:a16="http://schemas.microsoft.com/office/drawing/2014/main" id="{D2836D08-3DFC-85BE-4361-03E40EDAB444}"/>
              </a:ext>
            </a:extLst>
          </p:cNvPr>
          <p:cNvSpPr/>
          <p:nvPr/>
        </p:nvSpPr>
        <p:spPr>
          <a:xfrm>
            <a:off x="7542656" y="3846120"/>
            <a:ext cx="314030" cy="82707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Round Same Side Corner Rectangle 8">
            <a:extLst>
              <a:ext uri="{FF2B5EF4-FFF2-40B4-BE49-F238E27FC236}">
                <a16:creationId xmlns:a16="http://schemas.microsoft.com/office/drawing/2014/main" id="{4626CD9F-0828-BF11-A62E-6AED014C120A}"/>
              </a:ext>
            </a:extLst>
          </p:cNvPr>
          <p:cNvSpPr/>
          <p:nvPr/>
        </p:nvSpPr>
        <p:spPr>
          <a:xfrm>
            <a:off x="4369699" y="3846114"/>
            <a:ext cx="314030" cy="82707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C8530B4D-F4BC-1284-8274-E6FCDE27725E}"/>
              </a:ext>
            </a:extLst>
          </p:cNvPr>
          <p:cNvSpPr/>
          <p:nvPr/>
        </p:nvSpPr>
        <p:spPr>
          <a:xfrm>
            <a:off x="4796126" y="3846114"/>
            <a:ext cx="314030" cy="82707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48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6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2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8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4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6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2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8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4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6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36" grpId="0" animBg="1"/>
      <p:bldP spid="37" grpId="0" animBg="1"/>
      <p:bldP spid="38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7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2">
            <a:extLst>
              <a:ext uri="{FF2B5EF4-FFF2-40B4-BE49-F238E27FC236}">
                <a16:creationId xmlns:a16="http://schemas.microsoft.com/office/drawing/2014/main" id="{7D7254B3-28A1-481C-86B5-F7DFEFB95218}"/>
              </a:ext>
            </a:extLst>
          </p:cNvPr>
          <p:cNvGrpSpPr/>
          <p:nvPr/>
        </p:nvGrpSpPr>
        <p:grpSpPr>
          <a:xfrm flipH="1">
            <a:off x="618701" y="3593430"/>
            <a:ext cx="5638800" cy="2056191"/>
            <a:chOff x="279806" y="1309619"/>
            <a:chExt cx="11620500" cy="423742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E0F494B-5281-4EE3-BF2B-D6BCC8014531}"/>
                </a:ext>
              </a:extLst>
            </p:cNvPr>
            <p:cNvSpPr/>
            <p:nvPr/>
          </p:nvSpPr>
          <p:spPr>
            <a:xfrm>
              <a:off x="279806" y="1336990"/>
              <a:ext cx="11620500" cy="4210050"/>
            </a:xfrm>
            <a:custGeom>
              <a:avLst/>
              <a:gdLst>
                <a:gd name="connsiteX0" fmla="*/ 11612156 w 11620500"/>
                <a:gd name="connsiteY0" fmla="*/ 773749 h 4210050"/>
                <a:gd name="connsiteX1" fmla="*/ 11355933 w 11620500"/>
                <a:gd name="connsiteY1" fmla="*/ 357507 h 4210050"/>
                <a:gd name="connsiteX2" fmla="*/ 11355933 w 11620500"/>
                <a:gd name="connsiteY2" fmla="*/ 357507 h 4210050"/>
                <a:gd name="connsiteX3" fmla="*/ 10487253 w 11620500"/>
                <a:gd name="connsiteY3" fmla="*/ 14607 h 4210050"/>
                <a:gd name="connsiteX4" fmla="*/ 10487253 w 11620500"/>
                <a:gd name="connsiteY4" fmla="*/ 14607 h 4210050"/>
                <a:gd name="connsiteX5" fmla="*/ 10485348 w 11620500"/>
                <a:gd name="connsiteY5" fmla="*/ 14607 h 4210050"/>
                <a:gd name="connsiteX6" fmla="*/ 10134828 w 11620500"/>
                <a:gd name="connsiteY6" fmla="*/ 4129 h 4210050"/>
                <a:gd name="connsiteX7" fmla="*/ 10134828 w 11620500"/>
                <a:gd name="connsiteY7" fmla="*/ 4129 h 4210050"/>
                <a:gd name="connsiteX8" fmla="*/ 9506178 w 11620500"/>
                <a:gd name="connsiteY8" fmla="*/ 178437 h 4210050"/>
                <a:gd name="connsiteX9" fmla="*/ 9031833 w 11620500"/>
                <a:gd name="connsiteY9" fmla="*/ 528004 h 4210050"/>
                <a:gd name="connsiteX10" fmla="*/ 9031833 w 11620500"/>
                <a:gd name="connsiteY10" fmla="*/ 528004 h 4210050"/>
                <a:gd name="connsiteX11" fmla="*/ 8381276 w 11620500"/>
                <a:gd name="connsiteY11" fmla="*/ 1147129 h 4210050"/>
                <a:gd name="connsiteX12" fmla="*/ 8381276 w 11620500"/>
                <a:gd name="connsiteY12" fmla="*/ 1147129 h 4210050"/>
                <a:gd name="connsiteX13" fmla="*/ 8381276 w 11620500"/>
                <a:gd name="connsiteY13" fmla="*/ 1147129 h 4210050"/>
                <a:gd name="connsiteX14" fmla="*/ 8046948 w 11620500"/>
                <a:gd name="connsiteY14" fmla="*/ 1585279 h 4210050"/>
                <a:gd name="connsiteX15" fmla="*/ 7991703 w 11620500"/>
                <a:gd name="connsiteY15" fmla="*/ 1700532 h 4210050"/>
                <a:gd name="connsiteX16" fmla="*/ 7944078 w 11620500"/>
                <a:gd name="connsiteY16" fmla="*/ 2028192 h 4210050"/>
                <a:gd name="connsiteX17" fmla="*/ 8030756 w 11620500"/>
                <a:gd name="connsiteY17" fmla="*/ 2232027 h 4210050"/>
                <a:gd name="connsiteX18" fmla="*/ 8507006 w 11620500"/>
                <a:gd name="connsiteY18" fmla="*/ 2604454 h 4210050"/>
                <a:gd name="connsiteX19" fmla="*/ 7926933 w 11620500"/>
                <a:gd name="connsiteY19" fmla="*/ 3016887 h 4210050"/>
                <a:gd name="connsiteX20" fmla="*/ 7280186 w 11620500"/>
                <a:gd name="connsiteY20" fmla="*/ 3304542 h 4210050"/>
                <a:gd name="connsiteX21" fmla="*/ 7033488 w 11620500"/>
                <a:gd name="connsiteY21" fmla="*/ 3228342 h 4210050"/>
                <a:gd name="connsiteX22" fmla="*/ 6840131 w 11620500"/>
                <a:gd name="connsiteY22" fmla="*/ 2529207 h 4210050"/>
                <a:gd name="connsiteX23" fmla="*/ 6662966 w 11620500"/>
                <a:gd name="connsiteY23" fmla="*/ 2175829 h 4210050"/>
                <a:gd name="connsiteX24" fmla="*/ 6379121 w 11620500"/>
                <a:gd name="connsiteY24" fmla="*/ 2004379 h 4210050"/>
                <a:gd name="connsiteX25" fmla="*/ 5912396 w 11620500"/>
                <a:gd name="connsiteY25" fmla="*/ 2051052 h 4210050"/>
                <a:gd name="connsiteX26" fmla="*/ 5334228 w 11620500"/>
                <a:gd name="connsiteY26" fmla="*/ 2406334 h 4210050"/>
                <a:gd name="connsiteX27" fmla="*/ 4438878 w 11620500"/>
                <a:gd name="connsiteY27" fmla="*/ 3282634 h 4210050"/>
                <a:gd name="connsiteX28" fmla="*/ 4438878 w 11620500"/>
                <a:gd name="connsiteY28" fmla="*/ 3282634 h 4210050"/>
                <a:gd name="connsiteX29" fmla="*/ 4438878 w 11620500"/>
                <a:gd name="connsiteY29" fmla="*/ 3282634 h 4210050"/>
                <a:gd name="connsiteX30" fmla="*/ 3540671 w 11620500"/>
                <a:gd name="connsiteY30" fmla="*/ 4079877 h 4210050"/>
                <a:gd name="connsiteX31" fmla="*/ 3221583 w 11620500"/>
                <a:gd name="connsiteY31" fmla="*/ 4026537 h 4210050"/>
                <a:gd name="connsiteX32" fmla="*/ 2932976 w 11620500"/>
                <a:gd name="connsiteY32" fmla="*/ 3264537 h 4210050"/>
                <a:gd name="connsiteX33" fmla="*/ 2621508 w 11620500"/>
                <a:gd name="connsiteY33" fmla="*/ 2995932 h 4210050"/>
                <a:gd name="connsiteX34" fmla="*/ 1973808 w 11620500"/>
                <a:gd name="connsiteY34" fmla="*/ 2923542 h 4210050"/>
                <a:gd name="connsiteX35" fmla="*/ 17373 w 11620500"/>
                <a:gd name="connsiteY35" fmla="*/ 3331212 h 4210050"/>
                <a:gd name="connsiteX36" fmla="*/ 37376 w 11620500"/>
                <a:gd name="connsiteY36" fmla="*/ 3422652 h 4210050"/>
                <a:gd name="connsiteX37" fmla="*/ 1631861 w 11620500"/>
                <a:gd name="connsiteY37" fmla="*/ 3076894 h 4210050"/>
                <a:gd name="connsiteX38" fmla="*/ 2356713 w 11620500"/>
                <a:gd name="connsiteY38" fmla="*/ 3016887 h 4210050"/>
                <a:gd name="connsiteX39" fmla="*/ 2894876 w 11620500"/>
                <a:gd name="connsiteY39" fmla="*/ 3380742 h 4210050"/>
                <a:gd name="connsiteX40" fmla="*/ 3148241 w 11620500"/>
                <a:gd name="connsiteY40" fmla="*/ 4079877 h 4210050"/>
                <a:gd name="connsiteX41" fmla="*/ 3421608 w 11620500"/>
                <a:gd name="connsiteY41" fmla="*/ 4210369 h 4210050"/>
                <a:gd name="connsiteX42" fmla="*/ 4400778 w 11620500"/>
                <a:gd name="connsiteY42" fmla="*/ 3456942 h 4210050"/>
                <a:gd name="connsiteX43" fmla="*/ 5316131 w 11620500"/>
                <a:gd name="connsiteY43" fmla="*/ 2542542 h 4210050"/>
                <a:gd name="connsiteX44" fmla="*/ 6006693 w 11620500"/>
                <a:gd name="connsiteY44" fmla="*/ 2117727 h 4210050"/>
                <a:gd name="connsiteX45" fmla="*/ 6341973 w 11620500"/>
                <a:gd name="connsiteY45" fmla="*/ 2079627 h 4210050"/>
                <a:gd name="connsiteX46" fmla="*/ 6686778 w 11620500"/>
                <a:gd name="connsiteY46" fmla="*/ 2383474 h 4210050"/>
                <a:gd name="connsiteX47" fmla="*/ 6849656 w 11620500"/>
                <a:gd name="connsiteY47" fmla="*/ 2924494 h 4210050"/>
                <a:gd name="connsiteX48" fmla="*/ 6956336 w 11620500"/>
                <a:gd name="connsiteY48" fmla="*/ 3274062 h 4210050"/>
                <a:gd name="connsiteX49" fmla="*/ 7323048 w 11620500"/>
                <a:gd name="connsiteY49" fmla="*/ 3382647 h 4210050"/>
                <a:gd name="connsiteX50" fmla="*/ 7792631 w 11620500"/>
                <a:gd name="connsiteY50" fmla="*/ 3201672 h 4210050"/>
                <a:gd name="connsiteX51" fmla="*/ 8575586 w 11620500"/>
                <a:gd name="connsiteY51" fmla="*/ 2662557 h 4210050"/>
                <a:gd name="connsiteX52" fmla="*/ 8911818 w 11620500"/>
                <a:gd name="connsiteY52" fmla="*/ 2838769 h 4210050"/>
                <a:gd name="connsiteX53" fmla="*/ 9467125 w 11620500"/>
                <a:gd name="connsiteY53" fmla="*/ 2976882 h 4210050"/>
                <a:gd name="connsiteX54" fmla="*/ 9998620 w 11620500"/>
                <a:gd name="connsiteY54" fmla="*/ 2812099 h 4210050"/>
                <a:gd name="connsiteX55" fmla="*/ 10299610 w 11620500"/>
                <a:gd name="connsiteY55" fmla="*/ 2488249 h 4210050"/>
                <a:gd name="connsiteX56" fmla="*/ 10871110 w 11620500"/>
                <a:gd name="connsiteY56" fmla="*/ 1912939 h 4210050"/>
                <a:gd name="connsiteX57" fmla="*/ 11258778 w 11620500"/>
                <a:gd name="connsiteY57" fmla="*/ 1598614 h 4210050"/>
                <a:gd name="connsiteX58" fmla="*/ 11543576 w 11620500"/>
                <a:gd name="connsiteY58" fmla="*/ 1150939 h 4210050"/>
                <a:gd name="connsiteX59" fmla="*/ 11612156 w 11620500"/>
                <a:gd name="connsiteY59" fmla="*/ 773749 h 4210050"/>
                <a:gd name="connsiteX60" fmla="*/ 9509036 w 11620500"/>
                <a:gd name="connsiteY60" fmla="*/ 1310007 h 4210050"/>
                <a:gd name="connsiteX61" fmla="*/ 9509036 w 11620500"/>
                <a:gd name="connsiteY61" fmla="*/ 1310959 h 4210050"/>
                <a:gd name="connsiteX62" fmla="*/ 9508083 w 11620500"/>
                <a:gd name="connsiteY62" fmla="*/ 1311912 h 4210050"/>
                <a:gd name="connsiteX63" fmla="*/ 9509036 w 11620500"/>
                <a:gd name="connsiteY63" fmla="*/ 1310007 h 4210050"/>
                <a:gd name="connsiteX64" fmla="*/ 9327108 w 11620500"/>
                <a:gd name="connsiteY64" fmla="*/ 1715772 h 4210050"/>
                <a:gd name="connsiteX65" fmla="*/ 9360445 w 11620500"/>
                <a:gd name="connsiteY65" fmla="*/ 1707199 h 4210050"/>
                <a:gd name="connsiteX66" fmla="*/ 9327108 w 11620500"/>
                <a:gd name="connsiteY66" fmla="*/ 1715772 h 421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620500" h="4210050">
                  <a:moveTo>
                    <a:pt x="11612156" y="773749"/>
                  </a:moveTo>
                  <a:cubicBezTo>
                    <a:pt x="11575008" y="635637"/>
                    <a:pt x="11360695" y="363222"/>
                    <a:pt x="11355933" y="357507"/>
                  </a:cubicBezTo>
                  <a:cubicBezTo>
                    <a:pt x="11355933" y="357507"/>
                    <a:pt x="11355933" y="357507"/>
                    <a:pt x="11355933" y="357507"/>
                  </a:cubicBezTo>
                  <a:cubicBezTo>
                    <a:pt x="11190198" y="205107"/>
                    <a:pt x="10921593" y="61279"/>
                    <a:pt x="10487253" y="14607"/>
                  </a:cubicBezTo>
                  <a:cubicBezTo>
                    <a:pt x="10487253" y="14607"/>
                    <a:pt x="10487253" y="14607"/>
                    <a:pt x="10487253" y="14607"/>
                  </a:cubicBezTo>
                  <a:cubicBezTo>
                    <a:pt x="10486301" y="14607"/>
                    <a:pt x="10486301" y="14607"/>
                    <a:pt x="10485348" y="14607"/>
                  </a:cubicBezTo>
                  <a:cubicBezTo>
                    <a:pt x="10452010" y="10797"/>
                    <a:pt x="10184358" y="-8253"/>
                    <a:pt x="10134828" y="4129"/>
                  </a:cubicBezTo>
                  <a:cubicBezTo>
                    <a:pt x="10134828" y="4129"/>
                    <a:pt x="10134828" y="4129"/>
                    <a:pt x="10134828" y="4129"/>
                  </a:cubicBezTo>
                  <a:cubicBezTo>
                    <a:pt x="10009098" y="6987"/>
                    <a:pt x="9587141" y="132717"/>
                    <a:pt x="9506178" y="178437"/>
                  </a:cubicBezTo>
                  <a:cubicBezTo>
                    <a:pt x="9331870" y="272734"/>
                    <a:pt x="9177566" y="394654"/>
                    <a:pt x="9031833" y="528004"/>
                  </a:cubicBezTo>
                  <a:lnTo>
                    <a:pt x="9031833" y="528004"/>
                  </a:lnTo>
                  <a:cubicBezTo>
                    <a:pt x="8998495" y="534672"/>
                    <a:pt x="8423186" y="1104267"/>
                    <a:pt x="8381276" y="1147129"/>
                  </a:cubicBezTo>
                  <a:lnTo>
                    <a:pt x="8381276" y="1147129"/>
                  </a:lnTo>
                  <a:lnTo>
                    <a:pt x="8381276" y="1147129"/>
                  </a:lnTo>
                  <a:cubicBezTo>
                    <a:pt x="8325078" y="1213804"/>
                    <a:pt x="8086001" y="1510984"/>
                    <a:pt x="8046948" y="1585279"/>
                  </a:cubicBezTo>
                  <a:cubicBezTo>
                    <a:pt x="8026946" y="1623379"/>
                    <a:pt x="8019326" y="1651954"/>
                    <a:pt x="7991703" y="1700532"/>
                  </a:cubicBezTo>
                  <a:cubicBezTo>
                    <a:pt x="7963128" y="1771017"/>
                    <a:pt x="7941221" y="1967232"/>
                    <a:pt x="7944078" y="2028192"/>
                  </a:cubicBezTo>
                  <a:cubicBezTo>
                    <a:pt x="7945031" y="2099629"/>
                    <a:pt x="8020278" y="2217739"/>
                    <a:pt x="8030756" y="2232027"/>
                  </a:cubicBezTo>
                  <a:cubicBezTo>
                    <a:pt x="8136483" y="2378712"/>
                    <a:pt x="8467000" y="2581594"/>
                    <a:pt x="8507006" y="2604454"/>
                  </a:cubicBezTo>
                  <a:cubicBezTo>
                    <a:pt x="8446045" y="2653032"/>
                    <a:pt x="8017421" y="2962594"/>
                    <a:pt x="7926933" y="3016887"/>
                  </a:cubicBezTo>
                  <a:cubicBezTo>
                    <a:pt x="7723098" y="3138807"/>
                    <a:pt x="7517358" y="3262632"/>
                    <a:pt x="7280186" y="3304542"/>
                  </a:cubicBezTo>
                  <a:cubicBezTo>
                    <a:pt x="7191603" y="3319782"/>
                    <a:pt x="7093496" y="3317877"/>
                    <a:pt x="7033488" y="3228342"/>
                  </a:cubicBezTo>
                  <a:cubicBezTo>
                    <a:pt x="6963003" y="3100707"/>
                    <a:pt x="6891566" y="2713039"/>
                    <a:pt x="6840131" y="2529207"/>
                  </a:cubicBezTo>
                  <a:cubicBezTo>
                    <a:pt x="6803936" y="2399667"/>
                    <a:pt x="6691541" y="2206309"/>
                    <a:pt x="6662966" y="2175829"/>
                  </a:cubicBezTo>
                  <a:cubicBezTo>
                    <a:pt x="6598196" y="2105344"/>
                    <a:pt x="6502946" y="2033907"/>
                    <a:pt x="6379121" y="2004379"/>
                  </a:cubicBezTo>
                  <a:cubicBezTo>
                    <a:pt x="6166713" y="1952944"/>
                    <a:pt x="5958116" y="2032954"/>
                    <a:pt x="5912396" y="2051052"/>
                  </a:cubicBezTo>
                  <a:cubicBezTo>
                    <a:pt x="5696178" y="2136777"/>
                    <a:pt x="5510441" y="2255839"/>
                    <a:pt x="5334228" y="2406334"/>
                  </a:cubicBezTo>
                  <a:cubicBezTo>
                    <a:pt x="5158968" y="2552067"/>
                    <a:pt x="4496028" y="3221674"/>
                    <a:pt x="4438878" y="3282634"/>
                  </a:cubicBezTo>
                  <a:lnTo>
                    <a:pt x="4438878" y="3282634"/>
                  </a:lnTo>
                  <a:cubicBezTo>
                    <a:pt x="4438878" y="3282634"/>
                    <a:pt x="4438878" y="3282634"/>
                    <a:pt x="4438878" y="3282634"/>
                  </a:cubicBezTo>
                  <a:cubicBezTo>
                    <a:pt x="4381728" y="3342642"/>
                    <a:pt x="3644493" y="4033204"/>
                    <a:pt x="3540671" y="4079877"/>
                  </a:cubicBezTo>
                  <a:cubicBezTo>
                    <a:pt x="3416846" y="4135122"/>
                    <a:pt x="3310166" y="4154172"/>
                    <a:pt x="3221583" y="4026537"/>
                  </a:cubicBezTo>
                  <a:cubicBezTo>
                    <a:pt x="3177768" y="3964624"/>
                    <a:pt x="3013938" y="3407412"/>
                    <a:pt x="2932976" y="3264537"/>
                  </a:cubicBezTo>
                  <a:cubicBezTo>
                    <a:pt x="2861538" y="3138807"/>
                    <a:pt x="2752001" y="3054034"/>
                    <a:pt x="2621508" y="2995932"/>
                  </a:cubicBezTo>
                  <a:cubicBezTo>
                    <a:pt x="2413863" y="2903539"/>
                    <a:pt x="2194788" y="2899729"/>
                    <a:pt x="1973808" y="2923542"/>
                  </a:cubicBezTo>
                  <a:cubicBezTo>
                    <a:pt x="1753781" y="2948307"/>
                    <a:pt x="268833" y="3276919"/>
                    <a:pt x="17373" y="3331212"/>
                  </a:cubicBezTo>
                  <a:cubicBezTo>
                    <a:pt x="-15964" y="3338832"/>
                    <a:pt x="3086" y="3430272"/>
                    <a:pt x="37376" y="3422652"/>
                  </a:cubicBezTo>
                  <a:cubicBezTo>
                    <a:pt x="163106" y="3393124"/>
                    <a:pt x="1226096" y="3164524"/>
                    <a:pt x="1631861" y="3076894"/>
                  </a:cubicBezTo>
                  <a:cubicBezTo>
                    <a:pt x="1870938" y="3025459"/>
                    <a:pt x="2110968" y="2984502"/>
                    <a:pt x="2356713" y="3016887"/>
                  </a:cubicBezTo>
                  <a:cubicBezTo>
                    <a:pt x="2596743" y="3048319"/>
                    <a:pt x="2780576" y="3161667"/>
                    <a:pt x="2894876" y="3380742"/>
                  </a:cubicBezTo>
                  <a:cubicBezTo>
                    <a:pt x="2952026" y="3490279"/>
                    <a:pt x="3079661" y="3971292"/>
                    <a:pt x="3148241" y="4079877"/>
                  </a:cubicBezTo>
                  <a:cubicBezTo>
                    <a:pt x="3211106" y="4180842"/>
                    <a:pt x="3302546" y="4223704"/>
                    <a:pt x="3421608" y="4210369"/>
                  </a:cubicBezTo>
                  <a:cubicBezTo>
                    <a:pt x="3647351" y="4186557"/>
                    <a:pt x="4133126" y="3703639"/>
                    <a:pt x="4400778" y="3456942"/>
                  </a:cubicBezTo>
                  <a:cubicBezTo>
                    <a:pt x="4717961" y="3164524"/>
                    <a:pt x="4987518" y="2823529"/>
                    <a:pt x="5316131" y="2542542"/>
                  </a:cubicBezTo>
                  <a:cubicBezTo>
                    <a:pt x="5523776" y="2364424"/>
                    <a:pt x="5743803" y="2206309"/>
                    <a:pt x="6006693" y="2117727"/>
                  </a:cubicBezTo>
                  <a:cubicBezTo>
                    <a:pt x="6116231" y="2080579"/>
                    <a:pt x="6227673" y="2059624"/>
                    <a:pt x="6341973" y="2079627"/>
                  </a:cubicBezTo>
                  <a:cubicBezTo>
                    <a:pt x="6516281" y="2111059"/>
                    <a:pt x="6615341" y="2233932"/>
                    <a:pt x="6686778" y="2383474"/>
                  </a:cubicBezTo>
                  <a:cubicBezTo>
                    <a:pt x="6767741" y="2555877"/>
                    <a:pt x="6804888" y="2741614"/>
                    <a:pt x="6849656" y="2924494"/>
                  </a:cubicBezTo>
                  <a:cubicBezTo>
                    <a:pt x="6878231" y="3041652"/>
                    <a:pt x="6910616" y="3159762"/>
                    <a:pt x="6956336" y="3274062"/>
                  </a:cubicBezTo>
                  <a:cubicBezTo>
                    <a:pt x="7008723" y="3405507"/>
                    <a:pt x="7166838" y="3417889"/>
                    <a:pt x="7323048" y="3382647"/>
                  </a:cubicBezTo>
                  <a:cubicBezTo>
                    <a:pt x="7488783" y="3345499"/>
                    <a:pt x="7643088" y="3279777"/>
                    <a:pt x="7792631" y="3201672"/>
                  </a:cubicBezTo>
                  <a:cubicBezTo>
                    <a:pt x="7961223" y="3114042"/>
                    <a:pt x="8546058" y="2692084"/>
                    <a:pt x="8575586" y="2662557"/>
                  </a:cubicBezTo>
                  <a:cubicBezTo>
                    <a:pt x="8663216" y="2711134"/>
                    <a:pt x="8818473" y="2800669"/>
                    <a:pt x="8911818" y="2838769"/>
                  </a:cubicBezTo>
                  <a:cubicBezTo>
                    <a:pt x="9089936" y="2912112"/>
                    <a:pt x="9272816" y="2962594"/>
                    <a:pt x="9467125" y="2976882"/>
                  </a:cubicBezTo>
                  <a:cubicBezTo>
                    <a:pt x="9669056" y="2992122"/>
                    <a:pt x="9848126" y="2950212"/>
                    <a:pt x="9998620" y="2812099"/>
                  </a:cubicBezTo>
                  <a:cubicBezTo>
                    <a:pt x="10107206" y="2712087"/>
                    <a:pt x="10208170" y="2604454"/>
                    <a:pt x="10299610" y="2488249"/>
                  </a:cubicBezTo>
                  <a:cubicBezTo>
                    <a:pt x="10467251" y="2273937"/>
                    <a:pt x="10655845" y="2080579"/>
                    <a:pt x="10871110" y="1912939"/>
                  </a:cubicBezTo>
                  <a:cubicBezTo>
                    <a:pt x="11002556" y="1811022"/>
                    <a:pt x="11134001" y="1708152"/>
                    <a:pt x="11258778" y="1598614"/>
                  </a:cubicBezTo>
                  <a:cubicBezTo>
                    <a:pt x="11396891" y="1476694"/>
                    <a:pt x="11470233" y="1317627"/>
                    <a:pt x="11543576" y="1150939"/>
                  </a:cubicBezTo>
                  <a:cubicBezTo>
                    <a:pt x="11612156" y="994729"/>
                    <a:pt x="11640731" y="880429"/>
                    <a:pt x="11612156" y="773749"/>
                  </a:cubicBezTo>
                  <a:close/>
                  <a:moveTo>
                    <a:pt x="9509036" y="1310007"/>
                  </a:moveTo>
                  <a:cubicBezTo>
                    <a:pt x="9509036" y="1310007"/>
                    <a:pt x="9509036" y="1310959"/>
                    <a:pt x="9509036" y="1310959"/>
                  </a:cubicBezTo>
                  <a:cubicBezTo>
                    <a:pt x="9509036" y="1310959"/>
                    <a:pt x="9508083" y="1311912"/>
                    <a:pt x="9508083" y="1311912"/>
                  </a:cubicBezTo>
                  <a:cubicBezTo>
                    <a:pt x="9508083" y="1310959"/>
                    <a:pt x="9508083" y="1310007"/>
                    <a:pt x="9509036" y="1310007"/>
                  </a:cubicBezTo>
                  <a:close/>
                  <a:moveTo>
                    <a:pt x="9327108" y="1715772"/>
                  </a:moveTo>
                  <a:cubicBezTo>
                    <a:pt x="9337586" y="1709104"/>
                    <a:pt x="9348063" y="1706247"/>
                    <a:pt x="9360445" y="1707199"/>
                  </a:cubicBezTo>
                  <a:cubicBezTo>
                    <a:pt x="9348063" y="1709104"/>
                    <a:pt x="9337586" y="1711962"/>
                    <a:pt x="9327108" y="171577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B1188ED-A65D-443B-B8B3-CE21E7E7ADD2}"/>
                </a:ext>
              </a:extLst>
            </p:cNvPr>
            <p:cNvSpPr/>
            <p:nvPr/>
          </p:nvSpPr>
          <p:spPr>
            <a:xfrm>
              <a:off x="9118282" y="1309619"/>
              <a:ext cx="2781300" cy="1533525"/>
            </a:xfrm>
            <a:custGeom>
              <a:avLst/>
              <a:gdLst>
                <a:gd name="connsiteX0" fmla="*/ 2781301 w 2781300"/>
                <a:gd name="connsiteY0" fmla="*/ 771593 h 1533525"/>
                <a:gd name="connsiteX1" fmla="*/ 1551622 w 2781300"/>
                <a:gd name="connsiteY1" fmla="*/ 2925 h 1533525"/>
                <a:gd name="connsiteX2" fmla="*/ 676275 w 2781300"/>
                <a:gd name="connsiteY2" fmla="*/ 176280 h 1533525"/>
                <a:gd name="connsiteX3" fmla="*/ 201930 w 2781300"/>
                <a:gd name="connsiteY3" fmla="*/ 525848 h 1533525"/>
                <a:gd name="connsiteX4" fmla="*/ 0 w 2781300"/>
                <a:gd name="connsiteY4" fmla="*/ 708728 h 1533525"/>
                <a:gd name="connsiteX5" fmla="*/ 493395 w 2781300"/>
                <a:gd name="connsiteY5" fmla="*/ 821123 h 1533525"/>
                <a:gd name="connsiteX6" fmla="*/ 593407 w 2781300"/>
                <a:gd name="connsiteY6" fmla="*/ 792548 h 1533525"/>
                <a:gd name="connsiteX7" fmla="*/ 637223 w 2781300"/>
                <a:gd name="connsiteY7" fmla="*/ 759210 h 1533525"/>
                <a:gd name="connsiteX8" fmla="*/ 913448 w 2781300"/>
                <a:gd name="connsiteY8" fmla="*/ 694441 h 1533525"/>
                <a:gd name="connsiteX9" fmla="*/ 1011555 w 2781300"/>
                <a:gd name="connsiteY9" fmla="*/ 783976 h 1533525"/>
                <a:gd name="connsiteX10" fmla="*/ 997268 w 2781300"/>
                <a:gd name="connsiteY10" fmla="*/ 960188 h 1533525"/>
                <a:gd name="connsiteX11" fmla="*/ 1019176 w 2781300"/>
                <a:gd name="connsiteY11" fmla="*/ 1030673 h 1533525"/>
                <a:gd name="connsiteX12" fmla="*/ 1790701 w 2781300"/>
                <a:gd name="connsiteY12" fmla="*/ 1536451 h 1533525"/>
                <a:gd name="connsiteX13" fmla="*/ 1824990 w 2781300"/>
                <a:gd name="connsiteY13" fmla="*/ 1498351 h 1533525"/>
                <a:gd name="connsiteX14" fmla="*/ 2475547 w 2781300"/>
                <a:gd name="connsiteY14" fmla="*/ 1049723 h 1533525"/>
                <a:gd name="connsiteX15" fmla="*/ 2754630 w 2781300"/>
                <a:gd name="connsiteY15" fmla="*/ 964951 h 1533525"/>
                <a:gd name="connsiteX16" fmla="*/ 2788920 w 2781300"/>
                <a:gd name="connsiteY16" fmla="*/ 924946 h 1533525"/>
                <a:gd name="connsiteX17" fmla="*/ 2781301 w 2781300"/>
                <a:gd name="connsiteY17" fmla="*/ 771593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81300" h="1533525">
                  <a:moveTo>
                    <a:pt x="2781301" y="771593"/>
                  </a:moveTo>
                  <a:cubicBezTo>
                    <a:pt x="2754630" y="646816"/>
                    <a:pt x="2565083" y="70553"/>
                    <a:pt x="1551622" y="2925"/>
                  </a:cubicBezTo>
                  <a:cubicBezTo>
                    <a:pt x="1543051" y="8640"/>
                    <a:pt x="1071563" y="-50415"/>
                    <a:pt x="676275" y="176280"/>
                  </a:cubicBezTo>
                  <a:cubicBezTo>
                    <a:pt x="501968" y="270578"/>
                    <a:pt x="347663" y="392498"/>
                    <a:pt x="201930" y="525848"/>
                  </a:cubicBezTo>
                  <a:cubicBezTo>
                    <a:pt x="198120" y="528706"/>
                    <a:pt x="9525" y="699203"/>
                    <a:pt x="0" y="708728"/>
                  </a:cubicBezTo>
                  <a:cubicBezTo>
                    <a:pt x="0" y="708728"/>
                    <a:pt x="277178" y="678248"/>
                    <a:pt x="493395" y="821123"/>
                  </a:cubicBezTo>
                  <a:cubicBezTo>
                    <a:pt x="542925" y="840173"/>
                    <a:pt x="562928" y="810646"/>
                    <a:pt x="593407" y="792548"/>
                  </a:cubicBezTo>
                  <a:cubicBezTo>
                    <a:pt x="610553" y="783976"/>
                    <a:pt x="623888" y="770641"/>
                    <a:pt x="637223" y="759210"/>
                  </a:cubicBezTo>
                  <a:cubicBezTo>
                    <a:pt x="721043" y="703013"/>
                    <a:pt x="812482" y="666818"/>
                    <a:pt x="913448" y="694441"/>
                  </a:cubicBezTo>
                  <a:cubicBezTo>
                    <a:pt x="950595" y="706823"/>
                    <a:pt x="1002982" y="752543"/>
                    <a:pt x="1011555" y="783976"/>
                  </a:cubicBezTo>
                  <a:cubicBezTo>
                    <a:pt x="1028701" y="845888"/>
                    <a:pt x="1016318" y="903991"/>
                    <a:pt x="997268" y="960188"/>
                  </a:cubicBezTo>
                  <a:cubicBezTo>
                    <a:pt x="983932" y="999241"/>
                    <a:pt x="981076" y="1005908"/>
                    <a:pt x="1019176" y="1030673"/>
                  </a:cubicBezTo>
                  <a:cubicBezTo>
                    <a:pt x="1043940" y="1043056"/>
                    <a:pt x="1778318" y="1533593"/>
                    <a:pt x="1790701" y="1536451"/>
                  </a:cubicBezTo>
                  <a:cubicBezTo>
                    <a:pt x="1802130" y="1524068"/>
                    <a:pt x="1814513" y="1510733"/>
                    <a:pt x="1824990" y="1498351"/>
                  </a:cubicBezTo>
                  <a:cubicBezTo>
                    <a:pt x="2001203" y="1288801"/>
                    <a:pt x="2222183" y="1146878"/>
                    <a:pt x="2475547" y="1049723"/>
                  </a:cubicBezTo>
                  <a:cubicBezTo>
                    <a:pt x="2574608" y="1011623"/>
                    <a:pt x="2710815" y="969713"/>
                    <a:pt x="2754630" y="964951"/>
                  </a:cubicBezTo>
                  <a:cubicBezTo>
                    <a:pt x="2777490" y="962093"/>
                    <a:pt x="2788920" y="951616"/>
                    <a:pt x="2788920" y="924946"/>
                  </a:cubicBezTo>
                  <a:cubicBezTo>
                    <a:pt x="2788920" y="892560"/>
                    <a:pt x="2785110" y="791596"/>
                    <a:pt x="2781301" y="77159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667FE90-7A0E-42DB-816C-30DA05A606C7}"/>
                </a:ext>
              </a:extLst>
            </p:cNvPr>
            <p:cNvSpPr/>
            <p:nvPr/>
          </p:nvSpPr>
          <p:spPr>
            <a:xfrm>
              <a:off x="8863012" y="2045970"/>
              <a:ext cx="2009775" cy="2028825"/>
            </a:xfrm>
            <a:custGeom>
              <a:avLst/>
              <a:gdLst>
                <a:gd name="connsiteX0" fmla="*/ 2017396 w 2009775"/>
                <a:gd name="connsiteY0" fmla="*/ 818197 h 2028825"/>
                <a:gd name="connsiteX1" fmla="*/ 1618298 w 2009775"/>
                <a:gd name="connsiteY1" fmla="*/ 566738 h 2028825"/>
                <a:gd name="connsiteX2" fmla="*/ 1250633 w 2009775"/>
                <a:gd name="connsiteY2" fmla="*/ 319088 h 2028825"/>
                <a:gd name="connsiteX3" fmla="*/ 1215390 w 2009775"/>
                <a:gd name="connsiteY3" fmla="*/ 219075 h 2028825"/>
                <a:gd name="connsiteX4" fmla="*/ 1238250 w 2009775"/>
                <a:gd name="connsiteY4" fmla="*/ 151447 h 2028825"/>
                <a:gd name="connsiteX5" fmla="*/ 1158240 w 2009775"/>
                <a:gd name="connsiteY5" fmla="*/ 0 h 2028825"/>
                <a:gd name="connsiteX6" fmla="*/ 91440 w 2009775"/>
                <a:gd name="connsiteY6" fmla="*/ 1524952 h 2028825"/>
                <a:gd name="connsiteX7" fmla="*/ 0 w 2009775"/>
                <a:gd name="connsiteY7" fmla="*/ 1775460 h 2028825"/>
                <a:gd name="connsiteX8" fmla="*/ 812482 w 2009775"/>
                <a:gd name="connsiteY8" fmla="*/ 2025968 h 2028825"/>
                <a:gd name="connsiteX9" fmla="*/ 1119188 w 2009775"/>
                <a:gd name="connsiteY9" fmla="*/ 1966912 h 2028825"/>
                <a:gd name="connsiteX10" fmla="*/ 1291590 w 2009775"/>
                <a:gd name="connsiteY10" fmla="*/ 1842135 h 2028825"/>
                <a:gd name="connsiteX11" fmla="*/ 1291590 w 2009775"/>
                <a:gd name="connsiteY11" fmla="*/ 1842135 h 2028825"/>
                <a:gd name="connsiteX12" fmla="*/ 1737360 w 2009775"/>
                <a:gd name="connsiteY12" fmla="*/ 1246823 h 2028825"/>
                <a:gd name="connsiteX13" fmla="*/ 1737360 w 2009775"/>
                <a:gd name="connsiteY13" fmla="*/ 1246823 h 2028825"/>
                <a:gd name="connsiteX14" fmla="*/ 1737360 w 2009775"/>
                <a:gd name="connsiteY14" fmla="*/ 1246823 h 2028825"/>
                <a:gd name="connsiteX15" fmla="*/ 2017396 w 2009775"/>
                <a:gd name="connsiteY15" fmla="*/ 818197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9775" h="2028825">
                  <a:moveTo>
                    <a:pt x="2017396" y="818197"/>
                  </a:moveTo>
                  <a:cubicBezTo>
                    <a:pt x="2014538" y="810577"/>
                    <a:pt x="1677352" y="610552"/>
                    <a:pt x="1618298" y="566738"/>
                  </a:cubicBezTo>
                  <a:cubicBezTo>
                    <a:pt x="1603058" y="555308"/>
                    <a:pt x="1293496" y="341947"/>
                    <a:pt x="1250633" y="319088"/>
                  </a:cubicBezTo>
                  <a:cubicBezTo>
                    <a:pt x="1200150" y="291465"/>
                    <a:pt x="1195388" y="260985"/>
                    <a:pt x="1215390" y="219075"/>
                  </a:cubicBezTo>
                  <a:cubicBezTo>
                    <a:pt x="1226821" y="195263"/>
                    <a:pt x="1234440" y="180975"/>
                    <a:pt x="1238250" y="151447"/>
                  </a:cubicBezTo>
                  <a:cubicBezTo>
                    <a:pt x="1248727" y="84772"/>
                    <a:pt x="1218248" y="22860"/>
                    <a:pt x="1158240" y="0"/>
                  </a:cubicBezTo>
                  <a:cubicBezTo>
                    <a:pt x="1154430" y="4763"/>
                    <a:pt x="93345" y="1522095"/>
                    <a:pt x="91440" y="1524952"/>
                  </a:cubicBezTo>
                  <a:cubicBezTo>
                    <a:pt x="75248" y="1546860"/>
                    <a:pt x="15240" y="1725930"/>
                    <a:pt x="0" y="1775460"/>
                  </a:cubicBezTo>
                  <a:cubicBezTo>
                    <a:pt x="5715" y="1780223"/>
                    <a:pt x="529590" y="2001202"/>
                    <a:pt x="812482" y="2025968"/>
                  </a:cubicBezTo>
                  <a:cubicBezTo>
                    <a:pt x="919163" y="2035493"/>
                    <a:pt x="1023938" y="2025015"/>
                    <a:pt x="1119188" y="1966912"/>
                  </a:cubicBezTo>
                  <a:cubicBezTo>
                    <a:pt x="1180148" y="1929765"/>
                    <a:pt x="1233488" y="1883093"/>
                    <a:pt x="1291590" y="1842135"/>
                  </a:cubicBezTo>
                  <a:cubicBezTo>
                    <a:pt x="1291590" y="1842135"/>
                    <a:pt x="1291590" y="1842135"/>
                    <a:pt x="1291590" y="1842135"/>
                  </a:cubicBezTo>
                  <a:cubicBezTo>
                    <a:pt x="1487805" y="1679258"/>
                    <a:pt x="1618298" y="1467802"/>
                    <a:pt x="1737360" y="1246823"/>
                  </a:cubicBezTo>
                  <a:lnTo>
                    <a:pt x="1737360" y="1246823"/>
                  </a:lnTo>
                  <a:lnTo>
                    <a:pt x="1737360" y="1246823"/>
                  </a:lnTo>
                  <a:cubicBezTo>
                    <a:pt x="1830705" y="1083945"/>
                    <a:pt x="1906905" y="954405"/>
                    <a:pt x="2017396" y="8181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D33045A-CDED-4056-BDF0-69D9F07FA7BD}"/>
                </a:ext>
              </a:extLst>
            </p:cNvPr>
            <p:cNvSpPr/>
            <p:nvPr/>
          </p:nvSpPr>
          <p:spPr>
            <a:xfrm>
              <a:off x="8233410" y="2032974"/>
              <a:ext cx="1771650" cy="1771650"/>
            </a:xfrm>
            <a:custGeom>
              <a:avLst/>
              <a:gdLst>
                <a:gd name="connsiteX0" fmla="*/ 871538 w 1771650"/>
                <a:gd name="connsiteY0" fmla="*/ 613 h 1771650"/>
                <a:gd name="connsiteX1" fmla="*/ 236220 w 1771650"/>
                <a:gd name="connsiteY1" fmla="*/ 674030 h 1771650"/>
                <a:gd name="connsiteX2" fmla="*/ 0 w 1771650"/>
                <a:gd name="connsiteY2" fmla="*/ 1145518 h 1771650"/>
                <a:gd name="connsiteX3" fmla="*/ 75247 w 1771650"/>
                <a:gd name="connsiteY3" fmla="*/ 1374118 h 1771650"/>
                <a:gd name="connsiteX4" fmla="*/ 613410 w 1771650"/>
                <a:gd name="connsiteY4" fmla="*/ 1774168 h 1771650"/>
                <a:gd name="connsiteX5" fmla="*/ 698182 w 1771650"/>
                <a:gd name="connsiteY5" fmla="*/ 1546521 h 1771650"/>
                <a:gd name="connsiteX6" fmla="*/ 1777365 w 1771650"/>
                <a:gd name="connsiteY6" fmla="*/ 3470 h 1771650"/>
                <a:gd name="connsiteX7" fmla="*/ 1492567 w 1771650"/>
                <a:gd name="connsiteY7" fmla="*/ 103483 h 1771650"/>
                <a:gd name="connsiteX8" fmla="*/ 1381125 w 1771650"/>
                <a:gd name="connsiteY8" fmla="*/ 130153 h 1771650"/>
                <a:gd name="connsiteX9" fmla="*/ 871538 w 1771650"/>
                <a:gd name="connsiteY9" fmla="*/ 613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1650" h="1771650">
                  <a:moveTo>
                    <a:pt x="871538" y="613"/>
                  </a:moveTo>
                  <a:cubicBezTo>
                    <a:pt x="871538" y="613"/>
                    <a:pt x="388620" y="454955"/>
                    <a:pt x="236220" y="674030"/>
                  </a:cubicBezTo>
                  <a:cubicBezTo>
                    <a:pt x="236220" y="674030"/>
                    <a:pt x="0" y="974068"/>
                    <a:pt x="0" y="1145518"/>
                  </a:cubicBezTo>
                  <a:cubicBezTo>
                    <a:pt x="0" y="1227433"/>
                    <a:pt x="33338" y="1307443"/>
                    <a:pt x="75247" y="1374118"/>
                  </a:cubicBezTo>
                  <a:cubicBezTo>
                    <a:pt x="186690" y="1549378"/>
                    <a:pt x="607695" y="1772263"/>
                    <a:pt x="613410" y="1774168"/>
                  </a:cubicBezTo>
                  <a:cubicBezTo>
                    <a:pt x="631507" y="1730353"/>
                    <a:pt x="656272" y="1648438"/>
                    <a:pt x="698182" y="1546521"/>
                  </a:cubicBezTo>
                  <a:cubicBezTo>
                    <a:pt x="737235" y="1452223"/>
                    <a:pt x="1776413" y="7280"/>
                    <a:pt x="1777365" y="3470"/>
                  </a:cubicBezTo>
                  <a:cubicBezTo>
                    <a:pt x="1688782" y="-11770"/>
                    <a:pt x="1566863" y="23473"/>
                    <a:pt x="1492567" y="103483"/>
                  </a:cubicBezTo>
                  <a:cubicBezTo>
                    <a:pt x="1469707" y="128248"/>
                    <a:pt x="1416367" y="153013"/>
                    <a:pt x="1381125" y="130153"/>
                  </a:cubicBezTo>
                  <a:cubicBezTo>
                    <a:pt x="1275397" y="71098"/>
                    <a:pt x="1152525" y="613"/>
                    <a:pt x="871538" y="61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2DF5068-3094-44EF-8639-A3F18E1CABA7}"/>
                </a:ext>
              </a:extLst>
            </p:cNvPr>
            <p:cNvSpPr/>
            <p:nvPr/>
          </p:nvSpPr>
          <p:spPr>
            <a:xfrm>
              <a:off x="9092649" y="2269344"/>
              <a:ext cx="809625" cy="952500"/>
            </a:xfrm>
            <a:custGeom>
              <a:avLst/>
              <a:gdLst>
                <a:gd name="connsiteX0" fmla="*/ 157078 w 809625"/>
                <a:gd name="connsiteY0" fmla="*/ 955821 h 952500"/>
                <a:gd name="connsiteX1" fmla="*/ 14203 w 809625"/>
                <a:gd name="connsiteY1" fmla="*/ 889146 h 952500"/>
                <a:gd name="connsiteX2" fmla="*/ 58971 w 809625"/>
                <a:gd name="connsiteY2" fmla="*/ 634828 h 952500"/>
                <a:gd name="connsiteX3" fmla="*/ 441876 w 809625"/>
                <a:gd name="connsiteY3" fmla="*/ 126193 h 952500"/>
                <a:gd name="connsiteX4" fmla="*/ 763821 w 809625"/>
                <a:gd name="connsiteY4" fmla="*/ 14751 h 952500"/>
                <a:gd name="connsiteX5" fmla="*/ 813351 w 809625"/>
                <a:gd name="connsiteY5" fmla="*/ 114763 h 952500"/>
                <a:gd name="connsiteX6" fmla="*/ 720958 w 809625"/>
                <a:gd name="connsiteY6" fmla="*/ 321456 h 952500"/>
                <a:gd name="connsiteX7" fmla="*/ 373296 w 809625"/>
                <a:gd name="connsiteY7" fmla="*/ 778656 h 952500"/>
                <a:gd name="connsiteX8" fmla="*/ 157078 w 809625"/>
                <a:gd name="connsiteY8" fmla="*/ 955821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625" h="952500">
                  <a:moveTo>
                    <a:pt x="157078" y="955821"/>
                  </a:moveTo>
                  <a:cubicBezTo>
                    <a:pt x="109453" y="970108"/>
                    <a:pt x="36111" y="954868"/>
                    <a:pt x="14203" y="889146"/>
                  </a:cubicBezTo>
                  <a:cubicBezTo>
                    <a:pt x="-21039" y="780561"/>
                    <a:pt x="15156" y="739603"/>
                    <a:pt x="58971" y="634828"/>
                  </a:cubicBezTo>
                  <a:cubicBezTo>
                    <a:pt x="155174" y="407181"/>
                    <a:pt x="385678" y="177628"/>
                    <a:pt x="441876" y="126193"/>
                  </a:cubicBezTo>
                  <a:cubicBezTo>
                    <a:pt x="543793" y="32848"/>
                    <a:pt x="659046" y="-30017"/>
                    <a:pt x="763821" y="14751"/>
                  </a:cubicBezTo>
                  <a:cubicBezTo>
                    <a:pt x="763821" y="14751"/>
                    <a:pt x="815256" y="51898"/>
                    <a:pt x="813351" y="114763"/>
                  </a:cubicBezTo>
                  <a:cubicBezTo>
                    <a:pt x="810493" y="192868"/>
                    <a:pt x="786681" y="229063"/>
                    <a:pt x="720958" y="321456"/>
                  </a:cubicBezTo>
                  <a:cubicBezTo>
                    <a:pt x="648568" y="423373"/>
                    <a:pt x="513313" y="621493"/>
                    <a:pt x="373296" y="778656"/>
                  </a:cubicBezTo>
                  <a:cubicBezTo>
                    <a:pt x="291381" y="872001"/>
                    <a:pt x="204703" y="941533"/>
                    <a:pt x="157078" y="95582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164343A-0AD4-4CE5-BB7B-D64A16A4B9E2}"/>
                </a:ext>
              </a:extLst>
            </p:cNvPr>
            <p:cNvSpPr/>
            <p:nvPr/>
          </p:nvSpPr>
          <p:spPr>
            <a:xfrm>
              <a:off x="9178208" y="2401664"/>
              <a:ext cx="609600" cy="733425"/>
            </a:xfrm>
            <a:custGeom>
              <a:avLst/>
              <a:gdLst>
                <a:gd name="connsiteX0" fmla="*/ 566818 w 609600"/>
                <a:gd name="connsiteY0" fmla="*/ 7208 h 733425"/>
                <a:gd name="connsiteX1" fmla="*/ 404893 w 609600"/>
                <a:gd name="connsiteY1" fmla="*/ 432976 h 733425"/>
                <a:gd name="connsiteX2" fmla="*/ 50564 w 609600"/>
                <a:gd name="connsiteY2" fmla="*/ 733013 h 733425"/>
                <a:gd name="connsiteX3" fmla="*/ 156291 w 609600"/>
                <a:gd name="connsiteY3" fmla="*/ 261526 h 733425"/>
                <a:gd name="connsiteX4" fmla="*/ 566818 w 609600"/>
                <a:gd name="connsiteY4" fmla="*/ 720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733425">
                  <a:moveTo>
                    <a:pt x="566818" y="7208"/>
                  </a:moveTo>
                  <a:cubicBezTo>
                    <a:pt x="694454" y="51976"/>
                    <a:pt x="553484" y="237713"/>
                    <a:pt x="404893" y="432976"/>
                  </a:cubicBezTo>
                  <a:cubicBezTo>
                    <a:pt x="255351" y="630143"/>
                    <a:pt x="163911" y="766351"/>
                    <a:pt x="50564" y="733013"/>
                  </a:cubicBezTo>
                  <a:cubicBezTo>
                    <a:pt x="-48496" y="704438"/>
                    <a:pt x="3891" y="454883"/>
                    <a:pt x="156291" y="261526"/>
                  </a:cubicBezTo>
                  <a:cubicBezTo>
                    <a:pt x="314406" y="61501"/>
                    <a:pt x="469664" y="-27082"/>
                    <a:pt x="566818" y="720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80747D4-4A72-43C8-AD9A-D3B15F47D55D}"/>
              </a:ext>
            </a:extLst>
          </p:cNvPr>
          <p:cNvSpPr/>
          <p:nvPr/>
        </p:nvSpPr>
        <p:spPr>
          <a:xfrm rot="21387757" flipH="1">
            <a:off x="6234361" y="4444066"/>
            <a:ext cx="5965319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E63277-5CB5-42BE-8237-0775F86A1D6F}"/>
              </a:ext>
            </a:extLst>
          </p:cNvPr>
          <p:cNvSpPr txBox="1"/>
          <p:nvPr/>
        </p:nvSpPr>
        <p:spPr>
          <a:xfrm>
            <a:off x="-9058" y="2828423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cs typeface="Arial" pitchFamily="34" charset="0"/>
              </a:rPr>
              <a:t>Thank You</a:t>
            </a:r>
            <a:endParaRPr lang="ko-KR" altLang="en-US" sz="5867" dirty="0">
              <a:cs typeface="Arial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D6EA4-7A3B-4F28-AA4B-4E5BFEB5C47B}"/>
              </a:ext>
            </a:extLst>
          </p:cNvPr>
          <p:cNvSpPr/>
          <p:nvPr/>
        </p:nvSpPr>
        <p:spPr>
          <a:xfrm rot="212243">
            <a:off x="6953300" y="1922777"/>
            <a:ext cx="5259425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6D36CB-8C49-4DF4-B436-733A0B074E7E}"/>
              </a:ext>
            </a:extLst>
          </p:cNvPr>
          <p:cNvGrpSpPr/>
          <p:nvPr/>
        </p:nvGrpSpPr>
        <p:grpSpPr>
          <a:xfrm>
            <a:off x="4431008" y="850824"/>
            <a:ext cx="3167829" cy="1614615"/>
            <a:chOff x="394498" y="4213077"/>
            <a:chExt cx="4289882" cy="21865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A8159E-7EDA-46D3-ADDE-D1A812693146}"/>
                </a:ext>
              </a:extLst>
            </p:cNvPr>
            <p:cNvSpPr/>
            <p:nvPr/>
          </p:nvSpPr>
          <p:spPr>
            <a:xfrm>
              <a:off x="441750" y="4594260"/>
              <a:ext cx="4166378" cy="864277"/>
            </a:xfrm>
            <a:custGeom>
              <a:avLst/>
              <a:gdLst>
                <a:gd name="connsiteX0" fmla="*/ 1095321 w 8448675"/>
                <a:gd name="connsiteY0" fmla="*/ 750076 h 1752600"/>
                <a:gd name="connsiteX1" fmla="*/ 1468701 w 8448675"/>
                <a:gd name="connsiteY1" fmla="*/ 32843 h 1752600"/>
                <a:gd name="connsiteX2" fmla="*/ 1524899 w 8448675"/>
                <a:gd name="connsiteY2" fmla="*/ 458 h 1752600"/>
                <a:gd name="connsiteX3" fmla="*/ 1572524 w 8448675"/>
                <a:gd name="connsiteY3" fmla="*/ 458 h 1752600"/>
                <a:gd name="connsiteX4" fmla="*/ 8214306 w 8448675"/>
                <a:gd name="connsiteY4" fmla="*/ 458 h 1752600"/>
                <a:gd name="connsiteX5" fmla="*/ 8287649 w 8448675"/>
                <a:gd name="connsiteY5" fmla="*/ 69991 h 1752600"/>
                <a:gd name="connsiteX6" fmla="*/ 8369564 w 8448675"/>
                <a:gd name="connsiteY6" fmla="*/ 859613 h 1752600"/>
                <a:gd name="connsiteX7" fmla="*/ 8449574 w 8448675"/>
                <a:gd name="connsiteY7" fmla="*/ 1653998 h 1752600"/>
                <a:gd name="connsiteX8" fmla="*/ 8457194 w 8448675"/>
                <a:gd name="connsiteY8" fmla="*/ 1734008 h 1752600"/>
                <a:gd name="connsiteX9" fmla="*/ 8410522 w 8448675"/>
                <a:gd name="connsiteY9" fmla="*/ 1753058 h 1752600"/>
                <a:gd name="connsiteX10" fmla="*/ 8358134 w 8448675"/>
                <a:gd name="connsiteY10" fmla="*/ 1754011 h 1752600"/>
                <a:gd name="connsiteX11" fmla="*/ 99006 w 8448675"/>
                <a:gd name="connsiteY11" fmla="*/ 1753058 h 1752600"/>
                <a:gd name="connsiteX12" fmla="*/ 899 w 8448675"/>
                <a:gd name="connsiteY12" fmla="*/ 1732103 h 1752600"/>
                <a:gd name="connsiteX13" fmla="*/ 90434 w 8448675"/>
                <a:gd name="connsiteY13" fmla="*/ 1601611 h 1752600"/>
                <a:gd name="connsiteX14" fmla="*/ 742896 w 8448675"/>
                <a:gd name="connsiteY14" fmla="*/ 1328243 h 1752600"/>
                <a:gd name="connsiteX15" fmla="*/ 840051 w 8448675"/>
                <a:gd name="connsiteY15" fmla="*/ 1239661 h 1752600"/>
                <a:gd name="connsiteX16" fmla="*/ 892439 w 8448675"/>
                <a:gd name="connsiteY16" fmla="*/ 1139648 h 1752600"/>
                <a:gd name="connsiteX17" fmla="*/ 901011 w 8448675"/>
                <a:gd name="connsiteY17" fmla="*/ 1223468 h 1752600"/>
                <a:gd name="connsiteX18" fmla="*/ 927681 w 8448675"/>
                <a:gd name="connsiteY18" fmla="*/ 1265378 h 1752600"/>
                <a:gd name="connsiteX19" fmla="*/ 1165807 w 8448675"/>
                <a:gd name="connsiteY19" fmla="*/ 1308241 h 1752600"/>
                <a:gd name="connsiteX20" fmla="*/ 1209621 w 8448675"/>
                <a:gd name="connsiteY20" fmla="*/ 1273951 h 1752600"/>
                <a:gd name="connsiteX21" fmla="*/ 1284869 w 8448675"/>
                <a:gd name="connsiteY21" fmla="*/ 1267283 h 1752600"/>
                <a:gd name="connsiteX22" fmla="*/ 2232607 w 8448675"/>
                <a:gd name="connsiteY22" fmla="*/ 1267283 h 1752600"/>
                <a:gd name="connsiteX23" fmla="*/ 2303092 w 8448675"/>
                <a:gd name="connsiteY23" fmla="*/ 1198703 h 1752600"/>
                <a:gd name="connsiteX24" fmla="*/ 2303092 w 8448675"/>
                <a:gd name="connsiteY24" fmla="*/ 279541 h 1752600"/>
                <a:gd name="connsiteX25" fmla="*/ 2232607 w 8448675"/>
                <a:gd name="connsiteY25" fmla="*/ 210961 h 1752600"/>
                <a:gd name="connsiteX26" fmla="*/ 1623007 w 8448675"/>
                <a:gd name="connsiteY26" fmla="*/ 209056 h 1752600"/>
                <a:gd name="connsiteX27" fmla="*/ 1514421 w 8448675"/>
                <a:gd name="connsiteY27" fmla="*/ 278588 h 1752600"/>
                <a:gd name="connsiteX28" fmla="*/ 1262962 w 8448675"/>
                <a:gd name="connsiteY28" fmla="*/ 791986 h 1752600"/>
                <a:gd name="connsiteX29" fmla="*/ 1222004 w 8448675"/>
                <a:gd name="connsiteY29" fmla="*/ 850088 h 1752600"/>
                <a:gd name="connsiteX30" fmla="*/ 1195334 w 8448675"/>
                <a:gd name="connsiteY30" fmla="*/ 850088 h 1752600"/>
                <a:gd name="connsiteX31" fmla="*/ 1095321 w 8448675"/>
                <a:gd name="connsiteY31" fmla="*/ 750076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448675" h="1752600">
                  <a:moveTo>
                    <a:pt x="1095321" y="750076"/>
                  </a:moveTo>
                  <a:cubicBezTo>
                    <a:pt x="1220099" y="510998"/>
                    <a:pt x="1344876" y="271921"/>
                    <a:pt x="1468701" y="32843"/>
                  </a:cubicBezTo>
                  <a:cubicBezTo>
                    <a:pt x="1481084" y="8078"/>
                    <a:pt x="1497276" y="-2399"/>
                    <a:pt x="1524899" y="458"/>
                  </a:cubicBezTo>
                  <a:cubicBezTo>
                    <a:pt x="1540139" y="2363"/>
                    <a:pt x="1556332" y="458"/>
                    <a:pt x="1572524" y="458"/>
                  </a:cubicBezTo>
                  <a:cubicBezTo>
                    <a:pt x="3786134" y="458"/>
                    <a:pt x="6000697" y="458"/>
                    <a:pt x="8214306" y="458"/>
                  </a:cubicBezTo>
                  <a:cubicBezTo>
                    <a:pt x="8281934" y="458"/>
                    <a:pt x="8280029" y="458"/>
                    <a:pt x="8287649" y="69991"/>
                  </a:cubicBezTo>
                  <a:cubicBezTo>
                    <a:pt x="8314319" y="332881"/>
                    <a:pt x="8342894" y="596723"/>
                    <a:pt x="8369564" y="859613"/>
                  </a:cubicBezTo>
                  <a:cubicBezTo>
                    <a:pt x="8397186" y="1124408"/>
                    <a:pt x="8422904" y="1389203"/>
                    <a:pt x="8449574" y="1653998"/>
                  </a:cubicBezTo>
                  <a:cubicBezTo>
                    <a:pt x="8452431" y="1680668"/>
                    <a:pt x="8454336" y="1707338"/>
                    <a:pt x="8457194" y="1734008"/>
                  </a:cubicBezTo>
                  <a:cubicBezTo>
                    <a:pt x="8444811" y="1748296"/>
                    <a:pt x="8428619" y="1753058"/>
                    <a:pt x="8410522" y="1753058"/>
                  </a:cubicBezTo>
                  <a:cubicBezTo>
                    <a:pt x="8393377" y="1753058"/>
                    <a:pt x="8375279" y="1754011"/>
                    <a:pt x="8358134" y="1754011"/>
                  </a:cubicBezTo>
                  <a:cubicBezTo>
                    <a:pt x="5605409" y="1754011"/>
                    <a:pt x="2852684" y="1754011"/>
                    <a:pt x="99006" y="1753058"/>
                  </a:cubicBezTo>
                  <a:cubicBezTo>
                    <a:pt x="65669" y="1753058"/>
                    <a:pt x="28521" y="1765441"/>
                    <a:pt x="899" y="1732103"/>
                  </a:cubicBezTo>
                  <a:cubicBezTo>
                    <a:pt x="-5769" y="1663523"/>
                    <a:pt x="24711" y="1627328"/>
                    <a:pt x="90434" y="1601611"/>
                  </a:cubicBezTo>
                  <a:cubicBezTo>
                    <a:pt x="309509" y="1514933"/>
                    <a:pt x="524774" y="1418731"/>
                    <a:pt x="742896" y="1328243"/>
                  </a:cubicBezTo>
                  <a:cubicBezTo>
                    <a:pt x="787664" y="1309193"/>
                    <a:pt x="821954" y="1286333"/>
                    <a:pt x="840051" y="1239661"/>
                  </a:cubicBezTo>
                  <a:cubicBezTo>
                    <a:pt x="852434" y="1208228"/>
                    <a:pt x="871484" y="1178701"/>
                    <a:pt x="892439" y="1139648"/>
                  </a:cubicBezTo>
                  <a:cubicBezTo>
                    <a:pt x="896249" y="1174891"/>
                    <a:pt x="898154" y="1198703"/>
                    <a:pt x="901011" y="1223468"/>
                  </a:cubicBezTo>
                  <a:cubicBezTo>
                    <a:pt x="921014" y="1230136"/>
                    <a:pt x="921014" y="1250138"/>
                    <a:pt x="927681" y="1265378"/>
                  </a:cubicBezTo>
                  <a:cubicBezTo>
                    <a:pt x="977211" y="1371106"/>
                    <a:pt x="1084844" y="1391108"/>
                    <a:pt x="1165807" y="1308241"/>
                  </a:cubicBezTo>
                  <a:cubicBezTo>
                    <a:pt x="1179141" y="1294906"/>
                    <a:pt x="1189619" y="1278713"/>
                    <a:pt x="1209621" y="1273951"/>
                  </a:cubicBezTo>
                  <a:cubicBezTo>
                    <a:pt x="1234387" y="1265378"/>
                    <a:pt x="1260104" y="1267283"/>
                    <a:pt x="1284869" y="1267283"/>
                  </a:cubicBezTo>
                  <a:cubicBezTo>
                    <a:pt x="1601099" y="1267283"/>
                    <a:pt x="1916376" y="1267283"/>
                    <a:pt x="2232607" y="1267283"/>
                  </a:cubicBezTo>
                  <a:cubicBezTo>
                    <a:pt x="2301187" y="1267283"/>
                    <a:pt x="2303092" y="1265378"/>
                    <a:pt x="2303092" y="1198703"/>
                  </a:cubicBezTo>
                  <a:cubicBezTo>
                    <a:pt x="2303092" y="891998"/>
                    <a:pt x="2303092" y="586246"/>
                    <a:pt x="2303092" y="279541"/>
                  </a:cubicBezTo>
                  <a:cubicBezTo>
                    <a:pt x="2303092" y="212866"/>
                    <a:pt x="2301187" y="210961"/>
                    <a:pt x="2232607" y="210961"/>
                  </a:cubicBezTo>
                  <a:cubicBezTo>
                    <a:pt x="2029724" y="210961"/>
                    <a:pt x="1825889" y="212866"/>
                    <a:pt x="1623007" y="209056"/>
                  </a:cubicBezTo>
                  <a:cubicBezTo>
                    <a:pt x="1565857" y="208103"/>
                    <a:pt x="1536329" y="229058"/>
                    <a:pt x="1514421" y="278588"/>
                  </a:cubicBezTo>
                  <a:cubicBezTo>
                    <a:pt x="1438221" y="452896"/>
                    <a:pt x="1346782" y="620536"/>
                    <a:pt x="1262962" y="791986"/>
                  </a:cubicBezTo>
                  <a:cubicBezTo>
                    <a:pt x="1252484" y="812941"/>
                    <a:pt x="1242959" y="835801"/>
                    <a:pt x="1222004" y="850088"/>
                  </a:cubicBezTo>
                  <a:cubicBezTo>
                    <a:pt x="1213432" y="854851"/>
                    <a:pt x="1202001" y="857708"/>
                    <a:pt x="1195334" y="850088"/>
                  </a:cubicBezTo>
                  <a:cubicBezTo>
                    <a:pt x="1167712" y="812941"/>
                    <a:pt x="1121991" y="791033"/>
                    <a:pt x="1095321" y="750076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1179A5-7F4C-4720-8A6F-B8FB52A0DA89}"/>
                </a:ext>
              </a:extLst>
            </p:cNvPr>
            <p:cNvSpPr/>
            <p:nvPr/>
          </p:nvSpPr>
          <p:spPr>
            <a:xfrm>
              <a:off x="394498" y="5468157"/>
              <a:ext cx="4283807" cy="624722"/>
            </a:xfrm>
            <a:custGeom>
              <a:avLst/>
              <a:gdLst>
                <a:gd name="connsiteX0" fmla="*/ 8555869 w 8686800"/>
                <a:gd name="connsiteY0" fmla="*/ 0 h 1266825"/>
                <a:gd name="connsiteX1" fmla="*/ 8592064 w 8686800"/>
                <a:gd name="connsiteY1" fmla="*/ 325755 h 1266825"/>
                <a:gd name="connsiteX2" fmla="*/ 8600636 w 8686800"/>
                <a:gd name="connsiteY2" fmla="*/ 410527 h 1266825"/>
                <a:gd name="connsiteX3" fmla="*/ 8549201 w 8686800"/>
                <a:gd name="connsiteY3" fmla="*/ 438150 h 1266825"/>
                <a:gd name="connsiteX4" fmla="*/ 8445379 w 8686800"/>
                <a:gd name="connsiteY4" fmla="*/ 449580 h 1266825"/>
                <a:gd name="connsiteX5" fmla="*/ 8392991 w 8686800"/>
                <a:gd name="connsiteY5" fmla="*/ 507682 h 1266825"/>
                <a:gd name="connsiteX6" fmla="*/ 8413946 w 8686800"/>
                <a:gd name="connsiteY6" fmla="*/ 710565 h 1266825"/>
                <a:gd name="connsiteX7" fmla="*/ 8439664 w 8686800"/>
                <a:gd name="connsiteY7" fmla="*/ 942022 h 1266825"/>
                <a:gd name="connsiteX8" fmla="*/ 8500624 w 8686800"/>
                <a:gd name="connsiteY8" fmla="*/ 986790 h 1266825"/>
                <a:gd name="connsiteX9" fmla="*/ 8609209 w 8686800"/>
                <a:gd name="connsiteY9" fmla="*/ 976313 h 1266825"/>
                <a:gd name="connsiteX10" fmla="*/ 8660644 w 8686800"/>
                <a:gd name="connsiteY10" fmla="*/ 991552 h 1266825"/>
                <a:gd name="connsiteX11" fmla="*/ 8686361 w 8686800"/>
                <a:gd name="connsiteY11" fmla="*/ 1223010 h 1266825"/>
                <a:gd name="connsiteX12" fmla="*/ 8651119 w 8686800"/>
                <a:gd name="connsiteY12" fmla="*/ 1265873 h 1266825"/>
                <a:gd name="connsiteX13" fmla="*/ 7708144 w 8686800"/>
                <a:gd name="connsiteY13" fmla="*/ 1265873 h 1266825"/>
                <a:gd name="connsiteX14" fmla="*/ 7670044 w 8686800"/>
                <a:gd name="connsiteY14" fmla="*/ 1227773 h 1266825"/>
                <a:gd name="connsiteX15" fmla="*/ 6938524 w 8686800"/>
                <a:gd name="connsiteY15" fmla="*/ 519113 h 1266825"/>
                <a:gd name="connsiteX16" fmla="*/ 6184144 w 8686800"/>
                <a:gd name="connsiteY16" fmla="*/ 1218248 h 1266825"/>
                <a:gd name="connsiteX17" fmla="*/ 6135566 w 8686800"/>
                <a:gd name="connsiteY17" fmla="*/ 1266825 h 1266825"/>
                <a:gd name="connsiteX18" fmla="*/ 2268416 w 8686800"/>
                <a:gd name="connsiteY18" fmla="*/ 1266825 h 1266825"/>
                <a:gd name="connsiteX19" fmla="*/ 2219839 w 8686800"/>
                <a:gd name="connsiteY19" fmla="*/ 1210627 h 1266825"/>
                <a:gd name="connsiteX20" fmla="*/ 1460696 w 8686800"/>
                <a:gd name="connsiteY20" fmla="*/ 450532 h 1266825"/>
                <a:gd name="connsiteX21" fmla="*/ 732986 w 8686800"/>
                <a:gd name="connsiteY21" fmla="*/ 1128713 h 1266825"/>
                <a:gd name="connsiteX22" fmla="*/ 729176 w 8686800"/>
                <a:gd name="connsiteY22" fmla="*/ 1223963 h 1266825"/>
                <a:gd name="connsiteX23" fmla="*/ 691076 w 8686800"/>
                <a:gd name="connsiteY23" fmla="*/ 1266825 h 1266825"/>
                <a:gd name="connsiteX24" fmla="*/ 191014 w 8686800"/>
                <a:gd name="connsiteY24" fmla="*/ 1265873 h 1266825"/>
                <a:gd name="connsiteX25" fmla="*/ 38614 w 8686800"/>
                <a:gd name="connsiteY25" fmla="*/ 1266825 h 1266825"/>
                <a:gd name="connsiteX26" fmla="*/ 514 w 8686800"/>
                <a:gd name="connsiteY26" fmla="*/ 1224915 h 1266825"/>
                <a:gd name="connsiteX27" fmla="*/ 33851 w 8686800"/>
                <a:gd name="connsiteY27" fmla="*/ 783907 h 1266825"/>
                <a:gd name="connsiteX28" fmla="*/ 79571 w 8686800"/>
                <a:gd name="connsiteY28" fmla="*/ 186690 h 1266825"/>
                <a:gd name="connsiteX29" fmla="*/ 120529 w 8686800"/>
                <a:gd name="connsiteY29" fmla="*/ 168592 h 1266825"/>
                <a:gd name="connsiteX30" fmla="*/ 191966 w 8686800"/>
                <a:gd name="connsiteY30" fmla="*/ 168592 h 1266825"/>
                <a:gd name="connsiteX31" fmla="*/ 8427281 w 8686800"/>
                <a:gd name="connsiteY31" fmla="*/ 168592 h 1266825"/>
                <a:gd name="connsiteX32" fmla="*/ 8523484 w 8686800"/>
                <a:gd name="connsiteY32" fmla="*/ 151447 h 1266825"/>
                <a:gd name="connsiteX33" fmla="*/ 8536819 w 8686800"/>
                <a:gd name="connsiteY33" fmla="*/ 69532 h 1266825"/>
                <a:gd name="connsiteX34" fmla="*/ 8555869 w 8686800"/>
                <a:gd name="connsiteY34" fmla="*/ 0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86800" h="1266825">
                  <a:moveTo>
                    <a:pt x="8555869" y="0"/>
                  </a:moveTo>
                  <a:cubicBezTo>
                    <a:pt x="8568251" y="108585"/>
                    <a:pt x="8579681" y="217170"/>
                    <a:pt x="8592064" y="325755"/>
                  </a:cubicBezTo>
                  <a:cubicBezTo>
                    <a:pt x="8594921" y="354330"/>
                    <a:pt x="8597779" y="382905"/>
                    <a:pt x="8600636" y="410527"/>
                  </a:cubicBezTo>
                  <a:cubicBezTo>
                    <a:pt x="8590159" y="432435"/>
                    <a:pt x="8569204" y="437197"/>
                    <a:pt x="8549201" y="438150"/>
                  </a:cubicBezTo>
                  <a:cubicBezTo>
                    <a:pt x="8513959" y="440055"/>
                    <a:pt x="8480621" y="447675"/>
                    <a:pt x="8445379" y="449580"/>
                  </a:cubicBezTo>
                  <a:cubicBezTo>
                    <a:pt x="8396801" y="452438"/>
                    <a:pt x="8391086" y="460057"/>
                    <a:pt x="8392991" y="507682"/>
                  </a:cubicBezTo>
                  <a:cubicBezTo>
                    <a:pt x="8395849" y="575310"/>
                    <a:pt x="8406326" y="642938"/>
                    <a:pt x="8413946" y="710565"/>
                  </a:cubicBezTo>
                  <a:cubicBezTo>
                    <a:pt x="8422519" y="787717"/>
                    <a:pt x="8428234" y="864870"/>
                    <a:pt x="8439664" y="942022"/>
                  </a:cubicBezTo>
                  <a:cubicBezTo>
                    <a:pt x="8446331" y="990600"/>
                    <a:pt x="8450141" y="994410"/>
                    <a:pt x="8500624" y="986790"/>
                  </a:cubicBezTo>
                  <a:cubicBezTo>
                    <a:pt x="8536819" y="981075"/>
                    <a:pt x="8573014" y="982027"/>
                    <a:pt x="8609209" y="976313"/>
                  </a:cubicBezTo>
                  <a:cubicBezTo>
                    <a:pt x="8628259" y="973455"/>
                    <a:pt x="8647309" y="973455"/>
                    <a:pt x="8660644" y="991552"/>
                  </a:cubicBezTo>
                  <a:cubicBezTo>
                    <a:pt x="8669216" y="1068705"/>
                    <a:pt x="8676836" y="1145857"/>
                    <a:pt x="8686361" y="1223010"/>
                  </a:cubicBezTo>
                  <a:cubicBezTo>
                    <a:pt x="8690171" y="1252538"/>
                    <a:pt x="8685409" y="1265873"/>
                    <a:pt x="8651119" y="1265873"/>
                  </a:cubicBezTo>
                  <a:cubicBezTo>
                    <a:pt x="8336794" y="1264920"/>
                    <a:pt x="8022469" y="1264920"/>
                    <a:pt x="7708144" y="1265873"/>
                  </a:cubicBezTo>
                  <a:cubicBezTo>
                    <a:pt x="7678616" y="1265873"/>
                    <a:pt x="7670997" y="1255395"/>
                    <a:pt x="7670044" y="1227773"/>
                  </a:cubicBezTo>
                  <a:cubicBezTo>
                    <a:pt x="7657661" y="868680"/>
                    <a:pt x="7368102" y="526732"/>
                    <a:pt x="6938524" y="519113"/>
                  </a:cubicBezTo>
                  <a:cubicBezTo>
                    <a:pt x="6515614" y="511492"/>
                    <a:pt x="6202241" y="843915"/>
                    <a:pt x="6184144" y="1218248"/>
                  </a:cubicBezTo>
                  <a:cubicBezTo>
                    <a:pt x="6182239" y="1254442"/>
                    <a:pt x="6174619" y="1266825"/>
                    <a:pt x="6135566" y="1266825"/>
                  </a:cubicBezTo>
                  <a:cubicBezTo>
                    <a:pt x="4846834" y="1265873"/>
                    <a:pt x="3557149" y="1265873"/>
                    <a:pt x="2268416" y="1266825"/>
                  </a:cubicBezTo>
                  <a:cubicBezTo>
                    <a:pt x="2220791" y="1266825"/>
                    <a:pt x="2219839" y="1246823"/>
                    <a:pt x="2219839" y="1210627"/>
                  </a:cubicBezTo>
                  <a:cubicBezTo>
                    <a:pt x="2223649" y="783907"/>
                    <a:pt x="1883606" y="443865"/>
                    <a:pt x="1460696" y="450532"/>
                  </a:cubicBezTo>
                  <a:cubicBezTo>
                    <a:pt x="1082554" y="456247"/>
                    <a:pt x="764419" y="753427"/>
                    <a:pt x="732986" y="1128713"/>
                  </a:cubicBezTo>
                  <a:cubicBezTo>
                    <a:pt x="730129" y="1160145"/>
                    <a:pt x="723461" y="1192530"/>
                    <a:pt x="729176" y="1223963"/>
                  </a:cubicBezTo>
                  <a:cubicBezTo>
                    <a:pt x="735844" y="1258252"/>
                    <a:pt x="724414" y="1267777"/>
                    <a:pt x="691076" y="1266825"/>
                  </a:cubicBezTo>
                  <a:cubicBezTo>
                    <a:pt x="524389" y="1264920"/>
                    <a:pt x="357701" y="1265873"/>
                    <a:pt x="191014" y="1265873"/>
                  </a:cubicBezTo>
                  <a:cubicBezTo>
                    <a:pt x="140531" y="1265873"/>
                    <a:pt x="89096" y="1263967"/>
                    <a:pt x="38614" y="1266825"/>
                  </a:cubicBezTo>
                  <a:cubicBezTo>
                    <a:pt x="6229" y="1268730"/>
                    <a:pt x="-2344" y="1256348"/>
                    <a:pt x="514" y="1224915"/>
                  </a:cubicBezTo>
                  <a:cubicBezTo>
                    <a:pt x="11944" y="1078230"/>
                    <a:pt x="22421" y="930592"/>
                    <a:pt x="33851" y="783907"/>
                  </a:cubicBezTo>
                  <a:cubicBezTo>
                    <a:pt x="49091" y="584835"/>
                    <a:pt x="64331" y="385763"/>
                    <a:pt x="79571" y="186690"/>
                  </a:cubicBezTo>
                  <a:cubicBezTo>
                    <a:pt x="88144" y="168592"/>
                    <a:pt x="104336" y="169545"/>
                    <a:pt x="120529" y="168592"/>
                  </a:cubicBezTo>
                  <a:cubicBezTo>
                    <a:pt x="144341" y="167640"/>
                    <a:pt x="168154" y="168592"/>
                    <a:pt x="191966" y="168592"/>
                  </a:cubicBezTo>
                  <a:cubicBezTo>
                    <a:pt x="2937071" y="168592"/>
                    <a:pt x="5682177" y="168592"/>
                    <a:pt x="8427281" y="168592"/>
                  </a:cubicBezTo>
                  <a:cubicBezTo>
                    <a:pt x="8460619" y="168592"/>
                    <a:pt x="8493956" y="171450"/>
                    <a:pt x="8523484" y="151447"/>
                  </a:cubicBezTo>
                  <a:cubicBezTo>
                    <a:pt x="8544439" y="126682"/>
                    <a:pt x="8533961" y="97155"/>
                    <a:pt x="8536819" y="69532"/>
                  </a:cubicBezTo>
                  <a:cubicBezTo>
                    <a:pt x="8536819" y="43815"/>
                    <a:pt x="8530151" y="17145"/>
                    <a:pt x="8555869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C682FCE-3105-4D8E-88A0-AC13D237BD97}"/>
                </a:ext>
              </a:extLst>
            </p:cNvPr>
            <p:cNvSpPr/>
            <p:nvPr/>
          </p:nvSpPr>
          <p:spPr>
            <a:xfrm>
              <a:off x="1173434" y="4213077"/>
              <a:ext cx="3349073" cy="333498"/>
            </a:xfrm>
            <a:custGeom>
              <a:avLst/>
              <a:gdLst>
                <a:gd name="connsiteX0" fmla="*/ 3394924 w 6791325"/>
                <a:gd name="connsiteY0" fmla="*/ 679133 h 676275"/>
                <a:gd name="connsiteX1" fmla="*/ 65936 w 6791325"/>
                <a:gd name="connsiteY1" fmla="*/ 679133 h 676275"/>
                <a:gd name="connsiteX2" fmla="*/ 1166 w 6791325"/>
                <a:gd name="connsiteY2" fmla="*/ 612458 h 676275"/>
                <a:gd name="connsiteX3" fmla="*/ 214 w 6791325"/>
                <a:gd name="connsiteY3" fmla="*/ 264795 h 676275"/>
                <a:gd name="connsiteX4" fmla="*/ 264056 w 6791325"/>
                <a:gd name="connsiteY4" fmla="*/ 0 h 676275"/>
                <a:gd name="connsiteX5" fmla="*/ 6182891 w 6791325"/>
                <a:gd name="connsiteY5" fmla="*/ 1905 h 676275"/>
                <a:gd name="connsiteX6" fmla="*/ 6559129 w 6791325"/>
                <a:gd name="connsiteY6" fmla="*/ 1905 h 676275"/>
                <a:gd name="connsiteX7" fmla="*/ 6794396 w 6791325"/>
                <a:gd name="connsiteY7" fmla="*/ 236220 h 676275"/>
                <a:gd name="connsiteX8" fmla="*/ 6796301 w 6791325"/>
                <a:gd name="connsiteY8" fmla="*/ 626745 h 676275"/>
                <a:gd name="connsiteX9" fmla="*/ 6742962 w 6791325"/>
                <a:gd name="connsiteY9" fmla="*/ 679133 h 676275"/>
                <a:gd name="connsiteX10" fmla="*/ 4014049 w 6791325"/>
                <a:gd name="connsiteY10" fmla="*/ 678180 h 676275"/>
                <a:gd name="connsiteX11" fmla="*/ 3394924 w 6791325"/>
                <a:gd name="connsiteY11" fmla="*/ 67913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91325" h="676275">
                  <a:moveTo>
                    <a:pt x="3394924" y="679133"/>
                  </a:moveTo>
                  <a:cubicBezTo>
                    <a:pt x="2285261" y="679133"/>
                    <a:pt x="1175599" y="679133"/>
                    <a:pt x="65936" y="679133"/>
                  </a:cubicBezTo>
                  <a:cubicBezTo>
                    <a:pt x="-7406" y="679133"/>
                    <a:pt x="1166" y="688658"/>
                    <a:pt x="1166" y="612458"/>
                  </a:cubicBezTo>
                  <a:cubicBezTo>
                    <a:pt x="1166" y="496253"/>
                    <a:pt x="4976" y="381000"/>
                    <a:pt x="214" y="264795"/>
                  </a:cubicBezTo>
                  <a:cubicBezTo>
                    <a:pt x="-5502" y="117158"/>
                    <a:pt x="104036" y="0"/>
                    <a:pt x="264056" y="0"/>
                  </a:cubicBezTo>
                  <a:cubicBezTo>
                    <a:pt x="2237636" y="2858"/>
                    <a:pt x="4210264" y="1905"/>
                    <a:pt x="6182891" y="1905"/>
                  </a:cubicBezTo>
                  <a:cubicBezTo>
                    <a:pt x="6308621" y="1905"/>
                    <a:pt x="6433399" y="953"/>
                    <a:pt x="6559129" y="1905"/>
                  </a:cubicBezTo>
                  <a:cubicBezTo>
                    <a:pt x="6695337" y="2858"/>
                    <a:pt x="6792491" y="100965"/>
                    <a:pt x="6794396" y="236220"/>
                  </a:cubicBezTo>
                  <a:cubicBezTo>
                    <a:pt x="6795349" y="366713"/>
                    <a:pt x="6793444" y="496253"/>
                    <a:pt x="6796301" y="626745"/>
                  </a:cubicBezTo>
                  <a:cubicBezTo>
                    <a:pt x="6797254" y="668655"/>
                    <a:pt x="6784871" y="679133"/>
                    <a:pt x="6742962" y="679133"/>
                  </a:cubicBezTo>
                  <a:cubicBezTo>
                    <a:pt x="5833324" y="678180"/>
                    <a:pt x="4923687" y="678180"/>
                    <a:pt x="4014049" y="678180"/>
                  </a:cubicBezTo>
                  <a:cubicBezTo>
                    <a:pt x="3808309" y="679133"/>
                    <a:pt x="3601616" y="679133"/>
                    <a:pt x="3394924" y="679133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9D149A-447A-49D4-8C89-82E60599E5DA}"/>
                </a:ext>
              </a:extLst>
            </p:cNvPr>
            <p:cNvSpPr/>
            <p:nvPr/>
          </p:nvSpPr>
          <p:spPr>
            <a:xfrm>
              <a:off x="426750" y="5448890"/>
              <a:ext cx="4200275" cy="108972"/>
            </a:xfrm>
            <a:custGeom>
              <a:avLst/>
              <a:gdLst>
                <a:gd name="connsiteX0" fmla="*/ 8538584 w 8534400"/>
                <a:gd name="connsiteY0" fmla="*/ 39070 h 209550"/>
                <a:gd name="connsiteX1" fmla="*/ 8535726 w 8534400"/>
                <a:gd name="connsiteY1" fmla="*/ 211473 h 209550"/>
                <a:gd name="connsiteX2" fmla="*/ 8484291 w 8534400"/>
                <a:gd name="connsiteY2" fmla="*/ 215283 h 209550"/>
                <a:gd name="connsiteX3" fmla="*/ 54666 w 8534400"/>
                <a:gd name="connsiteY3" fmla="*/ 215283 h 209550"/>
                <a:gd name="connsiteX4" fmla="*/ 3231 w 8534400"/>
                <a:gd name="connsiteY4" fmla="*/ 211473 h 209550"/>
                <a:gd name="connsiteX5" fmla="*/ 374 w 8534400"/>
                <a:gd name="connsiteY5" fmla="*/ 46690 h 209550"/>
                <a:gd name="connsiteX6" fmla="*/ 47046 w 8534400"/>
                <a:gd name="connsiteY6" fmla="*/ 970 h 209550"/>
                <a:gd name="connsiteX7" fmla="*/ 79431 w 8534400"/>
                <a:gd name="connsiteY7" fmla="*/ 18 h 209550"/>
                <a:gd name="connsiteX8" fmla="*/ 141344 w 8534400"/>
                <a:gd name="connsiteY8" fmla="*/ 970 h 209550"/>
                <a:gd name="connsiteX9" fmla="*/ 8535726 w 8534400"/>
                <a:gd name="connsiteY9" fmla="*/ 970 h 209550"/>
                <a:gd name="connsiteX10" fmla="*/ 8538584 w 8534400"/>
                <a:gd name="connsiteY10" fmla="*/ 3907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00" h="209550">
                  <a:moveTo>
                    <a:pt x="8538584" y="39070"/>
                  </a:moveTo>
                  <a:cubicBezTo>
                    <a:pt x="8537631" y="96220"/>
                    <a:pt x="8536679" y="154323"/>
                    <a:pt x="8535726" y="211473"/>
                  </a:cubicBezTo>
                  <a:cubicBezTo>
                    <a:pt x="8519534" y="220045"/>
                    <a:pt x="8501436" y="215283"/>
                    <a:pt x="8484291" y="215283"/>
                  </a:cubicBezTo>
                  <a:cubicBezTo>
                    <a:pt x="5674417" y="215283"/>
                    <a:pt x="2864541" y="215283"/>
                    <a:pt x="54666" y="215283"/>
                  </a:cubicBezTo>
                  <a:cubicBezTo>
                    <a:pt x="37521" y="215283"/>
                    <a:pt x="19424" y="219093"/>
                    <a:pt x="3231" y="211473"/>
                  </a:cubicBezTo>
                  <a:cubicBezTo>
                    <a:pt x="2279" y="156228"/>
                    <a:pt x="4184" y="101935"/>
                    <a:pt x="374" y="46690"/>
                  </a:cubicBezTo>
                  <a:cubicBezTo>
                    <a:pt x="-2484" y="8590"/>
                    <a:pt x="10851" y="-3792"/>
                    <a:pt x="47046" y="970"/>
                  </a:cubicBezTo>
                  <a:cubicBezTo>
                    <a:pt x="57524" y="2875"/>
                    <a:pt x="68954" y="18"/>
                    <a:pt x="79431" y="18"/>
                  </a:cubicBezTo>
                  <a:cubicBezTo>
                    <a:pt x="100386" y="970"/>
                    <a:pt x="120389" y="970"/>
                    <a:pt x="141344" y="970"/>
                  </a:cubicBezTo>
                  <a:cubicBezTo>
                    <a:pt x="2939789" y="970"/>
                    <a:pt x="5737281" y="970"/>
                    <a:pt x="8535726" y="970"/>
                  </a:cubicBezTo>
                  <a:cubicBezTo>
                    <a:pt x="8535726" y="14305"/>
                    <a:pt x="8537631" y="26688"/>
                    <a:pt x="8538584" y="3907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03985C0-61D1-433B-B56E-FC54D085289F}"/>
                </a:ext>
              </a:extLst>
            </p:cNvPr>
            <p:cNvSpPr/>
            <p:nvPr/>
          </p:nvSpPr>
          <p:spPr>
            <a:xfrm>
              <a:off x="817696" y="5779569"/>
              <a:ext cx="620025" cy="620024"/>
            </a:xfrm>
            <a:custGeom>
              <a:avLst/>
              <a:gdLst>
                <a:gd name="connsiteX0" fmla="*/ 632462 w 1257300"/>
                <a:gd name="connsiteY0" fmla="*/ 1263018 h 1257300"/>
                <a:gd name="connsiteX1" fmla="*/ 2 w 1257300"/>
                <a:gd name="connsiteY1" fmla="*/ 629605 h 1257300"/>
                <a:gd name="connsiteX2" fmla="*/ 635320 w 1257300"/>
                <a:gd name="connsiteY2" fmla="*/ 2 h 1257300"/>
                <a:gd name="connsiteX3" fmla="*/ 1263970 w 1257300"/>
                <a:gd name="connsiteY3" fmla="*/ 634368 h 1257300"/>
                <a:gd name="connsiteX4" fmla="*/ 632462 w 1257300"/>
                <a:gd name="connsiteY4" fmla="*/ 1263018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2462" y="1263018"/>
                  </a:moveTo>
                  <a:cubicBezTo>
                    <a:pt x="282895" y="1263018"/>
                    <a:pt x="-950" y="979172"/>
                    <a:pt x="2" y="629605"/>
                  </a:cubicBezTo>
                  <a:cubicBezTo>
                    <a:pt x="955" y="280037"/>
                    <a:pt x="284800" y="-950"/>
                    <a:pt x="635320" y="2"/>
                  </a:cubicBezTo>
                  <a:cubicBezTo>
                    <a:pt x="985840" y="955"/>
                    <a:pt x="1264922" y="282895"/>
                    <a:pt x="1263970" y="634368"/>
                  </a:cubicBezTo>
                  <a:cubicBezTo>
                    <a:pt x="1263018" y="982983"/>
                    <a:pt x="981077" y="1263018"/>
                    <a:pt x="632462" y="126301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F9D2CE-D2A5-44C2-809B-E3E3A47B9AE2}"/>
                </a:ext>
              </a:extLst>
            </p:cNvPr>
            <p:cNvSpPr/>
            <p:nvPr/>
          </p:nvSpPr>
          <p:spPr>
            <a:xfrm>
              <a:off x="3505204" y="5779569"/>
              <a:ext cx="620025" cy="620024"/>
            </a:xfrm>
            <a:custGeom>
              <a:avLst/>
              <a:gdLst>
                <a:gd name="connsiteX0" fmla="*/ 630564 w 1257300"/>
                <a:gd name="connsiteY0" fmla="*/ 1264941 h 1257300"/>
                <a:gd name="connsiteX1" fmla="*/ 10 w 1257300"/>
                <a:gd name="connsiteY1" fmla="*/ 629624 h 1257300"/>
                <a:gd name="connsiteX2" fmla="*/ 636279 w 1257300"/>
                <a:gd name="connsiteY2" fmla="*/ 21 h 1257300"/>
                <a:gd name="connsiteX3" fmla="*/ 1263977 w 1257300"/>
                <a:gd name="connsiteY3" fmla="*/ 637244 h 1257300"/>
                <a:gd name="connsiteX4" fmla="*/ 630564 w 1257300"/>
                <a:gd name="connsiteY4" fmla="*/ 1264941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0564" y="1264941"/>
                  </a:moveTo>
                  <a:cubicBezTo>
                    <a:pt x="281949" y="1263989"/>
                    <a:pt x="-1896" y="979191"/>
                    <a:pt x="10" y="629624"/>
                  </a:cubicBezTo>
                  <a:cubicBezTo>
                    <a:pt x="962" y="281009"/>
                    <a:pt x="287664" y="-2836"/>
                    <a:pt x="636279" y="21"/>
                  </a:cubicBezTo>
                  <a:cubicBezTo>
                    <a:pt x="985847" y="2879"/>
                    <a:pt x="1265882" y="286724"/>
                    <a:pt x="1263977" y="637244"/>
                  </a:cubicBezTo>
                  <a:cubicBezTo>
                    <a:pt x="1263024" y="983954"/>
                    <a:pt x="977274" y="1265894"/>
                    <a:pt x="630564" y="126494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19DEB9-05AD-4D4F-955B-8EC4D24AEA2B}"/>
                </a:ext>
              </a:extLst>
            </p:cNvPr>
            <p:cNvSpPr/>
            <p:nvPr/>
          </p:nvSpPr>
          <p:spPr>
            <a:xfrm>
              <a:off x="885395" y="4963436"/>
              <a:ext cx="164400" cy="310013"/>
            </a:xfrm>
            <a:custGeom>
              <a:avLst/>
              <a:gdLst>
                <a:gd name="connsiteX0" fmla="*/ 195686 w 333375"/>
                <a:gd name="connsiteY0" fmla="*/ 1452 h 628650"/>
                <a:gd name="connsiteX1" fmla="*/ 309986 w 333375"/>
                <a:gd name="connsiteY1" fmla="*/ 104322 h 628650"/>
                <a:gd name="connsiteX2" fmla="*/ 337608 w 333375"/>
                <a:gd name="connsiteY2" fmla="*/ 166235 h 628650"/>
                <a:gd name="connsiteX3" fmla="*/ 337608 w 333375"/>
                <a:gd name="connsiteY3" fmla="*/ 464367 h 628650"/>
                <a:gd name="connsiteX4" fmla="*/ 302366 w 333375"/>
                <a:gd name="connsiteY4" fmla="*/ 537710 h 628650"/>
                <a:gd name="connsiteX5" fmla="*/ 129963 w 333375"/>
                <a:gd name="connsiteY5" fmla="*/ 626292 h 628650"/>
                <a:gd name="connsiteX6" fmla="*/ 423 w 333375"/>
                <a:gd name="connsiteY6" fmla="*/ 475797 h 628650"/>
                <a:gd name="connsiteX7" fmla="*/ 423 w 333375"/>
                <a:gd name="connsiteY7" fmla="*/ 172902 h 628650"/>
                <a:gd name="connsiteX8" fmla="*/ 195686 w 333375"/>
                <a:gd name="connsiteY8" fmla="*/ 1452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28650">
                  <a:moveTo>
                    <a:pt x="195686" y="1452"/>
                  </a:moveTo>
                  <a:cubicBezTo>
                    <a:pt x="250931" y="17645"/>
                    <a:pt x="286173" y="54792"/>
                    <a:pt x="309986" y="104322"/>
                  </a:cubicBezTo>
                  <a:cubicBezTo>
                    <a:pt x="333798" y="118610"/>
                    <a:pt x="337608" y="141470"/>
                    <a:pt x="337608" y="166235"/>
                  </a:cubicBezTo>
                  <a:cubicBezTo>
                    <a:pt x="339513" y="265295"/>
                    <a:pt x="338561" y="365307"/>
                    <a:pt x="337608" y="464367"/>
                  </a:cubicBezTo>
                  <a:cubicBezTo>
                    <a:pt x="337608" y="493895"/>
                    <a:pt x="330941" y="520565"/>
                    <a:pt x="302366" y="537710"/>
                  </a:cubicBezTo>
                  <a:cubicBezTo>
                    <a:pt x="252836" y="612957"/>
                    <a:pt x="199496" y="640580"/>
                    <a:pt x="129963" y="626292"/>
                  </a:cubicBezTo>
                  <a:cubicBezTo>
                    <a:pt x="59478" y="612005"/>
                    <a:pt x="14711" y="559617"/>
                    <a:pt x="423" y="475797"/>
                  </a:cubicBezTo>
                  <a:cubicBezTo>
                    <a:pt x="423" y="374832"/>
                    <a:pt x="-529" y="273867"/>
                    <a:pt x="423" y="172902"/>
                  </a:cubicBezTo>
                  <a:cubicBezTo>
                    <a:pt x="3281" y="56697"/>
                    <a:pt x="81386" y="-10930"/>
                    <a:pt x="195686" y="14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59B39C-1571-4EBD-9A09-4AEA4D808C0D}"/>
                </a:ext>
              </a:extLst>
            </p:cNvPr>
            <p:cNvSpPr/>
            <p:nvPr/>
          </p:nvSpPr>
          <p:spPr>
            <a:xfrm>
              <a:off x="4519980" y="5670476"/>
              <a:ext cx="164400" cy="295921"/>
            </a:xfrm>
            <a:custGeom>
              <a:avLst/>
              <a:gdLst>
                <a:gd name="connsiteX0" fmla="*/ 292995 w 333375"/>
                <a:gd name="connsiteY0" fmla="*/ 582239 h 600075"/>
                <a:gd name="connsiteX1" fmla="*/ 94875 w 333375"/>
                <a:gd name="connsiteY1" fmla="*/ 601289 h 600075"/>
                <a:gd name="connsiteX2" fmla="*/ 53917 w 333375"/>
                <a:gd name="connsiteY2" fmla="*/ 566999 h 600075"/>
                <a:gd name="connsiteX3" fmla="*/ 577 w 333375"/>
                <a:gd name="connsiteY3" fmla="*/ 57411 h 600075"/>
                <a:gd name="connsiteX4" fmla="*/ 26295 w 333375"/>
                <a:gd name="connsiteY4" fmla="*/ 25979 h 600075"/>
                <a:gd name="connsiteX5" fmla="*/ 232988 w 333375"/>
                <a:gd name="connsiteY5" fmla="*/ 1214 h 600075"/>
                <a:gd name="connsiteX6" fmla="*/ 285375 w 333375"/>
                <a:gd name="connsiteY6" fmla="*/ 47886 h 600075"/>
                <a:gd name="connsiteX7" fmla="*/ 338715 w 333375"/>
                <a:gd name="connsiteY7" fmla="*/ 537471 h 600075"/>
                <a:gd name="connsiteX8" fmla="*/ 292995 w 333375"/>
                <a:gd name="connsiteY8" fmla="*/ 582239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00075">
                  <a:moveTo>
                    <a:pt x="292995" y="582239"/>
                  </a:moveTo>
                  <a:cubicBezTo>
                    <a:pt x="227272" y="587954"/>
                    <a:pt x="160597" y="593669"/>
                    <a:pt x="94875" y="601289"/>
                  </a:cubicBezTo>
                  <a:cubicBezTo>
                    <a:pt x="65347" y="605099"/>
                    <a:pt x="56775" y="595574"/>
                    <a:pt x="53917" y="566999"/>
                  </a:cubicBezTo>
                  <a:cubicBezTo>
                    <a:pt x="37725" y="397454"/>
                    <a:pt x="19627" y="226956"/>
                    <a:pt x="577" y="57411"/>
                  </a:cubicBezTo>
                  <a:cubicBezTo>
                    <a:pt x="-2280" y="32646"/>
                    <a:pt x="5340" y="27884"/>
                    <a:pt x="26295" y="25979"/>
                  </a:cubicBezTo>
                  <a:cubicBezTo>
                    <a:pt x="95827" y="18359"/>
                    <a:pt x="164408" y="9786"/>
                    <a:pt x="232988" y="1214"/>
                  </a:cubicBezTo>
                  <a:cubicBezTo>
                    <a:pt x="270135" y="-4501"/>
                    <a:pt x="281565" y="9786"/>
                    <a:pt x="285375" y="47886"/>
                  </a:cubicBezTo>
                  <a:cubicBezTo>
                    <a:pt x="300615" y="211716"/>
                    <a:pt x="317760" y="374594"/>
                    <a:pt x="338715" y="537471"/>
                  </a:cubicBezTo>
                  <a:cubicBezTo>
                    <a:pt x="345383" y="581286"/>
                    <a:pt x="316808" y="575571"/>
                    <a:pt x="292995" y="5822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B809EDD-DB7B-41B7-B0E1-1DD8302E22F5}"/>
                </a:ext>
              </a:extLst>
            </p:cNvPr>
            <p:cNvSpPr/>
            <p:nvPr/>
          </p:nvSpPr>
          <p:spPr>
            <a:xfrm>
              <a:off x="1034974" y="4686200"/>
              <a:ext cx="549567" cy="540173"/>
            </a:xfrm>
            <a:custGeom>
              <a:avLst/>
              <a:gdLst>
                <a:gd name="connsiteX0" fmla="*/ 0 w 1114425"/>
                <a:gd name="connsiteY0" fmla="*/ 1099894 h 1095375"/>
                <a:gd name="connsiteX1" fmla="*/ 16192 w 1114425"/>
                <a:gd name="connsiteY1" fmla="*/ 993214 h 1095375"/>
                <a:gd name="connsiteX2" fmla="*/ 6667 w 1114425"/>
                <a:gd name="connsiteY2" fmla="*/ 667459 h 1095375"/>
                <a:gd name="connsiteX3" fmla="*/ 269558 w 1114425"/>
                <a:gd name="connsiteY3" fmla="*/ 135012 h 1095375"/>
                <a:gd name="connsiteX4" fmla="*/ 479108 w 1114425"/>
                <a:gd name="connsiteY4" fmla="*/ 709 h 1095375"/>
                <a:gd name="connsiteX5" fmla="*/ 1073468 w 1114425"/>
                <a:gd name="connsiteY5" fmla="*/ 2614 h 1095375"/>
                <a:gd name="connsiteX6" fmla="*/ 1122998 w 1114425"/>
                <a:gd name="connsiteY6" fmla="*/ 54049 h 1095375"/>
                <a:gd name="connsiteX7" fmla="*/ 1122998 w 1114425"/>
                <a:gd name="connsiteY7" fmla="*/ 1048459 h 1095375"/>
                <a:gd name="connsiteX8" fmla="*/ 1069658 w 1114425"/>
                <a:gd name="connsiteY8" fmla="*/ 1101799 h 1095375"/>
                <a:gd name="connsiteX9" fmla="*/ 0 w 1114425"/>
                <a:gd name="connsiteY9" fmla="*/ 1099894 h 10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5" h="1095375">
                  <a:moveTo>
                    <a:pt x="0" y="1099894"/>
                  </a:moveTo>
                  <a:cubicBezTo>
                    <a:pt x="13335" y="1065604"/>
                    <a:pt x="18097" y="1029409"/>
                    <a:pt x="16192" y="993214"/>
                  </a:cubicBezTo>
                  <a:cubicBezTo>
                    <a:pt x="11430" y="884629"/>
                    <a:pt x="26670" y="775092"/>
                    <a:pt x="6667" y="667459"/>
                  </a:cubicBezTo>
                  <a:cubicBezTo>
                    <a:pt x="95250" y="490294"/>
                    <a:pt x="191453" y="316939"/>
                    <a:pt x="269558" y="135012"/>
                  </a:cubicBezTo>
                  <a:cubicBezTo>
                    <a:pt x="313372" y="34047"/>
                    <a:pt x="365760" y="-5958"/>
                    <a:pt x="479108" y="709"/>
                  </a:cubicBezTo>
                  <a:cubicBezTo>
                    <a:pt x="676275" y="12139"/>
                    <a:pt x="875347" y="5472"/>
                    <a:pt x="1073468" y="2614"/>
                  </a:cubicBezTo>
                  <a:cubicBezTo>
                    <a:pt x="1113473" y="2614"/>
                    <a:pt x="1123950" y="14997"/>
                    <a:pt x="1122998" y="54049"/>
                  </a:cubicBezTo>
                  <a:cubicBezTo>
                    <a:pt x="1122045" y="385519"/>
                    <a:pt x="1121093" y="716989"/>
                    <a:pt x="1122998" y="1048459"/>
                  </a:cubicBezTo>
                  <a:cubicBezTo>
                    <a:pt x="1122998" y="1090369"/>
                    <a:pt x="1112520" y="1101799"/>
                    <a:pt x="1069658" y="1101799"/>
                  </a:cubicBezTo>
                  <a:cubicBezTo>
                    <a:pt x="713422" y="1099894"/>
                    <a:pt x="357188" y="1100847"/>
                    <a:pt x="0" y="109989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6EFE4C6-1735-4FCB-9451-3DE02AF6A51F}"/>
                </a:ext>
              </a:extLst>
            </p:cNvPr>
            <p:cNvSpPr/>
            <p:nvPr/>
          </p:nvSpPr>
          <p:spPr>
            <a:xfrm>
              <a:off x="1943677" y="4837766"/>
              <a:ext cx="492339" cy="509327"/>
            </a:xfrm>
            <a:custGeom>
              <a:avLst/>
              <a:gdLst>
                <a:gd name="connsiteX0" fmla="*/ 248205 w 492339"/>
                <a:gd name="connsiteY0" fmla="*/ 384730 h 509327"/>
                <a:gd name="connsiteX1" fmla="*/ 240221 w 492339"/>
                <a:gd name="connsiteY1" fmla="*/ 391776 h 509327"/>
                <a:gd name="connsiteX2" fmla="*/ 246326 w 492339"/>
                <a:gd name="connsiteY2" fmla="*/ 468340 h 509327"/>
                <a:gd name="connsiteX3" fmla="*/ 254312 w 492339"/>
                <a:gd name="connsiteY3" fmla="*/ 394125 h 509327"/>
                <a:gd name="connsiteX4" fmla="*/ 248205 w 492339"/>
                <a:gd name="connsiteY4" fmla="*/ 384730 h 509327"/>
                <a:gd name="connsiteX5" fmla="*/ 250086 w 492339"/>
                <a:gd name="connsiteY5" fmla="*/ 282330 h 509327"/>
                <a:gd name="connsiteX6" fmla="*/ 250085 w 492339"/>
                <a:gd name="connsiteY6" fmla="*/ 282332 h 509327"/>
                <a:gd name="connsiteX7" fmla="*/ 250085 w 492339"/>
                <a:gd name="connsiteY7" fmla="*/ 282331 h 509327"/>
                <a:gd name="connsiteX8" fmla="*/ 241924 w 492339"/>
                <a:gd name="connsiteY8" fmla="*/ 43129 h 509327"/>
                <a:gd name="connsiteX9" fmla="*/ 231296 w 492339"/>
                <a:gd name="connsiteY9" fmla="*/ 54050 h 509327"/>
                <a:gd name="connsiteX10" fmla="*/ 232236 w 492339"/>
                <a:gd name="connsiteY10" fmla="*/ 78945 h 509327"/>
                <a:gd name="connsiteX11" fmla="*/ 225190 w 492339"/>
                <a:gd name="connsiteY11" fmla="*/ 90218 h 509327"/>
                <a:gd name="connsiteX12" fmla="*/ 203987 w 492339"/>
                <a:gd name="connsiteY12" fmla="*/ 108757 h 509327"/>
                <a:gd name="connsiteX13" fmla="*/ 225191 w 492339"/>
                <a:gd name="connsiteY13" fmla="*/ 190267 h 509327"/>
                <a:gd name="connsiteX14" fmla="*/ 219554 w 492339"/>
                <a:gd name="connsiteY14" fmla="*/ 149403 h 509327"/>
                <a:gd name="connsiteX15" fmla="*/ 236464 w 492339"/>
                <a:gd name="connsiteY15" fmla="*/ 118871 h 509327"/>
                <a:gd name="connsiteX16" fmla="*/ 245367 w 492339"/>
                <a:gd name="connsiteY16" fmla="*/ 113716 h 509327"/>
                <a:gd name="connsiteX17" fmla="*/ 235993 w 492339"/>
                <a:gd name="connsiteY17" fmla="*/ 119340 h 509327"/>
                <a:gd name="connsiteX18" fmla="*/ 232705 w 492339"/>
                <a:gd name="connsiteY18" fmla="*/ 234890 h 509327"/>
                <a:gd name="connsiteX19" fmla="*/ 220492 w 492339"/>
                <a:gd name="connsiteY19" fmla="*/ 272467 h 509327"/>
                <a:gd name="connsiteX20" fmla="*/ 222841 w 492339"/>
                <a:gd name="connsiteY20" fmla="*/ 303468 h 509327"/>
                <a:gd name="connsiteX21" fmla="*/ 238812 w 492339"/>
                <a:gd name="connsiteY21" fmla="*/ 293605 h 509327"/>
                <a:gd name="connsiteX22" fmla="*/ 239189 w 492339"/>
                <a:gd name="connsiteY22" fmla="*/ 293551 h 509327"/>
                <a:gd name="connsiteX23" fmla="*/ 236463 w 492339"/>
                <a:gd name="connsiteY23" fmla="*/ 305817 h 509327"/>
                <a:gd name="connsiteX24" fmla="*/ 223781 w 492339"/>
                <a:gd name="connsiteY24" fmla="*/ 384260 h 509327"/>
                <a:gd name="connsiteX25" fmla="*/ 229887 w 492339"/>
                <a:gd name="connsiteY25" fmla="*/ 409625 h 509327"/>
                <a:gd name="connsiteX26" fmla="*/ 240691 w 492339"/>
                <a:gd name="connsiteY26" fmla="*/ 390836 h 509327"/>
                <a:gd name="connsiteX27" fmla="*/ 248676 w 492339"/>
                <a:gd name="connsiteY27" fmla="*/ 383790 h 509327"/>
                <a:gd name="connsiteX28" fmla="*/ 261828 w 492339"/>
                <a:gd name="connsiteY28" fmla="*/ 368289 h 509327"/>
                <a:gd name="connsiteX29" fmla="*/ 265116 w 492339"/>
                <a:gd name="connsiteY29" fmla="*/ 316621 h 509327"/>
                <a:gd name="connsiteX30" fmla="*/ 254313 w 492339"/>
                <a:gd name="connsiteY30" fmla="*/ 343864 h 509327"/>
                <a:gd name="connsiteX31" fmla="*/ 256822 w 492339"/>
                <a:gd name="connsiteY31" fmla="*/ 297494 h 509327"/>
                <a:gd name="connsiteX32" fmla="*/ 250578 w 492339"/>
                <a:gd name="connsiteY32" fmla="*/ 281920 h 509327"/>
                <a:gd name="connsiteX33" fmla="*/ 269813 w 492339"/>
                <a:gd name="connsiteY33" fmla="*/ 265891 h 509327"/>
                <a:gd name="connsiteX34" fmla="*/ 266995 w 492339"/>
                <a:gd name="connsiteY34" fmla="*/ 193555 h 509327"/>
                <a:gd name="connsiteX35" fmla="*/ 259479 w 492339"/>
                <a:gd name="connsiteY35" fmla="*/ 230193 h 509327"/>
                <a:gd name="connsiteX36" fmla="*/ 259949 w 492339"/>
                <a:gd name="connsiteY36" fmla="*/ 121689 h 509327"/>
                <a:gd name="connsiteX37" fmla="*/ 255310 w 492339"/>
                <a:gd name="connsiteY37" fmla="*/ 112060 h 509327"/>
                <a:gd name="connsiteX38" fmla="*/ 245388 w 492339"/>
                <a:gd name="connsiteY38" fmla="*/ 113704 h 509327"/>
                <a:gd name="connsiteX39" fmla="*/ 252141 w 492339"/>
                <a:gd name="connsiteY39" fmla="*/ 105426 h 509327"/>
                <a:gd name="connsiteX40" fmla="*/ 248677 w 492339"/>
                <a:gd name="connsiteY40" fmla="*/ 95385 h 509327"/>
                <a:gd name="connsiteX41" fmla="*/ 248676 w 492339"/>
                <a:gd name="connsiteY41" fmla="*/ 95385 h 509327"/>
                <a:gd name="connsiteX42" fmla="*/ 261886 w 492339"/>
                <a:gd name="connsiteY42" fmla="*/ 72075 h 509327"/>
                <a:gd name="connsiteX43" fmla="*/ 257131 w 492339"/>
                <a:gd name="connsiteY43" fmla="*/ 47004 h 509327"/>
                <a:gd name="connsiteX44" fmla="*/ 241924 w 492339"/>
                <a:gd name="connsiteY44" fmla="*/ 43129 h 509327"/>
                <a:gd name="connsiteX45" fmla="*/ 217029 w 492339"/>
                <a:gd name="connsiteY45" fmla="*/ 92 h 509327"/>
                <a:gd name="connsiteX46" fmla="*/ 250555 w 492339"/>
                <a:gd name="connsiteY46" fmla="*/ 1912 h 509327"/>
                <a:gd name="connsiteX47" fmla="*/ 278738 w 492339"/>
                <a:gd name="connsiteY47" fmla="*/ 1442 h 509327"/>
                <a:gd name="connsiteX48" fmla="*/ 303633 w 492339"/>
                <a:gd name="connsiteY48" fmla="*/ 24928 h 509327"/>
                <a:gd name="connsiteX49" fmla="*/ 303163 w 492339"/>
                <a:gd name="connsiteY49" fmla="*/ 151282 h 509327"/>
                <a:gd name="connsiteX50" fmla="*/ 393819 w 492339"/>
                <a:gd name="connsiteY50" fmla="*/ 99613 h 509327"/>
                <a:gd name="connsiteX51" fmla="*/ 460988 w 492339"/>
                <a:gd name="connsiteY51" fmla="*/ 117932 h 509327"/>
                <a:gd name="connsiteX52" fmla="*/ 490580 w 492339"/>
                <a:gd name="connsiteY52" fmla="*/ 178055 h 509327"/>
                <a:gd name="connsiteX53" fmla="*/ 435623 w 492339"/>
                <a:gd name="connsiteY53" fmla="*/ 214693 h 509327"/>
                <a:gd name="connsiteX54" fmla="*/ 367045 w 492339"/>
                <a:gd name="connsiteY54" fmla="*/ 255559 h 509327"/>
                <a:gd name="connsiteX55" fmla="*/ 478837 w 492339"/>
                <a:gd name="connsiteY55" fmla="*/ 318970 h 509327"/>
                <a:gd name="connsiteX56" fmla="*/ 487292 w 492339"/>
                <a:gd name="connsiteY56" fmla="*/ 346683 h 509327"/>
                <a:gd name="connsiteX57" fmla="*/ 449715 w 492339"/>
                <a:gd name="connsiteY57" fmla="*/ 411504 h 509327"/>
                <a:gd name="connsiteX58" fmla="*/ 415426 w 492339"/>
                <a:gd name="connsiteY58" fmla="*/ 421368 h 509327"/>
                <a:gd name="connsiteX59" fmla="*/ 307391 w 492339"/>
                <a:gd name="connsiteY59" fmla="*/ 357017 h 509327"/>
                <a:gd name="connsiteX60" fmla="*/ 307860 w 492339"/>
                <a:gd name="connsiteY60" fmla="*/ 487598 h 509327"/>
                <a:gd name="connsiteX61" fmla="*/ 285784 w 492339"/>
                <a:gd name="connsiteY61" fmla="*/ 509205 h 509327"/>
                <a:gd name="connsiteX62" fmla="*/ 208280 w 492339"/>
                <a:gd name="connsiteY62" fmla="*/ 509205 h 509327"/>
                <a:gd name="connsiteX63" fmla="*/ 185734 w 492339"/>
                <a:gd name="connsiteY63" fmla="*/ 487598 h 509327"/>
                <a:gd name="connsiteX64" fmla="*/ 185734 w 492339"/>
                <a:gd name="connsiteY64" fmla="*/ 357017 h 509327"/>
                <a:gd name="connsiteX65" fmla="*/ 75351 w 492339"/>
                <a:gd name="connsiteY65" fmla="*/ 422307 h 509327"/>
                <a:gd name="connsiteX66" fmla="*/ 43880 w 492339"/>
                <a:gd name="connsiteY66" fmla="*/ 413383 h 509327"/>
                <a:gd name="connsiteX67" fmla="*/ 6302 w 492339"/>
                <a:gd name="connsiteY67" fmla="*/ 348562 h 509327"/>
                <a:gd name="connsiteX68" fmla="*/ 13348 w 492339"/>
                <a:gd name="connsiteY68" fmla="*/ 318970 h 509327"/>
                <a:gd name="connsiteX69" fmla="*/ 125141 w 492339"/>
                <a:gd name="connsiteY69" fmla="*/ 256028 h 509327"/>
                <a:gd name="connsiteX70" fmla="*/ 27909 w 492339"/>
                <a:gd name="connsiteY70" fmla="*/ 198253 h 509327"/>
                <a:gd name="connsiteX71" fmla="*/ 14757 w 492339"/>
                <a:gd name="connsiteY71" fmla="*/ 146585 h 509327"/>
                <a:gd name="connsiteX72" fmla="*/ 47637 w 492339"/>
                <a:gd name="connsiteY72" fmla="*/ 89749 h 509327"/>
                <a:gd name="connsiteX73" fmla="*/ 70654 w 492339"/>
                <a:gd name="connsiteY73" fmla="*/ 83643 h 509327"/>
                <a:gd name="connsiteX74" fmla="*/ 185265 w 492339"/>
                <a:gd name="connsiteY74" fmla="*/ 151282 h 509327"/>
                <a:gd name="connsiteX75" fmla="*/ 185265 w 492339"/>
                <a:gd name="connsiteY75" fmla="*/ 66263 h 509327"/>
                <a:gd name="connsiteX76" fmla="*/ 189492 w 492339"/>
                <a:gd name="connsiteY76" fmla="*/ 5670 h 509327"/>
                <a:gd name="connsiteX77" fmla="*/ 217029 w 492339"/>
                <a:gd name="connsiteY77" fmla="*/ 92 h 50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492339" h="509327">
                  <a:moveTo>
                    <a:pt x="248205" y="384730"/>
                  </a:moveTo>
                  <a:cubicBezTo>
                    <a:pt x="245857" y="387079"/>
                    <a:pt x="243039" y="389427"/>
                    <a:pt x="240221" y="391776"/>
                  </a:cubicBezTo>
                  <a:cubicBezTo>
                    <a:pt x="237402" y="417610"/>
                    <a:pt x="235053" y="443445"/>
                    <a:pt x="246326" y="468340"/>
                  </a:cubicBezTo>
                  <a:cubicBezTo>
                    <a:pt x="251023" y="443445"/>
                    <a:pt x="252902" y="418550"/>
                    <a:pt x="254312" y="394125"/>
                  </a:cubicBezTo>
                  <a:cubicBezTo>
                    <a:pt x="254312" y="389897"/>
                    <a:pt x="255720" y="384730"/>
                    <a:pt x="248205" y="384730"/>
                  </a:cubicBezTo>
                  <a:close/>
                  <a:moveTo>
                    <a:pt x="250086" y="282330"/>
                  </a:moveTo>
                  <a:lnTo>
                    <a:pt x="250085" y="282332"/>
                  </a:lnTo>
                  <a:lnTo>
                    <a:pt x="250085" y="282331"/>
                  </a:lnTo>
                  <a:close/>
                  <a:moveTo>
                    <a:pt x="241924" y="43129"/>
                  </a:moveTo>
                  <a:cubicBezTo>
                    <a:pt x="236815" y="44421"/>
                    <a:pt x="232471" y="48179"/>
                    <a:pt x="231296" y="54050"/>
                  </a:cubicBezTo>
                  <a:cubicBezTo>
                    <a:pt x="229887" y="62035"/>
                    <a:pt x="228008" y="73309"/>
                    <a:pt x="232236" y="78945"/>
                  </a:cubicBezTo>
                  <a:cubicBezTo>
                    <a:pt x="240221" y="91158"/>
                    <a:pt x="225190" y="85521"/>
                    <a:pt x="225190" y="90218"/>
                  </a:cubicBezTo>
                  <a:lnTo>
                    <a:pt x="203987" y="108757"/>
                  </a:lnTo>
                  <a:cubicBezTo>
                    <a:pt x="189785" y="131964"/>
                    <a:pt x="196655" y="166664"/>
                    <a:pt x="225191" y="190267"/>
                  </a:cubicBezTo>
                  <a:cubicBezTo>
                    <a:pt x="227539" y="175237"/>
                    <a:pt x="226599" y="162085"/>
                    <a:pt x="219554" y="149403"/>
                  </a:cubicBezTo>
                  <a:cubicBezTo>
                    <a:pt x="208750" y="130144"/>
                    <a:pt x="215326" y="120280"/>
                    <a:pt x="236464" y="118871"/>
                  </a:cubicBezTo>
                  <a:lnTo>
                    <a:pt x="245367" y="113716"/>
                  </a:lnTo>
                  <a:lnTo>
                    <a:pt x="235993" y="119340"/>
                  </a:lnTo>
                  <a:cubicBezTo>
                    <a:pt x="226599" y="157387"/>
                    <a:pt x="231296" y="196373"/>
                    <a:pt x="232705" y="234890"/>
                  </a:cubicBezTo>
                  <a:cubicBezTo>
                    <a:pt x="233175" y="250860"/>
                    <a:pt x="233645" y="261194"/>
                    <a:pt x="220492" y="272467"/>
                  </a:cubicBezTo>
                  <a:cubicBezTo>
                    <a:pt x="210629" y="280922"/>
                    <a:pt x="213447" y="295483"/>
                    <a:pt x="222841" y="303468"/>
                  </a:cubicBezTo>
                  <a:cubicBezTo>
                    <a:pt x="232236" y="311454"/>
                    <a:pt x="232705" y="295953"/>
                    <a:pt x="238812" y="293605"/>
                  </a:cubicBezTo>
                  <a:lnTo>
                    <a:pt x="239189" y="293551"/>
                  </a:lnTo>
                  <a:lnTo>
                    <a:pt x="236463" y="305817"/>
                  </a:lnTo>
                  <a:cubicBezTo>
                    <a:pt x="232236" y="332121"/>
                    <a:pt x="245857" y="360304"/>
                    <a:pt x="223781" y="384260"/>
                  </a:cubicBezTo>
                  <a:cubicBezTo>
                    <a:pt x="218144" y="390367"/>
                    <a:pt x="222841" y="401170"/>
                    <a:pt x="229887" y="409625"/>
                  </a:cubicBezTo>
                  <a:cubicBezTo>
                    <a:pt x="234114" y="402109"/>
                    <a:pt x="237402" y="396473"/>
                    <a:pt x="240691" y="390836"/>
                  </a:cubicBezTo>
                  <a:cubicBezTo>
                    <a:pt x="244918" y="390836"/>
                    <a:pt x="248676" y="389427"/>
                    <a:pt x="248676" y="383790"/>
                  </a:cubicBezTo>
                  <a:cubicBezTo>
                    <a:pt x="249616" y="375805"/>
                    <a:pt x="257131" y="373456"/>
                    <a:pt x="261828" y="368289"/>
                  </a:cubicBezTo>
                  <a:cubicBezTo>
                    <a:pt x="276389" y="351849"/>
                    <a:pt x="277799" y="336818"/>
                    <a:pt x="265116" y="316621"/>
                  </a:cubicBezTo>
                  <a:cubicBezTo>
                    <a:pt x="258540" y="325545"/>
                    <a:pt x="261828" y="338228"/>
                    <a:pt x="254313" y="343864"/>
                  </a:cubicBezTo>
                  <a:cubicBezTo>
                    <a:pt x="252904" y="329068"/>
                    <a:pt x="259421" y="313215"/>
                    <a:pt x="256822" y="297494"/>
                  </a:cubicBezTo>
                  <a:lnTo>
                    <a:pt x="250578" y="281920"/>
                  </a:lnTo>
                  <a:lnTo>
                    <a:pt x="269813" y="265891"/>
                  </a:lnTo>
                  <a:cubicBezTo>
                    <a:pt x="293768" y="244284"/>
                    <a:pt x="292829" y="216571"/>
                    <a:pt x="266995" y="193555"/>
                  </a:cubicBezTo>
                  <a:cubicBezTo>
                    <a:pt x="263706" y="206707"/>
                    <a:pt x="268873" y="221738"/>
                    <a:pt x="259479" y="230193"/>
                  </a:cubicBezTo>
                  <a:cubicBezTo>
                    <a:pt x="259479" y="194964"/>
                    <a:pt x="259009" y="158327"/>
                    <a:pt x="259949" y="121689"/>
                  </a:cubicBezTo>
                  <a:cubicBezTo>
                    <a:pt x="260184" y="114408"/>
                    <a:pt x="258187" y="112295"/>
                    <a:pt x="255310" y="112060"/>
                  </a:cubicBezTo>
                  <a:lnTo>
                    <a:pt x="245388" y="113704"/>
                  </a:lnTo>
                  <a:lnTo>
                    <a:pt x="252141" y="105426"/>
                  </a:lnTo>
                  <a:cubicBezTo>
                    <a:pt x="253726" y="102549"/>
                    <a:pt x="253609" y="99378"/>
                    <a:pt x="248677" y="95385"/>
                  </a:cubicBezTo>
                  <a:lnTo>
                    <a:pt x="248676" y="95385"/>
                  </a:lnTo>
                  <a:lnTo>
                    <a:pt x="261886" y="72075"/>
                  </a:lnTo>
                  <a:cubicBezTo>
                    <a:pt x="263589" y="62153"/>
                    <a:pt x="262298" y="51936"/>
                    <a:pt x="257131" y="47004"/>
                  </a:cubicBezTo>
                  <a:cubicBezTo>
                    <a:pt x="252903" y="43012"/>
                    <a:pt x="247032" y="41837"/>
                    <a:pt x="241924" y="43129"/>
                  </a:cubicBezTo>
                  <a:close/>
                  <a:moveTo>
                    <a:pt x="217029" y="92"/>
                  </a:moveTo>
                  <a:cubicBezTo>
                    <a:pt x="228126" y="503"/>
                    <a:pt x="240221" y="2147"/>
                    <a:pt x="250555" y="1912"/>
                  </a:cubicBezTo>
                  <a:cubicBezTo>
                    <a:pt x="259949" y="1912"/>
                    <a:pt x="269344" y="2852"/>
                    <a:pt x="278738" y="1442"/>
                  </a:cubicBezTo>
                  <a:cubicBezTo>
                    <a:pt x="297527" y="-907"/>
                    <a:pt x="304573" y="4260"/>
                    <a:pt x="303633" y="24928"/>
                  </a:cubicBezTo>
                  <a:cubicBezTo>
                    <a:pt x="301754" y="65324"/>
                    <a:pt x="303163" y="106189"/>
                    <a:pt x="303163" y="151282"/>
                  </a:cubicBezTo>
                  <a:cubicBezTo>
                    <a:pt x="335104" y="132963"/>
                    <a:pt x="364696" y="116523"/>
                    <a:pt x="393819" y="99613"/>
                  </a:cubicBezTo>
                  <a:cubicBezTo>
                    <a:pt x="436093" y="75188"/>
                    <a:pt x="436563" y="74718"/>
                    <a:pt x="460988" y="117932"/>
                  </a:cubicBezTo>
                  <a:cubicBezTo>
                    <a:pt x="472261" y="138130"/>
                    <a:pt x="496686" y="159267"/>
                    <a:pt x="490580" y="178055"/>
                  </a:cubicBezTo>
                  <a:cubicBezTo>
                    <a:pt x="484944" y="194496"/>
                    <a:pt x="454882" y="202950"/>
                    <a:pt x="435623" y="214693"/>
                  </a:cubicBezTo>
                  <a:cubicBezTo>
                    <a:pt x="413547" y="227845"/>
                    <a:pt x="391940" y="240997"/>
                    <a:pt x="367045" y="255559"/>
                  </a:cubicBezTo>
                  <a:cubicBezTo>
                    <a:pt x="406031" y="277635"/>
                    <a:pt x="441730" y="299242"/>
                    <a:pt x="478837" y="318970"/>
                  </a:cubicBezTo>
                  <a:cubicBezTo>
                    <a:pt x="492459" y="326485"/>
                    <a:pt x="496686" y="332122"/>
                    <a:pt x="487292" y="346683"/>
                  </a:cubicBezTo>
                  <a:cubicBezTo>
                    <a:pt x="473201" y="367351"/>
                    <a:pt x="460518" y="388958"/>
                    <a:pt x="449715" y="411504"/>
                  </a:cubicBezTo>
                  <a:cubicBezTo>
                    <a:pt x="441260" y="429353"/>
                    <a:pt x="433744" y="433581"/>
                    <a:pt x="415426" y="421368"/>
                  </a:cubicBezTo>
                  <a:cubicBezTo>
                    <a:pt x="381606" y="398822"/>
                    <a:pt x="345908" y="380033"/>
                    <a:pt x="307391" y="357017"/>
                  </a:cubicBezTo>
                  <a:cubicBezTo>
                    <a:pt x="307391" y="403049"/>
                    <a:pt x="306451" y="445324"/>
                    <a:pt x="307860" y="487598"/>
                  </a:cubicBezTo>
                  <a:cubicBezTo>
                    <a:pt x="308330" y="505917"/>
                    <a:pt x="302694" y="510145"/>
                    <a:pt x="285784" y="509205"/>
                  </a:cubicBezTo>
                  <a:cubicBezTo>
                    <a:pt x="259949" y="507796"/>
                    <a:pt x="234115" y="507796"/>
                    <a:pt x="208280" y="509205"/>
                  </a:cubicBezTo>
                  <a:cubicBezTo>
                    <a:pt x="190901" y="510145"/>
                    <a:pt x="185265" y="505917"/>
                    <a:pt x="185734" y="487598"/>
                  </a:cubicBezTo>
                  <a:cubicBezTo>
                    <a:pt x="186674" y="445324"/>
                    <a:pt x="185734" y="403049"/>
                    <a:pt x="185734" y="357017"/>
                  </a:cubicBezTo>
                  <a:cubicBezTo>
                    <a:pt x="146278" y="380033"/>
                    <a:pt x="110110" y="399761"/>
                    <a:pt x="75351" y="422307"/>
                  </a:cubicBezTo>
                  <a:cubicBezTo>
                    <a:pt x="58441" y="433111"/>
                    <a:pt x="51865" y="428414"/>
                    <a:pt x="43880" y="413383"/>
                  </a:cubicBezTo>
                  <a:cubicBezTo>
                    <a:pt x="32137" y="391306"/>
                    <a:pt x="19454" y="369699"/>
                    <a:pt x="6302" y="348562"/>
                  </a:cubicBezTo>
                  <a:cubicBezTo>
                    <a:pt x="-2622" y="334940"/>
                    <a:pt x="-3562" y="327895"/>
                    <a:pt x="13348" y="318970"/>
                  </a:cubicBezTo>
                  <a:cubicBezTo>
                    <a:pt x="49986" y="300181"/>
                    <a:pt x="85685" y="278574"/>
                    <a:pt x="125141" y="256028"/>
                  </a:cubicBezTo>
                  <a:cubicBezTo>
                    <a:pt x="91321" y="235831"/>
                    <a:pt x="59850" y="217042"/>
                    <a:pt x="27909" y="198253"/>
                  </a:cubicBezTo>
                  <a:cubicBezTo>
                    <a:pt x="-4031" y="178995"/>
                    <a:pt x="-4031" y="178995"/>
                    <a:pt x="14757" y="146585"/>
                  </a:cubicBezTo>
                  <a:cubicBezTo>
                    <a:pt x="25561" y="127796"/>
                    <a:pt x="37304" y="109007"/>
                    <a:pt x="47637" y="89749"/>
                  </a:cubicBezTo>
                  <a:cubicBezTo>
                    <a:pt x="53744" y="78006"/>
                    <a:pt x="58911" y="76597"/>
                    <a:pt x="70654" y="83643"/>
                  </a:cubicBezTo>
                  <a:cubicBezTo>
                    <a:pt x="107292" y="106189"/>
                    <a:pt x="144399" y="127326"/>
                    <a:pt x="185265" y="151282"/>
                  </a:cubicBezTo>
                  <a:cubicBezTo>
                    <a:pt x="185265" y="120281"/>
                    <a:pt x="184795" y="93506"/>
                    <a:pt x="185265" y="66263"/>
                  </a:cubicBezTo>
                  <a:cubicBezTo>
                    <a:pt x="185734" y="45595"/>
                    <a:pt x="175870" y="16943"/>
                    <a:pt x="189492" y="5670"/>
                  </a:cubicBezTo>
                  <a:cubicBezTo>
                    <a:pt x="195833" y="503"/>
                    <a:pt x="205932" y="-319"/>
                    <a:pt x="217029" y="9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0D72E71-C6E4-47ED-A3EE-0D35358517BB}"/>
                </a:ext>
              </a:extLst>
            </p:cNvPr>
            <p:cNvSpPr/>
            <p:nvPr/>
          </p:nvSpPr>
          <p:spPr>
            <a:xfrm>
              <a:off x="2582686" y="4872087"/>
              <a:ext cx="1804098" cy="224654"/>
            </a:xfrm>
            <a:custGeom>
              <a:avLst/>
              <a:gdLst>
                <a:gd name="connsiteX0" fmla="*/ 555205 w 1804098"/>
                <a:gd name="connsiteY0" fmla="*/ 123534 h 224654"/>
                <a:gd name="connsiteX1" fmla="*/ 531249 w 1804098"/>
                <a:gd name="connsiteY1" fmla="*/ 176612 h 224654"/>
                <a:gd name="connsiteX2" fmla="*/ 546750 w 1804098"/>
                <a:gd name="connsiteY2" fmla="*/ 186476 h 224654"/>
                <a:gd name="connsiteX3" fmla="*/ 596070 w 1804098"/>
                <a:gd name="connsiteY3" fmla="*/ 152657 h 224654"/>
                <a:gd name="connsiteX4" fmla="*/ 555205 w 1804098"/>
                <a:gd name="connsiteY4" fmla="*/ 123534 h 224654"/>
                <a:gd name="connsiteX5" fmla="*/ 126353 w 1804098"/>
                <a:gd name="connsiteY5" fmla="*/ 42745 h 224654"/>
                <a:gd name="connsiteX6" fmla="*/ 88776 w 1804098"/>
                <a:gd name="connsiteY6" fmla="*/ 128704 h 224654"/>
                <a:gd name="connsiteX7" fmla="*/ 131050 w 1804098"/>
                <a:gd name="connsiteY7" fmla="*/ 87369 h 224654"/>
                <a:gd name="connsiteX8" fmla="*/ 126353 w 1804098"/>
                <a:gd name="connsiteY8" fmla="*/ 42745 h 224654"/>
                <a:gd name="connsiteX9" fmla="*/ 1148454 w 1804098"/>
                <a:gd name="connsiteY9" fmla="*/ 40395 h 224654"/>
                <a:gd name="connsiteX10" fmla="*/ 1109468 w 1804098"/>
                <a:gd name="connsiteY10" fmla="*/ 129172 h 224654"/>
                <a:gd name="connsiteX11" fmla="*/ 1146106 w 1804098"/>
                <a:gd name="connsiteY11" fmla="*/ 129172 h 224654"/>
                <a:gd name="connsiteX12" fmla="*/ 1155500 w 1804098"/>
                <a:gd name="connsiteY12" fmla="*/ 117899 h 224654"/>
                <a:gd name="connsiteX13" fmla="*/ 1148454 w 1804098"/>
                <a:gd name="connsiteY13" fmla="*/ 40395 h 224654"/>
                <a:gd name="connsiteX14" fmla="*/ 581977 w 1804098"/>
                <a:gd name="connsiteY14" fmla="*/ 38516 h 224654"/>
                <a:gd name="connsiteX15" fmla="*/ 550037 w 1804098"/>
                <a:gd name="connsiteY15" fmla="*/ 79382 h 224654"/>
                <a:gd name="connsiteX16" fmla="*/ 562249 w 1804098"/>
                <a:gd name="connsiteY16" fmla="*/ 90185 h 224654"/>
                <a:gd name="connsiteX17" fmla="*/ 606403 w 1804098"/>
                <a:gd name="connsiteY17" fmla="*/ 62002 h 224654"/>
                <a:gd name="connsiteX18" fmla="*/ 581977 w 1804098"/>
                <a:gd name="connsiteY18" fmla="*/ 38516 h 224654"/>
                <a:gd name="connsiteX19" fmla="*/ 920644 w 1804098"/>
                <a:gd name="connsiteY19" fmla="*/ 4697 h 224654"/>
                <a:gd name="connsiteX20" fmla="*/ 957752 w 1804098"/>
                <a:gd name="connsiteY20" fmla="*/ 6576 h 224654"/>
                <a:gd name="connsiteX21" fmla="*/ 957752 w 1804098"/>
                <a:gd name="connsiteY21" fmla="*/ 23486 h 224654"/>
                <a:gd name="connsiteX22" fmla="*/ 931917 w 1804098"/>
                <a:gd name="connsiteY22" fmla="*/ 156415 h 224654"/>
                <a:gd name="connsiteX23" fmla="*/ 952585 w 1804098"/>
                <a:gd name="connsiteY23" fmla="*/ 180370 h 224654"/>
                <a:gd name="connsiteX24" fmla="*/ 983116 w 1804098"/>
                <a:gd name="connsiteY24" fmla="*/ 179901 h 224654"/>
                <a:gd name="connsiteX25" fmla="*/ 1007072 w 1804098"/>
                <a:gd name="connsiteY25" fmla="*/ 208084 h 224654"/>
                <a:gd name="connsiteX26" fmla="*/ 989692 w 1804098"/>
                <a:gd name="connsiteY26" fmla="*/ 220766 h 224654"/>
                <a:gd name="connsiteX27" fmla="*/ 937554 w 1804098"/>
                <a:gd name="connsiteY27" fmla="*/ 220766 h 224654"/>
                <a:gd name="connsiteX28" fmla="*/ 911719 w 1804098"/>
                <a:gd name="connsiteY28" fmla="*/ 220766 h 224654"/>
                <a:gd name="connsiteX29" fmla="*/ 880248 w 1804098"/>
                <a:gd name="connsiteY29" fmla="*/ 184128 h 224654"/>
                <a:gd name="connsiteX30" fmla="*/ 911719 w 1804098"/>
                <a:gd name="connsiteY30" fmla="*/ 21137 h 224654"/>
                <a:gd name="connsiteX31" fmla="*/ 920644 w 1804098"/>
                <a:gd name="connsiteY31" fmla="*/ 4697 h 224654"/>
                <a:gd name="connsiteX32" fmla="*/ 433556 w 1804098"/>
                <a:gd name="connsiteY32" fmla="*/ 4191 h 224654"/>
                <a:gd name="connsiteX33" fmla="*/ 469247 w 1804098"/>
                <a:gd name="connsiteY33" fmla="*/ 6107 h 224654"/>
                <a:gd name="connsiteX34" fmla="*/ 450458 w 1804098"/>
                <a:gd name="connsiteY34" fmla="*/ 148901 h 224654"/>
                <a:gd name="connsiteX35" fmla="*/ 442943 w 1804098"/>
                <a:gd name="connsiteY35" fmla="*/ 204796 h 224654"/>
                <a:gd name="connsiteX36" fmla="*/ 434488 w 1804098"/>
                <a:gd name="connsiteY36" fmla="*/ 221237 h 224654"/>
                <a:gd name="connsiteX37" fmla="*/ 397380 w 1804098"/>
                <a:gd name="connsiteY37" fmla="*/ 219358 h 224654"/>
                <a:gd name="connsiteX38" fmla="*/ 397850 w 1804098"/>
                <a:gd name="connsiteY38" fmla="*/ 204327 h 224654"/>
                <a:gd name="connsiteX39" fmla="*/ 420396 w 1804098"/>
                <a:gd name="connsiteY39" fmla="*/ 54958 h 224654"/>
                <a:gd name="connsiteX40" fmla="*/ 348999 w 1804098"/>
                <a:gd name="connsiteY40" fmla="*/ 201978 h 224654"/>
                <a:gd name="connsiteX41" fmla="*/ 312831 w 1804098"/>
                <a:gd name="connsiteY41" fmla="*/ 217948 h 224654"/>
                <a:gd name="connsiteX42" fmla="*/ 302028 w 1804098"/>
                <a:gd name="connsiteY42" fmla="*/ 194463 h 224654"/>
                <a:gd name="connsiteX43" fmla="*/ 290285 w 1804098"/>
                <a:gd name="connsiteY43" fmla="*/ 52139 h 224654"/>
                <a:gd name="connsiteX44" fmla="*/ 259753 w 1804098"/>
                <a:gd name="connsiteY44" fmla="*/ 184599 h 224654"/>
                <a:gd name="connsiteX45" fmla="*/ 209024 w 1804098"/>
                <a:gd name="connsiteY45" fmla="*/ 219827 h 224654"/>
                <a:gd name="connsiteX46" fmla="*/ 244722 w 1804098"/>
                <a:gd name="connsiteY46" fmla="*/ 77973 h 224654"/>
                <a:gd name="connsiteX47" fmla="*/ 256935 w 1804098"/>
                <a:gd name="connsiteY47" fmla="*/ 28184 h 224654"/>
                <a:gd name="connsiteX48" fmla="*/ 287467 w 1804098"/>
                <a:gd name="connsiteY48" fmla="*/ 4228 h 224654"/>
                <a:gd name="connsiteX49" fmla="*/ 328332 w 1804098"/>
                <a:gd name="connsiteY49" fmla="*/ 41806 h 224654"/>
                <a:gd name="connsiteX50" fmla="*/ 336317 w 1804098"/>
                <a:gd name="connsiteY50" fmla="*/ 154067 h 224654"/>
                <a:gd name="connsiteX51" fmla="*/ 368727 w 1804098"/>
                <a:gd name="connsiteY51" fmla="*/ 82201 h 224654"/>
                <a:gd name="connsiteX52" fmla="*/ 383288 w 1804098"/>
                <a:gd name="connsiteY52" fmla="*/ 52609 h 224654"/>
                <a:gd name="connsiteX53" fmla="*/ 433556 w 1804098"/>
                <a:gd name="connsiteY53" fmla="*/ 4191 h 224654"/>
                <a:gd name="connsiteX54" fmla="*/ 1798834 w 1804098"/>
                <a:gd name="connsiteY54" fmla="*/ 3582 h 224654"/>
                <a:gd name="connsiteX55" fmla="*/ 1803708 w 1804098"/>
                <a:gd name="connsiteY55" fmla="*/ 12683 h 224654"/>
                <a:gd name="connsiteX56" fmla="*/ 1785859 w 1804098"/>
                <a:gd name="connsiteY56" fmla="*/ 43684 h 224654"/>
                <a:gd name="connsiteX57" fmla="*/ 1734190 w 1804098"/>
                <a:gd name="connsiteY57" fmla="*/ 43684 h 224654"/>
                <a:gd name="connsiteX58" fmla="*/ 1710705 w 1804098"/>
                <a:gd name="connsiteY58" fmla="*/ 79383 h 224654"/>
                <a:gd name="connsiteX59" fmla="*/ 1730902 w 1804098"/>
                <a:gd name="connsiteY59" fmla="*/ 89716 h 224654"/>
                <a:gd name="connsiteX60" fmla="*/ 1759085 w 1804098"/>
                <a:gd name="connsiteY60" fmla="*/ 90656 h 224654"/>
                <a:gd name="connsiteX61" fmla="*/ 1783040 w 1804098"/>
                <a:gd name="connsiteY61" fmla="*/ 97702 h 224654"/>
                <a:gd name="connsiteX62" fmla="*/ 1755797 w 1804098"/>
                <a:gd name="connsiteY62" fmla="*/ 129172 h 224654"/>
                <a:gd name="connsiteX63" fmla="*/ 1718220 w 1804098"/>
                <a:gd name="connsiteY63" fmla="*/ 128703 h 224654"/>
                <a:gd name="connsiteX64" fmla="*/ 1696143 w 1804098"/>
                <a:gd name="connsiteY64" fmla="*/ 147961 h 224654"/>
                <a:gd name="connsiteX65" fmla="*/ 1725736 w 1804098"/>
                <a:gd name="connsiteY65" fmla="*/ 181781 h 224654"/>
                <a:gd name="connsiteX66" fmla="*/ 1749221 w 1804098"/>
                <a:gd name="connsiteY66" fmla="*/ 181781 h 224654"/>
                <a:gd name="connsiteX67" fmla="*/ 1772237 w 1804098"/>
                <a:gd name="connsiteY67" fmla="*/ 209024 h 224654"/>
                <a:gd name="connsiteX68" fmla="*/ 1757206 w 1804098"/>
                <a:gd name="connsiteY68" fmla="*/ 221237 h 224654"/>
                <a:gd name="connsiteX69" fmla="*/ 1703189 w 1804098"/>
                <a:gd name="connsiteY69" fmla="*/ 220767 h 224654"/>
                <a:gd name="connsiteX70" fmla="*/ 1663263 w 1804098"/>
                <a:gd name="connsiteY70" fmla="*/ 221237 h 224654"/>
                <a:gd name="connsiteX71" fmla="*/ 1640717 w 1804098"/>
                <a:gd name="connsiteY71" fmla="*/ 195403 h 224654"/>
                <a:gd name="connsiteX72" fmla="*/ 1673128 w 1804098"/>
                <a:gd name="connsiteY72" fmla="*/ 25366 h 224654"/>
                <a:gd name="connsiteX73" fmla="*/ 1698022 w 1804098"/>
                <a:gd name="connsiteY73" fmla="*/ 3758 h 224654"/>
                <a:gd name="connsiteX74" fmla="*/ 1787268 w 1804098"/>
                <a:gd name="connsiteY74" fmla="*/ 4698 h 224654"/>
                <a:gd name="connsiteX75" fmla="*/ 1798834 w 1804098"/>
                <a:gd name="connsiteY75" fmla="*/ 3582 h 224654"/>
                <a:gd name="connsiteX76" fmla="*/ 113848 w 1804098"/>
                <a:gd name="connsiteY76" fmla="*/ 3582 h 224654"/>
                <a:gd name="connsiteX77" fmla="*/ 129642 w 1804098"/>
                <a:gd name="connsiteY77" fmla="*/ 4698 h 224654"/>
                <a:gd name="connsiteX78" fmla="*/ 169098 w 1804098"/>
                <a:gd name="connsiteY78" fmla="*/ 38987 h 224654"/>
                <a:gd name="connsiteX79" fmla="*/ 187887 w 1804098"/>
                <a:gd name="connsiteY79" fmla="*/ 201978 h 224654"/>
                <a:gd name="connsiteX80" fmla="*/ 178023 w 1804098"/>
                <a:gd name="connsiteY80" fmla="*/ 220297 h 224654"/>
                <a:gd name="connsiteX81" fmla="*/ 140445 w 1804098"/>
                <a:gd name="connsiteY81" fmla="*/ 205736 h 224654"/>
                <a:gd name="connsiteX82" fmla="*/ 91595 w 1804098"/>
                <a:gd name="connsiteY82" fmla="*/ 163931 h 224654"/>
                <a:gd name="connsiteX83" fmla="*/ 67169 w 1804098"/>
                <a:gd name="connsiteY83" fmla="*/ 179432 h 224654"/>
                <a:gd name="connsiteX84" fmla="*/ 66231 w 1804098"/>
                <a:gd name="connsiteY84" fmla="*/ 181780 h 224654"/>
                <a:gd name="connsiteX85" fmla="*/ 0 w 1804098"/>
                <a:gd name="connsiteY85" fmla="*/ 220297 h 224654"/>
                <a:gd name="connsiteX86" fmla="*/ 100520 w 1804098"/>
                <a:gd name="connsiteY86" fmla="*/ 12683 h 224654"/>
                <a:gd name="connsiteX87" fmla="*/ 113848 w 1804098"/>
                <a:gd name="connsiteY87" fmla="*/ 3582 h 224654"/>
                <a:gd name="connsiteX88" fmla="*/ 1135597 w 1804098"/>
                <a:gd name="connsiteY88" fmla="*/ 3110 h 224654"/>
                <a:gd name="connsiteX89" fmla="*/ 1150804 w 1804098"/>
                <a:gd name="connsiteY89" fmla="*/ 4226 h 224654"/>
                <a:gd name="connsiteX90" fmla="*/ 1189790 w 1804098"/>
                <a:gd name="connsiteY90" fmla="*/ 38985 h 224654"/>
                <a:gd name="connsiteX91" fmla="*/ 1210927 w 1804098"/>
                <a:gd name="connsiteY91" fmla="*/ 219356 h 224654"/>
                <a:gd name="connsiteX92" fmla="*/ 1203412 w 1804098"/>
                <a:gd name="connsiteY92" fmla="*/ 220765 h 224654"/>
                <a:gd name="connsiteX93" fmla="*/ 1159728 w 1804098"/>
                <a:gd name="connsiteY93" fmla="*/ 182718 h 224654"/>
                <a:gd name="connsiteX94" fmla="*/ 1140469 w 1804098"/>
                <a:gd name="connsiteY94" fmla="*/ 164399 h 224654"/>
                <a:gd name="connsiteX95" fmla="*/ 1121681 w 1804098"/>
                <a:gd name="connsiteY95" fmla="*/ 164399 h 224654"/>
                <a:gd name="connsiteX96" fmla="*/ 1084103 w 1804098"/>
                <a:gd name="connsiteY96" fmla="*/ 188354 h 224654"/>
                <a:gd name="connsiteX97" fmla="*/ 1021631 w 1804098"/>
                <a:gd name="connsiteY97" fmla="*/ 218416 h 224654"/>
                <a:gd name="connsiteX98" fmla="*/ 1122151 w 1804098"/>
                <a:gd name="connsiteY98" fmla="*/ 12211 h 224654"/>
                <a:gd name="connsiteX99" fmla="*/ 1135597 w 1804098"/>
                <a:gd name="connsiteY99" fmla="*/ 3110 h 224654"/>
                <a:gd name="connsiteX100" fmla="*/ 568122 w 1804098"/>
                <a:gd name="connsiteY100" fmla="*/ 2935 h 224654"/>
                <a:gd name="connsiteX101" fmla="*/ 607813 w 1804098"/>
                <a:gd name="connsiteY101" fmla="*/ 6106 h 224654"/>
                <a:gd name="connsiteX102" fmla="*/ 653845 w 1804098"/>
                <a:gd name="connsiteY102" fmla="*/ 46971 h 224654"/>
                <a:gd name="connsiteX103" fmla="*/ 621434 w 1804098"/>
                <a:gd name="connsiteY103" fmla="*/ 100988 h 224654"/>
                <a:gd name="connsiteX104" fmla="*/ 613449 w 1804098"/>
                <a:gd name="connsiteY104" fmla="*/ 105685 h 224654"/>
                <a:gd name="connsiteX105" fmla="*/ 611100 w 1804098"/>
                <a:gd name="connsiteY105" fmla="*/ 207144 h 224654"/>
                <a:gd name="connsiteX106" fmla="*/ 487095 w 1804098"/>
                <a:gd name="connsiteY106" fmla="*/ 220296 h 224654"/>
                <a:gd name="connsiteX107" fmla="*/ 480519 w 1804098"/>
                <a:gd name="connsiteY107" fmla="*/ 206204 h 224654"/>
                <a:gd name="connsiteX108" fmla="*/ 516218 w 1804098"/>
                <a:gd name="connsiteY108" fmla="*/ 20197 h 224654"/>
                <a:gd name="connsiteX109" fmla="*/ 528430 w 1804098"/>
                <a:gd name="connsiteY109" fmla="*/ 6106 h 224654"/>
                <a:gd name="connsiteX110" fmla="*/ 568122 w 1804098"/>
                <a:gd name="connsiteY110" fmla="*/ 2935 h 224654"/>
                <a:gd name="connsiteX111" fmla="*/ 1416780 w 1804098"/>
                <a:gd name="connsiteY111" fmla="*/ 2232 h 224654"/>
                <a:gd name="connsiteX112" fmla="*/ 1438739 w 1804098"/>
                <a:gd name="connsiteY112" fmla="*/ 5168 h 224654"/>
                <a:gd name="connsiteX113" fmla="*/ 1442497 w 1804098"/>
                <a:gd name="connsiteY113" fmla="*/ 23957 h 224654"/>
                <a:gd name="connsiteX114" fmla="*/ 1409617 w 1804098"/>
                <a:gd name="connsiteY114" fmla="*/ 203388 h 224654"/>
                <a:gd name="connsiteX115" fmla="*/ 1393647 w 1804098"/>
                <a:gd name="connsiteY115" fmla="*/ 220297 h 224654"/>
                <a:gd name="connsiteX116" fmla="*/ 1352781 w 1804098"/>
                <a:gd name="connsiteY116" fmla="*/ 206676 h 224654"/>
                <a:gd name="connsiteX117" fmla="*/ 1305340 w 1804098"/>
                <a:gd name="connsiteY117" fmla="*/ 67170 h 224654"/>
                <a:gd name="connsiteX118" fmla="*/ 1280915 w 1804098"/>
                <a:gd name="connsiteY118" fmla="*/ 203858 h 224654"/>
                <a:gd name="connsiteX119" fmla="*/ 1262596 w 1804098"/>
                <a:gd name="connsiteY119" fmla="*/ 221237 h 224654"/>
                <a:gd name="connsiteX120" fmla="*/ 1240050 w 1804098"/>
                <a:gd name="connsiteY120" fmla="*/ 192585 h 224654"/>
                <a:gd name="connsiteX121" fmla="*/ 1271990 w 1804098"/>
                <a:gd name="connsiteY121" fmla="*/ 22548 h 224654"/>
                <a:gd name="connsiteX122" fmla="*/ 1293597 w 1804098"/>
                <a:gd name="connsiteY122" fmla="*/ 3289 h 224654"/>
                <a:gd name="connsiteX123" fmla="*/ 1342448 w 1804098"/>
                <a:gd name="connsiteY123" fmla="*/ 37109 h 224654"/>
                <a:gd name="connsiteX124" fmla="*/ 1378616 w 1804098"/>
                <a:gd name="connsiteY124" fmla="*/ 150310 h 224654"/>
                <a:gd name="connsiteX125" fmla="*/ 1401162 w 1804098"/>
                <a:gd name="connsiteY125" fmla="*/ 18320 h 224654"/>
                <a:gd name="connsiteX126" fmla="*/ 1416780 w 1804098"/>
                <a:gd name="connsiteY126" fmla="*/ 2232 h 224654"/>
                <a:gd name="connsiteX127" fmla="*/ 718548 w 1804098"/>
                <a:gd name="connsiteY127" fmla="*/ 2232 h 224654"/>
                <a:gd name="connsiteX128" fmla="*/ 741212 w 1804098"/>
                <a:gd name="connsiteY128" fmla="*/ 5168 h 224654"/>
                <a:gd name="connsiteX129" fmla="*/ 745909 w 1804098"/>
                <a:gd name="connsiteY129" fmla="*/ 22548 h 224654"/>
                <a:gd name="connsiteX130" fmla="*/ 723832 w 1804098"/>
                <a:gd name="connsiteY130" fmla="*/ 149371 h 224654"/>
                <a:gd name="connsiteX131" fmla="*/ 742621 w 1804098"/>
                <a:gd name="connsiteY131" fmla="*/ 183190 h 224654"/>
                <a:gd name="connsiteX132" fmla="*/ 785365 w 1804098"/>
                <a:gd name="connsiteY132" fmla="*/ 171917 h 224654"/>
                <a:gd name="connsiteX133" fmla="*/ 803684 w 1804098"/>
                <a:gd name="connsiteY133" fmla="*/ 124476 h 224654"/>
                <a:gd name="connsiteX134" fmla="*/ 823412 w 1804098"/>
                <a:gd name="connsiteY134" fmla="*/ 20669 h 224654"/>
                <a:gd name="connsiteX135" fmla="*/ 832806 w 1804098"/>
                <a:gd name="connsiteY135" fmla="*/ 4229 h 224654"/>
                <a:gd name="connsiteX136" fmla="*/ 869914 w 1804098"/>
                <a:gd name="connsiteY136" fmla="*/ 5638 h 224654"/>
                <a:gd name="connsiteX137" fmla="*/ 870383 w 1804098"/>
                <a:gd name="connsiteY137" fmla="*/ 15972 h 224654"/>
                <a:gd name="connsiteX138" fmla="*/ 841261 w 1804098"/>
                <a:gd name="connsiteY138" fmla="*/ 158295 h 224654"/>
                <a:gd name="connsiteX139" fmla="*/ 745440 w 1804098"/>
                <a:gd name="connsiteY139" fmla="*/ 224525 h 224654"/>
                <a:gd name="connsiteX140" fmla="*/ 677331 w 1804098"/>
                <a:gd name="connsiteY140" fmla="*/ 143264 h 224654"/>
                <a:gd name="connsiteX141" fmla="*/ 702225 w 1804098"/>
                <a:gd name="connsiteY141" fmla="*/ 12683 h 224654"/>
                <a:gd name="connsiteX142" fmla="*/ 718548 w 1804098"/>
                <a:gd name="connsiteY142" fmla="*/ 2232 h 224654"/>
                <a:gd name="connsiteX143" fmla="*/ 1596564 w 1804098"/>
                <a:gd name="connsiteY143" fmla="*/ 0 h 224654"/>
                <a:gd name="connsiteX144" fmla="*/ 1617231 w 1804098"/>
                <a:gd name="connsiteY144" fmla="*/ 2349 h 224654"/>
                <a:gd name="connsiteX145" fmla="*/ 1633671 w 1804098"/>
                <a:gd name="connsiteY145" fmla="*/ 32410 h 224654"/>
                <a:gd name="connsiteX146" fmla="*/ 1614413 w 1804098"/>
                <a:gd name="connsiteY146" fmla="*/ 43214 h 224654"/>
                <a:gd name="connsiteX147" fmla="*/ 1516242 w 1804098"/>
                <a:gd name="connsiteY147" fmla="*/ 89716 h 224654"/>
                <a:gd name="connsiteX148" fmla="*/ 1589048 w 1804098"/>
                <a:gd name="connsiteY148" fmla="*/ 182719 h 224654"/>
                <a:gd name="connsiteX149" fmla="*/ 1610186 w 1804098"/>
                <a:gd name="connsiteY149" fmla="*/ 191174 h 224654"/>
                <a:gd name="connsiteX150" fmla="*/ 1595154 w 1804098"/>
                <a:gd name="connsiteY150" fmla="*/ 220296 h 224654"/>
                <a:gd name="connsiteX151" fmla="*/ 1569790 w 1804098"/>
                <a:gd name="connsiteY151" fmla="*/ 224054 h 224654"/>
                <a:gd name="connsiteX152" fmla="*/ 1468331 w 1804098"/>
                <a:gd name="connsiteY152" fmla="*/ 176144 h 224654"/>
                <a:gd name="connsiteX153" fmla="*/ 1489938 w 1804098"/>
                <a:gd name="connsiteY153" fmla="*/ 44623 h 224654"/>
                <a:gd name="connsiteX154" fmla="*/ 1596564 w 1804098"/>
                <a:gd name="connsiteY154" fmla="*/ 0 h 22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1804098" h="224654">
                  <a:moveTo>
                    <a:pt x="555205" y="123534"/>
                  </a:moveTo>
                  <a:cubicBezTo>
                    <a:pt x="542053" y="123534"/>
                    <a:pt x="530779" y="150778"/>
                    <a:pt x="531249" y="176612"/>
                  </a:cubicBezTo>
                  <a:cubicBezTo>
                    <a:pt x="531249" y="190703"/>
                    <a:pt x="541114" y="185067"/>
                    <a:pt x="546750" y="186476"/>
                  </a:cubicBezTo>
                  <a:cubicBezTo>
                    <a:pt x="576342" y="186006"/>
                    <a:pt x="595600" y="172385"/>
                    <a:pt x="596070" y="152657"/>
                  </a:cubicBezTo>
                  <a:cubicBezTo>
                    <a:pt x="596070" y="134337"/>
                    <a:pt x="580569" y="123534"/>
                    <a:pt x="555205" y="123534"/>
                  </a:cubicBezTo>
                  <a:close/>
                  <a:moveTo>
                    <a:pt x="126353" y="42745"/>
                  </a:moveTo>
                  <a:cubicBezTo>
                    <a:pt x="113201" y="73747"/>
                    <a:pt x="101459" y="100051"/>
                    <a:pt x="88776" y="128704"/>
                  </a:cubicBezTo>
                  <a:cubicBezTo>
                    <a:pt x="135277" y="130113"/>
                    <a:pt x="135277" y="130113"/>
                    <a:pt x="131050" y="87369"/>
                  </a:cubicBezTo>
                  <a:cubicBezTo>
                    <a:pt x="130111" y="73747"/>
                    <a:pt x="128232" y="60594"/>
                    <a:pt x="126353" y="42745"/>
                  </a:cubicBezTo>
                  <a:close/>
                  <a:moveTo>
                    <a:pt x="1148454" y="40395"/>
                  </a:moveTo>
                  <a:cubicBezTo>
                    <a:pt x="1133893" y="73745"/>
                    <a:pt x="1122151" y="100050"/>
                    <a:pt x="1109468" y="129172"/>
                  </a:cubicBezTo>
                  <a:cubicBezTo>
                    <a:pt x="1123559" y="129172"/>
                    <a:pt x="1134833" y="128702"/>
                    <a:pt x="1146106" y="129172"/>
                  </a:cubicBezTo>
                  <a:cubicBezTo>
                    <a:pt x="1154091" y="129641"/>
                    <a:pt x="1156439" y="125884"/>
                    <a:pt x="1155500" y="117899"/>
                  </a:cubicBezTo>
                  <a:cubicBezTo>
                    <a:pt x="1153151" y="94413"/>
                    <a:pt x="1151272" y="70927"/>
                    <a:pt x="1148454" y="40395"/>
                  </a:cubicBezTo>
                  <a:close/>
                  <a:moveTo>
                    <a:pt x="581977" y="38516"/>
                  </a:moveTo>
                  <a:cubicBezTo>
                    <a:pt x="558022" y="37107"/>
                    <a:pt x="552385" y="46032"/>
                    <a:pt x="550037" y="79382"/>
                  </a:cubicBezTo>
                  <a:cubicBezTo>
                    <a:pt x="549567" y="90185"/>
                    <a:pt x="554734" y="89715"/>
                    <a:pt x="562249" y="90185"/>
                  </a:cubicBezTo>
                  <a:cubicBezTo>
                    <a:pt x="587145" y="90655"/>
                    <a:pt x="606403" y="79382"/>
                    <a:pt x="606403" y="62002"/>
                  </a:cubicBezTo>
                  <a:cubicBezTo>
                    <a:pt x="606403" y="43213"/>
                    <a:pt x="592781" y="39925"/>
                    <a:pt x="581977" y="38516"/>
                  </a:cubicBezTo>
                  <a:close/>
                  <a:moveTo>
                    <a:pt x="920644" y="4697"/>
                  </a:moveTo>
                  <a:cubicBezTo>
                    <a:pt x="932857" y="3757"/>
                    <a:pt x="946009" y="3757"/>
                    <a:pt x="957752" y="6576"/>
                  </a:cubicBezTo>
                  <a:cubicBezTo>
                    <a:pt x="962919" y="7985"/>
                    <a:pt x="959161" y="17849"/>
                    <a:pt x="957752" y="23486"/>
                  </a:cubicBezTo>
                  <a:cubicBezTo>
                    <a:pt x="949296" y="68109"/>
                    <a:pt x="941781" y="112262"/>
                    <a:pt x="931917" y="156415"/>
                  </a:cubicBezTo>
                  <a:cubicBezTo>
                    <a:pt x="927220" y="176613"/>
                    <a:pt x="931917" y="183189"/>
                    <a:pt x="952585" y="180370"/>
                  </a:cubicBezTo>
                  <a:cubicBezTo>
                    <a:pt x="962449" y="178962"/>
                    <a:pt x="972782" y="179901"/>
                    <a:pt x="983116" y="179901"/>
                  </a:cubicBezTo>
                  <a:cubicBezTo>
                    <a:pt x="1013178" y="179901"/>
                    <a:pt x="1012239" y="179901"/>
                    <a:pt x="1007072" y="208084"/>
                  </a:cubicBezTo>
                  <a:cubicBezTo>
                    <a:pt x="1004724" y="219826"/>
                    <a:pt x="999557" y="221236"/>
                    <a:pt x="989692" y="220766"/>
                  </a:cubicBezTo>
                  <a:cubicBezTo>
                    <a:pt x="971843" y="220296"/>
                    <a:pt x="954933" y="220766"/>
                    <a:pt x="937554" y="220766"/>
                  </a:cubicBezTo>
                  <a:cubicBezTo>
                    <a:pt x="929099" y="220766"/>
                    <a:pt x="920174" y="220766"/>
                    <a:pt x="911719" y="220766"/>
                  </a:cubicBezTo>
                  <a:cubicBezTo>
                    <a:pt x="873202" y="220766"/>
                    <a:pt x="873202" y="220766"/>
                    <a:pt x="880248" y="184128"/>
                  </a:cubicBezTo>
                  <a:cubicBezTo>
                    <a:pt x="890582" y="129641"/>
                    <a:pt x="901386" y="75624"/>
                    <a:pt x="911719" y="21137"/>
                  </a:cubicBezTo>
                  <a:cubicBezTo>
                    <a:pt x="913128" y="14561"/>
                    <a:pt x="911250" y="5167"/>
                    <a:pt x="920644" y="4697"/>
                  </a:cubicBezTo>
                  <a:close/>
                  <a:moveTo>
                    <a:pt x="433556" y="4191"/>
                  </a:moveTo>
                  <a:cubicBezTo>
                    <a:pt x="442532" y="4052"/>
                    <a:pt x="453981" y="4933"/>
                    <a:pt x="469247" y="6107"/>
                  </a:cubicBezTo>
                  <a:cubicBezTo>
                    <a:pt x="463140" y="53548"/>
                    <a:pt x="456565" y="101459"/>
                    <a:pt x="450458" y="148901"/>
                  </a:cubicBezTo>
                  <a:cubicBezTo>
                    <a:pt x="448110" y="167689"/>
                    <a:pt x="445761" y="186008"/>
                    <a:pt x="442943" y="204796"/>
                  </a:cubicBezTo>
                  <a:cubicBezTo>
                    <a:pt x="442003" y="211372"/>
                    <a:pt x="444821" y="220767"/>
                    <a:pt x="434488" y="221237"/>
                  </a:cubicBezTo>
                  <a:cubicBezTo>
                    <a:pt x="422275" y="221706"/>
                    <a:pt x="409593" y="221706"/>
                    <a:pt x="397380" y="219358"/>
                  </a:cubicBezTo>
                  <a:cubicBezTo>
                    <a:pt x="393622" y="218418"/>
                    <a:pt x="396910" y="209494"/>
                    <a:pt x="397850" y="204327"/>
                  </a:cubicBezTo>
                  <a:cubicBezTo>
                    <a:pt x="404896" y="156416"/>
                    <a:pt x="412411" y="108975"/>
                    <a:pt x="420396" y="54958"/>
                  </a:cubicBezTo>
                  <a:cubicBezTo>
                    <a:pt x="394562" y="107566"/>
                    <a:pt x="370136" y="154067"/>
                    <a:pt x="348999" y="201978"/>
                  </a:cubicBezTo>
                  <a:cubicBezTo>
                    <a:pt x="340544" y="221237"/>
                    <a:pt x="326922" y="218418"/>
                    <a:pt x="312831" y="217948"/>
                  </a:cubicBezTo>
                  <a:cubicBezTo>
                    <a:pt x="296391" y="217009"/>
                    <a:pt x="302967" y="202918"/>
                    <a:pt x="302028" y="194463"/>
                  </a:cubicBezTo>
                  <a:cubicBezTo>
                    <a:pt x="297331" y="148431"/>
                    <a:pt x="294042" y="102868"/>
                    <a:pt x="290285" y="52139"/>
                  </a:cubicBezTo>
                  <a:cubicBezTo>
                    <a:pt x="279012" y="99580"/>
                    <a:pt x="269148" y="141855"/>
                    <a:pt x="259753" y="184599"/>
                  </a:cubicBezTo>
                  <a:cubicBezTo>
                    <a:pt x="250829" y="222176"/>
                    <a:pt x="251298" y="222176"/>
                    <a:pt x="209024" y="219827"/>
                  </a:cubicBezTo>
                  <a:cubicBezTo>
                    <a:pt x="221236" y="171916"/>
                    <a:pt x="232979" y="124945"/>
                    <a:pt x="244722" y="77973"/>
                  </a:cubicBezTo>
                  <a:cubicBezTo>
                    <a:pt x="248950" y="61534"/>
                    <a:pt x="254587" y="45093"/>
                    <a:pt x="256935" y="28184"/>
                  </a:cubicBezTo>
                  <a:cubicBezTo>
                    <a:pt x="259284" y="8455"/>
                    <a:pt x="268208" y="3288"/>
                    <a:pt x="287467" y="4228"/>
                  </a:cubicBezTo>
                  <a:cubicBezTo>
                    <a:pt x="324574" y="6107"/>
                    <a:pt x="325514" y="4698"/>
                    <a:pt x="328332" y="41806"/>
                  </a:cubicBezTo>
                  <a:cubicBezTo>
                    <a:pt x="331620" y="77504"/>
                    <a:pt x="333499" y="113672"/>
                    <a:pt x="336317" y="154067"/>
                  </a:cubicBezTo>
                  <a:cubicBezTo>
                    <a:pt x="348060" y="127763"/>
                    <a:pt x="357924" y="105217"/>
                    <a:pt x="368727" y="82201"/>
                  </a:cubicBezTo>
                  <a:cubicBezTo>
                    <a:pt x="373425" y="72337"/>
                    <a:pt x="378122" y="62473"/>
                    <a:pt x="383288" y="52609"/>
                  </a:cubicBezTo>
                  <a:cubicBezTo>
                    <a:pt x="401960" y="14210"/>
                    <a:pt x="406628" y="4610"/>
                    <a:pt x="433556" y="4191"/>
                  </a:cubicBezTo>
                  <a:close/>
                  <a:moveTo>
                    <a:pt x="1798834" y="3582"/>
                  </a:moveTo>
                  <a:cubicBezTo>
                    <a:pt x="1802533" y="3876"/>
                    <a:pt x="1805117" y="5873"/>
                    <a:pt x="1803708" y="12683"/>
                  </a:cubicBezTo>
                  <a:cubicBezTo>
                    <a:pt x="1801359" y="23956"/>
                    <a:pt x="1808875" y="43684"/>
                    <a:pt x="1785859" y="43684"/>
                  </a:cubicBezTo>
                  <a:cubicBezTo>
                    <a:pt x="1768479" y="43684"/>
                    <a:pt x="1751570" y="44624"/>
                    <a:pt x="1734190" y="43684"/>
                  </a:cubicBezTo>
                  <a:cubicBezTo>
                    <a:pt x="1704598" y="41805"/>
                    <a:pt x="1713993" y="66231"/>
                    <a:pt x="1710705" y="79383"/>
                  </a:cubicBezTo>
                  <a:cubicBezTo>
                    <a:pt x="1706477" y="98641"/>
                    <a:pt x="1723857" y="87838"/>
                    <a:pt x="1730902" y="89716"/>
                  </a:cubicBezTo>
                  <a:cubicBezTo>
                    <a:pt x="1739827" y="91595"/>
                    <a:pt x="1749691" y="88777"/>
                    <a:pt x="1759085" y="90656"/>
                  </a:cubicBezTo>
                  <a:cubicBezTo>
                    <a:pt x="1767070" y="92065"/>
                    <a:pt x="1781162" y="82201"/>
                    <a:pt x="1783040" y="97702"/>
                  </a:cubicBezTo>
                  <a:cubicBezTo>
                    <a:pt x="1785859" y="121188"/>
                    <a:pt x="1777404" y="129172"/>
                    <a:pt x="1755797" y="129172"/>
                  </a:cubicBezTo>
                  <a:cubicBezTo>
                    <a:pt x="1743115" y="129172"/>
                    <a:pt x="1730433" y="130582"/>
                    <a:pt x="1718220" y="128703"/>
                  </a:cubicBezTo>
                  <a:cubicBezTo>
                    <a:pt x="1702719" y="126824"/>
                    <a:pt x="1698022" y="134340"/>
                    <a:pt x="1696143" y="147961"/>
                  </a:cubicBezTo>
                  <a:cubicBezTo>
                    <a:pt x="1690507" y="181781"/>
                    <a:pt x="1690037" y="181781"/>
                    <a:pt x="1725736" y="181781"/>
                  </a:cubicBezTo>
                  <a:cubicBezTo>
                    <a:pt x="1733721" y="181781"/>
                    <a:pt x="1741236" y="181781"/>
                    <a:pt x="1749221" y="181781"/>
                  </a:cubicBezTo>
                  <a:cubicBezTo>
                    <a:pt x="1778343" y="181781"/>
                    <a:pt x="1777404" y="181781"/>
                    <a:pt x="1772237" y="209024"/>
                  </a:cubicBezTo>
                  <a:cubicBezTo>
                    <a:pt x="1770358" y="219358"/>
                    <a:pt x="1766601" y="221707"/>
                    <a:pt x="1757206" y="221237"/>
                  </a:cubicBezTo>
                  <a:cubicBezTo>
                    <a:pt x="1738888" y="220297"/>
                    <a:pt x="1721038" y="220767"/>
                    <a:pt x="1703189" y="220767"/>
                  </a:cubicBezTo>
                  <a:cubicBezTo>
                    <a:pt x="1690037" y="220767"/>
                    <a:pt x="1676415" y="219358"/>
                    <a:pt x="1663263" y="221237"/>
                  </a:cubicBezTo>
                  <a:cubicBezTo>
                    <a:pt x="1641187" y="224055"/>
                    <a:pt x="1636020" y="217009"/>
                    <a:pt x="1640717" y="195403"/>
                  </a:cubicBezTo>
                  <a:cubicBezTo>
                    <a:pt x="1652930" y="139037"/>
                    <a:pt x="1663263" y="82201"/>
                    <a:pt x="1673128" y="25366"/>
                  </a:cubicBezTo>
                  <a:cubicBezTo>
                    <a:pt x="1675946" y="9865"/>
                    <a:pt x="1680643" y="2819"/>
                    <a:pt x="1698022" y="3758"/>
                  </a:cubicBezTo>
                  <a:cubicBezTo>
                    <a:pt x="1727614" y="5638"/>
                    <a:pt x="1757676" y="3758"/>
                    <a:pt x="1787268" y="4698"/>
                  </a:cubicBezTo>
                  <a:cubicBezTo>
                    <a:pt x="1790321" y="4698"/>
                    <a:pt x="1795135" y="3289"/>
                    <a:pt x="1798834" y="3582"/>
                  </a:cubicBezTo>
                  <a:close/>
                  <a:moveTo>
                    <a:pt x="113848" y="3582"/>
                  </a:moveTo>
                  <a:cubicBezTo>
                    <a:pt x="119074" y="3406"/>
                    <a:pt x="124710" y="4933"/>
                    <a:pt x="129642" y="4698"/>
                  </a:cubicBezTo>
                  <a:cubicBezTo>
                    <a:pt x="164871" y="3759"/>
                    <a:pt x="164871" y="4228"/>
                    <a:pt x="169098" y="38987"/>
                  </a:cubicBezTo>
                  <a:cubicBezTo>
                    <a:pt x="175674" y="93474"/>
                    <a:pt x="182251" y="147491"/>
                    <a:pt x="187887" y="201978"/>
                  </a:cubicBezTo>
                  <a:cubicBezTo>
                    <a:pt x="188827" y="209494"/>
                    <a:pt x="194933" y="224525"/>
                    <a:pt x="178023" y="220297"/>
                  </a:cubicBezTo>
                  <a:cubicBezTo>
                    <a:pt x="165341" y="217009"/>
                    <a:pt x="143734" y="235798"/>
                    <a:pt x="140445" y="205736"/>
                  </a:cubicBezTo>
                  <a:cubicBezTo>
                    <a:pt x="135748" y="163462"/>
                    <a:pt x="134809" y="164401"/>
                    <a:pt x="91595" y="163931"/>
                  </a:cubicBezTo>
                  <a:cubicBezTo>
                    <a:pt x="78913" y="163931"/>
                    <a:pt x="70458" y="166750"/>
                    <a:pt x="67169" y="179432"/>
                  </a:cubicBezTo>
                  <a:cubicBezTo>
                    <a:pt x="67169" y="180372"/>
                    <a:pt x="66700" y="180841"/>
                    <a:pt x="66231" y="181780"/>
                  </a:cubicBezTo>
                  <a:cubicBezTo>
                    <a:pt x="47911" y="221706"/>
                    <a:pt x="47911" y="221706"/>
                    <a:pt x="0" y="220297"/>
                  </a:cubicBezTo>
                  <a:cubicBezTo>
                    <a:pt x="34289" y="149840"/>
                    <a:pt x="67639" y="81262"/>
                    <a:pt x="100520" y="12683"/>
                  </a:cubicBezTo>
                  <a:cubicBezTo>
                    <a:pt x="103808" y="5637"/>
                    <a:pt x="108622" y="3758"/>
                    <a:pt x="113848" y="3582"/>
                  </a:cubicBezTo>
                  <a:close/>
                  <a:moveTo>
                    <a:pt x="1135597" y="3110"/>
                  </a:moveTo>
                  <a:cubicBezTo>
                    <a:pt x="1140705" y="2934"/>
                    <a:pt x="1146106" y="4461"/>
                    <a:pt x="1150804" y="4226"/>
                  </a:cubicBezTo>
                  <a:cubicBezTo>
                    <a:pt x="1186502" y="3287"/>
                    <a:pt x="1186032" y="3757"/>
                    <a:pt x="1189790" y="38985"/>
                  </a:cubicBezTo>
                  <a:cubicBezTo>
                    <a:pt x="1196366" y="99109"/>
                    <a:pt x="1203412" y="158763"/>
                    <a:pt x="1210927" y="219356"/>
                  </a:cubicBezTo>
                  <a:cubicBezTo>
                    <a:pt x="1206700" y="220295"/>
                    <a:pt x="1205290" y="220765"/>
                    <a:pt x="1203412" y="220765"/>
                  </a:cubicBezTo>
                  <a:cubicBezTo>
                    <a:pt x="1163955" y="221704"/>
                    <a:pt x="1163486" y="221704"/>
                    <a:pt x="1159728" y="182718"/>
                  </a:cubicBezTo>
                  <a:cubicBezTo>
                    <a:pt x="1158789" y="169566"/>
                    <a:pt x="1155501" y="162050"/>
                    <a:pt x="1140469" y="164399"/>
                  </a:cubicBezTo>
                  <a:cubicBezTo>
                    <a:pt x="1134363" y="165338"/>
                    <a:pt x="1127787" y="165338"/>
                    <a:pt x="1121681" y="164399"/>
                  </a:cubicBezTo>
                  <a:cubicBezTo>
                    <a:pt x="1101483" y="161111"/>
                    <a:pt x="1091619" y="169096"/>
                    <a:pt x="1084103" y="188354"/>
                  </a:cubicBezTo>
                  <a:cubicBezTo>
                    <a:pt x="1069542" y="225462"/>
                    <a:pt x="1068133" y="224992"/>
                    <a:pt x="1021631" y="218416"/>
                  </a:cubicBezTo>
                  <a:cubicBezTo>
                    <a:pt x="1055451" y="149368"/>
                    <a:pt x="1088800" y="80789"/>
                    <a:pt x="1122151" y="12211"/>
                  </a:cubicBezTo>
                  <a:cubicBezTo>
                    <a:pt x="1125674" y="5165"/>
                    <a:pt x="1130488" y="3286"/>
                    <a:pt x="1135597" y="3110"/>
                  </a:cubicBezTo>
                  <a:close/>
                  <a:moveTo>
                    <a:pt x="568122" y="2935"/>
                  </a:moveTo>
                  <a:cubicBezTo>
                    <a:pt x="581391" y="2465"/>
                    <a:pt x="594661" y="3053"/>
                    <a:pt x="607813" y="6106"/>
                  </a:cubicBezTo>
                  <a:cubicBezTo>
                    <a:pt x="629889" y="11272"/>
                    <a:pt x="649148" y="21606"/>
                    <a:pt x="653845" y="46971"/>
                  </a:cubicBezTo>
                  <a:cubicBezTo>
                    <a:pt x="657603" y="69047"/>
                    <a:pt x="646799" y="86897"/>
                    <a:pt x="621434" y="100988"/>
                  </a:cubicBezTo>
                  <a:cubicBezTo>
                    <a:pt x="618616" y="102397"/>
                    <a:pt x="615798" y="103806"/>
                    <a:pt x="613449" y="105685"/>
                  </a:cubicBezTo>
                  <a:cubicBezTo>
                    <a:pt x="659951" y="128701"/>
                    <a:pt x="650557" y="186006"/>
                    <a:pt x="611100" y="207144"/>
                  </a:cubicBezTo>
                  <a:cubicBezTo>
                    <a:pt x="571644" y="228281"/>
                    <a:pt x="528900" y="221705"/>
                    <a:pt x="487095" y="220296"/>
                  </a:cubicBezTo>
                  <a:cubicBezTo>
                    <a:pt x="477701" y="219826"/>
                    <a:pt x="479580" y="212310"/>
                    <a:pt x="480519" y="206204"/>
                  </a:cubicBezTo>
                  <a:cubicBezTo>
                    <a:pt x="492263" y="144202"/>
                    <a:pt x="504475" y="82200"/>
                    <a:pt x="516218" y="20197"/>
                  </a:cubicBezTo>
                  <a:cubicBezTo>
                    <a:pt x="517627" y="12682"/>
                    <a:pt x="519506" y="7045"/>
                    <a:pt x="528430" y="6106"/>
                  </a:cubicBezTo>
                  <a:cubicBezTo>
                    <a:pt x="541583" y="4931"/>
                    <a:pt x="554852" y="3405"/>
                    <a:pt x="568122" y="2935"/>
                  </a:cubicBezTo>
                  <a:close/>
                  <a:moveTo>
                    <a:pt x="1416780" y="2232"/>
                  </a:moveTo>
                  <a:cubicBezTo>
                    <a:pt x="1424061" y="2232"/>
                    <a:pt x="1432398" y="5403"/>
                    <a:pt x="1438739" y="5168"/>
                  </a:cubicBezTo>
                  <a:cubicBezTo>
                    <a:pt x="1455180" y="4698"/>
                    <a:pt x="1443906" y="18320"/>
                    <a:pt x="1442497" y="23957"/>
                  </a:cubicBezTo>
                  <a:cubicBezTo>
                    <a:pt x="1432163" y="84080"/>
                    <a:pt x="1420421" y="143734"/>
                    <a:pt x="1409617" y="203388"/>
                  </a:cubicBezTo>
                  <a:cubicBezTo>
                    <a:pt x="1407738" y="212782"/>
                    <a:pt x="1407738" y="223586"/>
                    <a:pt x="1393647" y="220297"/>
                  </a:cubicBezTo>
                  <a:cubicBezTo>
                    <a:pt x="1379555" y="217010"/>
                    <a:pt x="1360766" y="231571"/>
                    <a:pt x="1352781" y="206676"/>
                  </a:cubicBezTo>
                  <a:cubicBezTo>
                    <a:pt x="1337751" y="160174"/>
                    <a:pt x="1319901" y="114612"/>
                    <a:pt x="1305340" y="67170"/>
                  </a:cubicBezTo>
                  <a:cubicBezTo>
                    <a:pt x="1297355" y="112733"/>
                    <a:pt x="1288900" y="158295"/>
                    <a:pt x="1280915" y="203858"/>
                  </a:cubicBezTo>
                  <a:cubicBezTo>
                    <a:pt x="1279036" y="214661"/>
                    <a:pt x="1277157" y="221707"/>
                    <a:pt x="1262596" y="221237"/>
                  </a:cubicBezTo>
                  <a:cubicBezTo>
                    <a:pt x="1234413" y="220297"/>
                    <a:pt x="1234413" y="221707"/>
                    <a:pt x="1240050" y="192585"/>
                  </a:cubicBezTo>
                  <a:cubicBezTo>
                    <a:pt x="1250853" y="135749"/>
                    <a:pt x="1262126" y="79383"/>
                    <a:pt x="1271990" y="22548"/>
                  </a:cubicBezTo>
                  <a:cubicBezTo>
                    <a:pt x="1274339" y="7986"/>
                    <a:pt x="1279506" y="5168"/>
                    <a:pt x="1293597" y="3289"/>
                  </a:cubicBezTo>
                  <a:cubicBezTo>
                    <a:pt x="1321780" y="1"/>
                    <a:pt x="1334932" y="9865"/>
                    <a:pt x="1342448" y="37109"/>
                  </a:cubicBezTo>
                  <a:cubicBezTo>
                    <a:pt x="1352781" y="75156"/>
                    <a:pt x="1366873" y="112263"/>
                    <a:pt x="1378616" y="150310"/>
                  </a:cubicBezTo>
                  <a:cubicBezTo>
                    <a:pt x="1382373" y="105217"/>
                    <a:pt x="1394116" y="62004"/>
                    <a:pt x="1401162" y="18320"/>
                  </a:cubicBezTo>
                  <a:cubicBezTo>
                    <a:pt x="1403276" y="5403"/>
                    <a:pt x="1409500" y="2232"/>
                    <a:pt x="1416780" y="2232"/>
                  </a:cubicBezTo>
                  <a:close/>
                  <a:moveTo>
                    <a:pt x="718548" y="2232"/>
                  </a:moveTo>
                  <a:cubicBezTo>
                    <a:pt x="726064" y="2702"/>
                    <a:pt x="734636" y="5403"/>
                    <a:pt x="741212" y="5168"/>
                  </a:cubicBezTo>
                  <a:cubicBezTo>
                    <a:pt x="754834" y="4698"/>
                    <a:pt x="746849" y="16911"/>
                    <a:pt x="745909" y="22548"/>
                  </a:cubicBezTo>
                  <a:cubicBezTo>
                    <a:pt x="738863" y="64822"/>
                    <a:pt x="727590" y="106626"/>
                    <a:pt x="723832" y="149371"/>
                  </a:cubicBezTo>
                  <a:cubicBezTo>
                    <a:pt x="722423" y="164871"/>
                    <a:pt x="726651" y="178023"/>
                    <a:pt x="742621" y="183190"/>
                  </a:cubicBezTo>
                  <a:cubicBezTo>
                    <a:pt x="758591" y="188357"/>
                    <a:pt x="773623" y="185069"/>
                    <a:pt x="785365" y="171917"/>
                  </a:cubicBezTo>
                  <a:cubicBezTo>
                    <a:pt x="797108" y="158295"/>
                    <a:pt x="800865" y="141385"/>
                    <a:pt x="803684" y="124476"/>
                  </a:cubicBezTo>
                  <a:cubicBezTo>
                    <a:pt x="810260" y="90187"/>
                    <a:pt x="816366" y="55428"/>
                    <a:pt x="823412" y="20669"/>
                  </a:cubicBezTo>
                  <a:cubicBezTo>
                    <a:pt x="824821" y="14093"/>
                    <a:pt x="823412" y="4698"/>
                    <a:pt x="832806" y="4229"/>
                  </a:cubicBezTo>
                  <a:cubicBezTo>
                    <a:pt x="845019" y="3759"/>
                    <a:pt x="857701" y="4698"/>
                    <a:pt x="869914" y="5638"/>
                  </a:cubicBezTo>
                  <a:cubicBezTo>
                    <a:pt x="870383" y="5638"/>
                    <a:pt x="870853" y="12683"/>
                    <a:pt x="870383" y="15972"/>
                  </a:cubicBezTo>
                  <a:cubicBezTo>
                    <a:pt x="860989" y="63413"/>
                    <a:pt x="855822" y="111793"/>
                    <a:pt x="841261" y="158295"/>
                  </a:cubicBezTo>
                  <a:cubicBezTo>
                    <a:pt x="826700" y="204797"/>
                    <a:pt x="793351" y="226404"/>
                    <a:pt x="745440" y="224525"/>
                  </a:cubicBezTo>
                  <a:cubicBezTo>
                    <a:pt x="700347" y="223116"/>
                    <a:pt x="676861" y="198221"/>
                    <a:pt x="677331" y="143264"/>
                  </a:cubicBezTo>
                  <a:cubicBezTo>
                    <a:pt x="684377" y="106157"/>
                    <a:pt x="690952" y="58715"/>
                    <a:pt x="702225" y="12683"/>
                  </a:cubicBezTo>
                  <a:cubicBezTo>
                    <a:pt x="704574" y="3524"/>
                    <a:pt x="711033" y="1762"/>
                    <a:pt x="718548" y="2232"/>
                  </a:cubicBezTo>
                  <a:close/>
                  <a:moveTo>
                    <a:pt x="1596564" y="0"/>
                  </a:moveTo>
                  <a:cubicBezTo>
                    <a:pt x="1600321" y="469"/>
                    <a:pt x="1608776" y="1879"/>
                    <a:pt x="1617231" y="2349"/>
                  </a:cubicBezTo>
                  <a:cubicBezTo>
                    <a:pt x="1639778" y="3288"/>
                    <a:pt x="1641656" y="13622"/>
                    <a:pt x="1633671" y="32410"/>
                  </a:cubicBezTo>
                  <a:cubicBezTo>
                    <a:pt x="1628974" y="42744"/>
                    <a:pt x="1626625" y="45562"/>
                    <a:pt x="1614413" y="43214"/>
                  </a:cubicBezTo>
                  <a:cubicBezTo>
                    <a:pt x="1565562" y="33820"/>
                    <a:pt x="1531743" y="50729"/>
                    <a:pt x="1516242" y="89716"/>
                  </a:cubicBezTo>
                  <a:cubicBezTo>
                    <a:pt x="1492757" y="150309"/>
                    <a:pt x="1525167" y="191644"/>
                    <a:pt x="1589048" y="182719"/>
                  </a:cubicBezTo>
                  <a:cubicBezTo>
                    <a:pt x="1597503" y="181310"/>
                    <a:pt x="1608776" y="171446"/>
                    <a:pt x="1610186" y="191174"/>
                  </a:cubicBezTo>
                  <a:cubicBezTo>
                    <a:pt x="1611125" y="204796"/>
                    <a:pt x="1615352" y="218418"/>
                    <a:pt x="1595154" y="220296"/>
                  </a:cubicBezTo>
                  <a:cubicBezTo>
                    <a:pt x="1586700" y="221236"/>
                    <a:pt x="1578245" y="223115"/>
                    <a:pt x="1569790" y="224054"/>
                  </a:cubicBezTo>
                  <a:cubicBezTo>
                    <a:pt x="1523288" y="228282"/>
                    <a:pt x="1485241" y="209963"/>
                    <a:pt x="1468331" y="176144"/>
                  </a:cubicBezTo>
                  <a:cubicBezTo>
                    <a:pt x="1449542" y="138096"/>
                    <a:pt x="1459407" y="78912"/>
                    <a:pt x="1489938" y="44623"/>
                  </a:cubicBezTo>
                  <a:cubicBezTo>
                    <a:pt x="1516712" y="14561"/>
                    <a:pt x="1551471" y="939"/>
                    <a:pt x="159656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AE004C-C972-456F-BD55-D9F5AFD2CE0F}"/>
                </a:ext>
              </a:extLst>
            </p:cNvPr>
            <p:cNvSpPr/>
            <p:nvPr/>
          </p:nvSpPr>
          <p:spPr>
            <a:xfrm>
              <a:off x="3997472" y="4286353"/>
              <a:ext cx="187887" cy="187886"/>
            </a:xfrm>
            <a:custGeom>
              <a:avLst/>
              <a:gdLst>
                <a:gd name="connsiteX0" fmla="*/ 190500 w 381000"/>
                <a:gd name="connsiteY0" fmla="*/ 380048 h 381000"/>
                <a:gd name="connsiteX1" fmla="*/ 34290 w 381000"/>
                <a:gd name="connsiteY1" fmla="*/ 381000 h 381000"/>
                <a:gd name="connsiteX2" fmla="*/ 0 w 381000"/>
                <a:gd name="connsiteY2" fmla="*/ 345758 h 381000"/>
                <a:gd name="connsiteX3" fmla="*/ 0 w 381000"/>
                <a:gd name="connsiteY3" fmla="*/ 37147 h 381000"/>
                <a:gd name="connsiteX4" fmla="*/ 33338 w 381000"/>
                <a:gd name="connsiteY4" fmla="*/ 0 h 381000"/>
                <a:gd name="connsiteX5" fmla="*/ 346710 w 381000"/>
                <a:gd name="connsiteY5" fmla="*/ 0 h 381000"/>
                <a:gd name="connsiteX6" fmla="*/ 381000 w 381000"/>
                <a:gd name="connsiteY6" fmla="*/ 36195 h 381000"/>
                <a:gd name="connsiteX7" fmla="*/ 381000 w 381000"/>
                <a:gd name="connsiteY7" fmla="*/ 344805 h 381000"/>
                <a:gd name="connsiteX8" fmla="*/ 342900 w 381000"/>
                <a:gd name="connsiteY8" fmla="*/ 381000 h 381000"/>
                <a:gd name="connsiteX9" fmla="*/ 190500 w 381000"/>
                <a:gd name="connsiteY9" fmla="*/ 38004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90500" y="380048"/>
                  </a:moveTo>
                  <a:cubicBezTo>
                    <a:pt x="138113" y="380048"/>
                    <a:pt x="85725" y="379095"/>
                    <a:pt x="34290" y="381000"/>
                  </a:cubicBezTo>
                  <a:cubicBezTo>
                    <a:pt x="6668" y="381953"/>
                    <a:pt x="0" y="371475"/>
                    <a:pt x="0" y="345758"/>
                  </a:cubicBezTo>
                  <a:cubicBezTo>
                    <a:pt x="952" y="242887"/>
                    <a:pt x="952" y="140017"/>
                    <a:pt x="0" y="37147"/>
                  </a:cubicBezTo>
                  <a:cubicBezTo>
                    <a:pt x="0" y="12382"/>
                    <a:pt x="3810" y="0"/>
                    <a:pt x="33338" y="0"/>
                  </a:cubicBezTo>
                  <a:cubicBezTo>
                    <a:pt x="138113" y="1905"/>
                    <a:pt x="241935" y="952"/>
                    <a:pt x="346710" y="0"/>
                  </a:cubicBezTo>
                  <a:cubicBezTo>
                    <a:pt x="374332" y="0"/>
                    <a:pt x="381000" y="9525"/>
                    <a:pt x="381000" y="36195"/>
                  </a:cubicBezTo>
                  <a:cubicBezTo>
                    <a:pt x="380047" y="139065"/>
                    <a:pt x="379095" y="241935"/>
                    <a:pt x="381000" y="344805"/>
                  </a:cubicBezTo>
                  <a:cubicBezTo>
                    <a:pt x="381952" y="375285"/>
                    <a:pt x="370522" y="381953"/>
                    <a:pt x="342900" y="381000"/>
                  </a:cubicBezTo>
                  <a:cubicBezTo>
                    <a:pt x="291465" y="378143"/>
                    <a:pt x="240982" y="380048"/>
                    <a:pt x="190500" y="38004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E6C7947-9143-4A51-A8E9-75772A68250E}"/>
                </a:ext>
              </a:extLst>
            </p:cNvPr>
            <p:cNvSpPr/>
            <p:nvPr/>
          </p:nvSpPr>
          <p:spPr>
            <a:xfrm>
              <a:off x="4231388" y="4286353"/>
              <a:ext cx="187887" cy="183188"/>
            </a:xfrm>
            <a:custGeom>
              <a:avLst/>
              <a:gdLst>
                <a:gd name="connsiteX0" fmla="*/ 192405 w 381000"/>
                <a:gd name="connsiteY0" fmla="*/ 380048 h 371475"/>
                <a:gd name="connsiteX1" fmla="*/ 30480 w 381000"/>
                <a:gd name="connsiteY1" fmla="*/ 380048 h 371475"/>
                <a:gd name="connsiteX2" fmla="*/ 0 w 381000"/>
                <a:gd name="connsiteY2" fmla="*/ 350520 h 371475"/>
                <a:gd name="connsiteX3" fmla="*/ 0 w 381000"/>
                <a:gd name="connsiteY3" fmla="*/ 27622 h 371475"/>
                <a:gd name="connsiteX4" fmla="*/ 27623 w 381000"/>
                <a:gd name="connsiteY4" fmla="*/ 0 h 371475"/>
                <a:gd name="connsiteX5" fmla="*/ 350520 w 381000"/>
                <a:gd name="connsiteY5" fmla="*/ 0 h 371475"/>
                <a:gd name="connsiteX6" fmla="*/ 381000 w 381000"/>
                <a:gd name="connsiteY6" fmla="*/ 34290 h 371475"/>
                <a:gd name="connsiteX7" fmla="*/ 381000 w 381000"/>
                <a:gd name="connsiteY7" fmla="*/ 347662 h 371475"/>
                <a:gd name="connsiteX8" fmla="*/ 348615 w 381000"/>
                <a:gd name="connsiteY8" fmla="*/ 380048 h 371475"/>
                <a:gd name="connsiteX9" fmla="*/ 192405 w 381000"/>
                <a:gd name="connsiteY9" fmla="*/ 38004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2405" y="380048"/>
                  </a:moveTo>
                  <a:cubicBezTo>
                    <a:pt x="138113" y="380048"/>
                    <a:pt x="84773" y="379095"/>
                    <a:pt x="30480" y="380048"/>
                  </a:cubicBezTo>
                  <a:cubicBezTo>
                    <a:pt x="8573" y="381000"/>
                    <a:pt x="0" y="374333"/>
                    <a:pt x="0" y="350520"/>
                  </a:cubicBezTo>
                  <a:cubicBezTo>
                    <a:pt x="952" y="242887"/>
                    <a:pt x="952" y="135255"/>
                    <a:pt x="0" y="27622"/>
                  </a:cubicBezTo>
                  <a:cubicBezTo>
                    <a:pt x="0" y="7620"/>
                    <a:pt x="6668" y="0"/>
                    <a:pt x="27623" y="0"/>
                  </a:cubicBezTo>
                  <a:cubicBezTo>
                    <a:pt x="135255" y="952"/>
                    <a:pt x="242888" y="952"/>
                    <a:pt x="350520" y="0"/>
                  </a:cubicBezTo>
                  <a:cubicBezTo>
                    <a:pt x="377190" y="0"/>
                    <a:pt x="381000" y="12382"/>
                    <a:pt x="381000" y="34290"/>
                  </a:cubicBezTo>
                  <a:cubicBezTo>
                    <a:pt x="380048" y="139065"/>
                    <a:pt x="380048" y="243840"/>
                    <a:pt x="381000" y="347662"/>
                  </a:cubicBezTo>
                  <a:cubicBezTo>
                    <a:pt x="381000" y="372428"/>
                    <a:pt x="373380" y="381000"/>
                    <a:pt x="348615" y="380048"/>
                  </a:cubicBezTo>
                  <a:cubicBezTo>
                    <a:pt x="296227" y="379095"/>
                    <a:pt x="243840" y="380048"/>
                    <a:pt x="192405" y="38004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0269FB1-73FE-4BCF-BF93-ADAC0FD954D6}"/>
                </a:ext>
              </a:extLst>
            </p:cNvPr>
            <p:cNvSpPr/>
            <p:nvPr/>
          </p:nvSpPr>
          <p:spPr>
            <a:xfrm>
              <a:off x="1341698" y="4286353"/>
              <a:ext cx="187887" cy="187886"/>
            </a:xfrm>
            <a:custGeom>
              <a:avLst/>
              <a:gdLst>
                <a:gd name="connsiteX0" fmla="*/ 189547 w 381000"/>
                <a:gd name="connsiteY0" fmla="*/ 380047 h 381000"/>
                <a:gd name="connsiteX1" fmla="*/ 32385 w 381000"/>
                <a:gd name="connsiteY1" fmla="*/ 381000 h 381000"/>
                <a:gd name="connsiteX2" fmla="*/ 0 w 381000"/>
                <a:gd name="connsiteY2" fmla="*/ 348615 h 381000"/>
                <a:gd name="connsiteX3" fmla="*/ 0 w 381000"/>
                <a:gd name="connsiteY3" fmla="*/ 34290 h 381000"/>
                <a:gd name="connsiteX4" fmla="*/ 36195 w 381000"/>
                <a:gd name="connsiteY4" fmla="*/ 0 h 381000"/>
                <a:gd name="connsiteX5" fmla="*/ 345758 w 381000"/>
                <a:gd name="connsiteY5" fmla="*/ 0 h 381000"/>
                <a:gd name="connsiteX6" fmla="*/ 381000 w 381000"/>
                <a:gd name="connsiteY6" fmla="*/ 35242 h 381000"/>
                <a:gd name="connsiteX7" fmla="*/ 381000 w 381000"/>
                <a:gd name="connsiteY7" fmla="*/ 344805 h 381000"/>
                <a:gd name="connsiteX8" fmla="*/ 341947 w 381000"/>
                <a:gd name="connsiteY8" fmla="*/ 381000 h 381000"/>
                <a:gd name="connsiteX9" fmla="*/ 189547 w 381000"/>
                <a:gd name="connsiteY9" fmla="*/ 380047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89547" y="380047"/>
                  </a:moveTo>
                  <a:cubicBezTo>
                    <a:pt x="137160" y="380047"/>
                    <a:pt x="84772" y="379095"/>
                    <a:pt x="32385" y="381000"/>
                  </a:cubicBezTo>
                  <a:cubicBezTo>
                    <a:pt x="7620" y="381953"/>
                    <a:pt x="0" y="374333"/>
                    <a:pt x="0" y="348615"/>
                  </a:cubicBezTo>
                  <a:cubicBezTo>
                    <a:pt x="952" y="243840"/>
                    <a:pt x="952" y="139065"/>
                    <a:pt x="0" y="34290"/>
                  </a:cubicBezTo>
                  <a:cubicBezTo>
                    <a:pt x="0" y="5715"/>
                    <a:pt x="10477" y="0"/>
                    <a:pt x="36195" y="0"/>
                  </a:cubicBezTo>
                  <a:cubicBezTo>
                    <a:pt x="139065" y="952"/>
                    <a:pt x="241935" y="952"/>
                    <a:pt x="345758" y="0"/>
                  </a:cubicBezTo>
                  <a:cubicBezTo>
                    <a:pt x="372427" y="0"/>
                    <a:pt x="381000" y="8572"/>
                    <a:pt x="381000" y="35242"/>
                  </a:cubicBezTo>
                  <a:cubicBezTo>
                    <a:pt x="380047" y="138113"/>
                    <a:pt x="379095" y="240983"/>
                    <a:pt x="381000" y="344805"/>
                  </a:cubicBezTo>
                  <a:cubicBezTo>
                    <a:pt x="381952" y="376238"/>
                    <a:pt x="369570" y="381953"/>
                    <a:pt x="341947" y="381000"/>
                  </a:cubicBezTo>
                  <a:cubicBezTo>
                    <a:pt x="291465" y="378143"/>
                    <a:pt x="240983" y="380047"/>
                    <a:pt x="189547" y="38004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9D67350-7ABF-4500-9064-760E637D8345}"/>
                </a:ext>
              </a:extLst>
            </p:cNvPr>
            <p:cNvSpPr/>
            <p:nvPr/>
          </p:nvSpPr>
          <p:spPr>
            <a:xfrm>
              <a:off x="1576048" y="4286353"/>
              <a:ext cx="187887" cy="183188"/>
            </a:xfrm>
            <a:custGeom>
              <a:avLst/>
              <a:gdLst>
                <a:gd name="connsiteX0" fmla="*/ 190578 w 381000"/>
                <a:gd name="connsiteY0" fmla="*/ 380047 h 371475"/>
                <a:gd name="connsiteX1" fmla="*/ 29606 w 381000"/>
                <a:gd name="connsiteY1" fmla="*/ 380047 h 371475"/>
                <a:gd name="connsiteX2" fmla="*/ 78 w 381000"/>
                <a:gd name="connsiteY2" fmla="*/ 350520 h 371475"/>
                <a:gd name="connsiteX3" fmla="*/ 78 w 381000"/>
                <a:gd name="connsiteY3" fmla="*/ 32385 h 371475"/>
                <a:gd name="connsiteX4" fmla="*/ 33416 w 381000"/>
                <a:gd name="connsiteY4" fmla="*/ 0 h 371475"/>
                <a:gd name="connsiteX5" fmla="*/ 346788 w 381000"/>
                <a:gd name="connsiteY5" fmla="*/ 0 h 371475"/>
                <a:gd name="connsiteX6" fmla="*/ 381078 w 381000"/>
                <a:gd name="connsiteY6" fmla="*/ 30480 h 371475"/>
                <a:gd name="connsiteX7" fmla="*/ 381078 w 381000"/>
                <a:gd name="connsiteY7" fmla="*/ 353378 h 371475"/>
                <a:gd name="connsiteX8" fmla="*/ 353456 w 381000"/>
                <a:gd name="connsiteY8" fmla="*/ 380047 h 371475"/>
                <a:gd name="connsiteX9" fmla="*/ 190578 w 381000"/>
                <a:gd name="connsiteY9" fmla="*/ 380047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0578" y="380047"/>
                  </a:moveTo>
                  <a:cubicBezTo>
                    <a:pt x="136286" y="380047"/>
                    <a:pt x="82946" y="379095"/>
                    <a:pt x="29606" y="380047"/>
                  </a:cubicBezTo>
                  <a:cubicBezTo>
                    <a:pt x="6746" y="381000"/>
                    <a:pt x="-874" y="372428"/>
                    <a:pt x="78" y="350520"/>
                  </a:cubicBezTo>
                  <a:cubicBezTo>
                    <a:pt x="1031" y="244793"/>
                    <a:pt x="1031" y="138113"/>
                    <a:pt x="78" y="32385"/>
                  </a:cubicBezTo>
                  <a:cubicBezTo>
                    <a:pt x="78" y="6667"/>
                    <a:pt x="8651" y="0"/>
                    <a:pt x="33416" y="0"/>
                  </a:cubicBezTo>
                  <a:cubicBezTo>
                    <a:pt x="138191" y="952"/>
                    <a:pt x="242013" y="952"/>
                    <a:pt x="346788" y="0"/>
                  </a:cubicBezTo>
                  <a:cubicBezTo>
                    <a:pt x="369648" y="0"/>
                    <a:pt x="381078" y="3810"/>
                    <a:pt x="381078" y="30480"/>
                  </a:cubicBezTo>
                  <a:cubicBezTo>
                    <a:pt x="380126" y="138113"/>
                    <a:pt x="380126" y="245745"/>
                    <a:pt x="381078" y="353378"/>
                  </a:cubicBezTo>
                  <a:cubicBezTo>
                    <a:pt x="381078" y="374333"/>
                    <a:pt x="374411" y="380047"/>
                    <a:pt x="353456" y="380047"/>
                  </a:cubicBezTo>
                  <a:cubicBezTo>
                    <a:pt x="298211" y="379095"/>
                    <a:pt x="243918" y="380047"/>
                    <a:pt x="190578" y="3800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5E077F-1D48-4DEE-B0CA-96490EEDD9A6}"/>
                </a:ext>
              </a:extLst>
            </p:cNvPr>
            <p:cNvSpPr/>
            <p:nvPr/>
          </p:nvSpPr>
          <p:spPr>
            <a:xfrm>
              <a:off x="949216" y="5911088"/>
              <a:ext cx="356984" cy="356984"/>
            </a:xfrm>
            <a:custGeom>
              <a:avLst/>
              <a:gdLst>
                <a:gd name="connsiteX0" fmla="*/ 731520 w 723900"/>
                <a:gd name="connsiteY0" fmla="*/ 364807 h 723900"/>
                <a:gd name="connsiteX1" fmla="*/ 366712 w 723900"/>
                <a:gd name="connsiteY1" fmla="*/ 729615 h 723900"/>
                <a:gd name="connsiteX2" fmla="*/ 0 w 723900"/>
                <a:gd name="connsiteY2" fmla="*/ 364807 h 723900"/>
                <a:gd name="connsiteX3" fmla="*/ 366712 w 723900"/>
                <a:gd name="connsiteY3" fmla="*/ 0 h 723900"/>
                <a:gd name="connsiteX4" fmla="*/ 731520 w 723900"/>
                <a:gd name="connsiteY4" fmla="*/ 36480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731520" y="364807"/>
                  </a:moveTo>
                  <a:cubicBezTo>
                    <a:pt x="731520" y="567690"/>
                    <a:pt x="569595" y="730568"/>
                    <a:pt x="366712" y="729615"/>
                  </a:cubicBezTo>
                  <a:cubicBezTo>
                    <a:pt x="164782" y="729615"/>
                    <a:pt x="0" y="565785"/>
                    <a:pt x="0" y="364807"/>
                  </a:cubicBezTo>
                  <a:cubicBezTo>
                    <a:pt x="0" y="162878"/>
                    <a:pt x="162877" y="953"/>
                    <a:pt x="366712" y="0"/>
                  </a:cubicBezTo>
                  <a:cubicBezTo>
                    <a:pt x="570548" y="953"/>
                    <a:pt x="731520" y="160972"/>
                    <a:pt x="731520" y="36480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2C55437-D489-4AF5-8606-5F05739D448A}"/>
                </a:ext>
              </a:extLst>
            </p:cNvPr>
            <p:cNvSpPr/>
            <p:nvPr/>
          </p:nvSpPr>
          <p:spPr>
            <a:xfrm>
              <a:off x="3636724" y="5911088"/>
              <a:ext cx="356984" cy="356984"/>
            </a:xfrm>
            <a:custGeom>
              <a:avLst/>
              <a:gdLst>
                <a:gd name="connsiteX0" fmla="*/ 367669 w 723900"/>
                <a:gd name="connsiteY0" fmla="*/ 732477 h 723900"/>
                <a:gd name="connsiteX1" fmla="*/ 4 w 723900"/>
                <a:gd name="connsiteY1" fmla="*/ 367669 h 723900"/>
                <a:gd name="connsiteX2" fmla="*/ 364812 w 723900"/>
                <a:gd name="connsiteY2" fmla="*/ 4 h 723900"/>
                <a:gd name="connsiteX3" fmla="*/ 732477 w 723900"/>
                <a:gd name="connsiteY3" fmla="*/ 364812 h 723900"/>
                <a:gd name="connsiteX4" fmla="*/ 367669 w 723900"/>
                <a:gd name="connsiteY4" fmla="*/ 73247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367669" y="732477"/>
                  </a:moveTo>
                  <a:cubicBezTo>
                    <a:pt x="165739" y="732477"/>
                    <a:pt x="957" y="568647"/>
                    <a:pt x="4" y="367669"/>
                  </a:cubicBezTo>
                  <a:cubicBezTo>
                    <a:pt x="-948" y="166692"/>
                    <a:pt x="163834" y="957"/>
                    <a:pt x="364812" y="4"/>
                  </a:cubicBezTo>
                  <a:cubicBezTo>
                    <a:pt x="565789" y="-948"/>
                    <a:pt x="731524" y="162882"/>
                    <a:pt x="732477" y="364812"/>
                  </a:cubicBezTo>
                  <a:cubicBezTo>
                    <a:pt x="733429" y="566742"/>
                    <a:pt x="568647" y="731524"/>
                    <a:pt x="367669" y="7324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161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>
            <a:extLst>
              <a:ext uri="{FF2B5EF4-FFF2-40B4-BE49-F238E27FC236}">
                <a16:creationId xmlns:a16="http://schemas.microsoft.com/office/drawing/2014/main" id="{A7D93D44-45AB-4E1C-99F5-30BC47E0FD19}"/>
              </a:ext>
            </a:extLst>
          </p:cNvPr>
          <p:cNvSpPr/>
          <p:nvPr/>
        </p:nvSpPr>
        <p:spPr>
          <a:xfrm>
            <a:off x="0" y="-3600"/>
            <a:ext cx="3311691" cy="686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" name="그룹 13">
            <a:extLst>
              <a:ext uri="{FF2B5EF4-FFF2-40B4-BE49-F238E27FC236}">
                <a16:creationId xmlns:a16="http://schemas.microsoft.com/office/drawing/2014/main" id="{14948877-9A32-4B26-90A4-171C1766F5F0}"/>
              </a:ext>
            </a:extLst>
          </p:cNvPr>
          <p:cNvGrpSpPr/>
          <p:nvPr/>
        </p:nvGrpSpPr>
        <p:grpSpPr>
          <a:xfrm>
            <a:off x="827388" y="4688732"/>
            <a:ext cx="2402198" cy="2052636"/>
            <a:chOff x="523919" y="5144040"/>
            <a:chExt cx="1869352" cy="1597328"/>
          </a:xfrm>
        </p:grpSpPr>
        <p:sp>
          <p:nvSpPr>
            <p:cNvPr id="5" name="Oval 2">
              <a:extLst>
                <a:ext uri="{FF2B5EF4-FFF2-40B4-BE49-F238E27FC236}">
                  <a16:creationId xmlns:a16="http://schemas.microsoft.com/office/drawing/2014/main" id="{1A8C11E7-5E17-4F49-B146-16BC55C19971}"/>
                </a:ext>
              </a:extLst>
            </p:cNvPr>
            <p:cNvSpPr/>
            <p:nvPr userDrawn="1"/>
          </p:nvSpPr>
          <p:spPr>
            <a:xfrm>
              <a:off x="1259632" y="5702855"/>
              <a:ext cx="1133639" cy="1038513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2">
              <a:extLst>
                <a:ext uri="{FF2B5EF4-FFF2-40B4-BE49-F238E27FC236}">
                  <a16:creationId xmlns:a16="http://schemas.microsoft.com/office/drawing/2014/main" id="{1BD562CA-B1CC-4898-8726-3BF4AFE8C138}"/>
                </a:ext>
              </a:extLst>
            </p:cNvPr>
            <p:cNvSpPr/>
            <p:nvPr userDrawn="1"/>
          </p:nvSpPr>
          <p:spPr>
            <a:xfrm rot="21072396">
              <a:off x="1100613" y="5144040"/>
              <a:ext cx="888676" cy="814105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2">
              <a:extLst>
                <a:ext uri="{FF2B5EF4-FFF2-40B4-BE49-F238E27FC236}">
                  <a16:creationId xmlns:a16="http://schemas.microsoft.com/office/drawing/2014/main" id="{3C077AFF-582F-4E62-8337-8FCD99010F53}"/>
                </a:ext>
              </a:extLst>
            </p:cNvPr>
            <p:cNvSpPr/>
            <p:nvPr userDrawn="1"/>
          </p:nvSpPr>
          <p:spPr>
            <a:xfrm rot="21072396">
              <a:off x="523919" y="5876969"/>
              <a:ext cx="705977" cy="646737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413730D-B5EA-476B-849E-188233B46BB9}"/>
              </a:ext>
            </a:extLst>
          </p:cNvPr>
          <p:cNvSpPr/>
          <p:nvPr/>
        </p:nvSpPr>
        <p:spPr>
          <a:xfrm>
            <a:off x="4138258" y="478971"/>
            <a:ext cx="7204194" cy="132104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123E20-EFD9-4AEB-AD82-1E283EB6767C}"/>
              </a:ext>
            </a:extLst>
          </p:cNvPr>
          <p:cNvSpPr txBox="1"/>
          <p:nvPr/>
        </p:nvSpPr>
        <p:spPr>
          <a:xfrm>
            <a:off x="236425" y="388831"/>
            <a:ext cx="3067418" cy="923330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  <a:cs typeface="Arial" pitchFamily="34" charset="0"/>
              </a:rPr>
              <a:t>Problem</a:t>
            </a:r>
            <a:endParaRPr lang="ko-KR" altLang="en-US" sz="6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88BF6E-B6FC-423D-8388-39724D0263CC}"/>
              </a:ext>
            </a:extLst>
          </p:cNvPr>
          <p:cNvSpPr/>
          <p:nvPr/>
        </p:nvSpPr>
        <p:spPr>
          <a:xfrm>
            <a:off x="4138258" y="2007541"/>
            <a:ext cx="7204194" cy="132104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4FEC91-B70D-4FDD-B4E0-20A70091B020}"/>
              </a:ext>
            </a:extLst>
          </p:cNvPr>
          <p:cNvSpPr/>
          <p:nvPr/>
        </p:nvSpPr>
        <p:spPr>
          <a:xfrm>
            <a:off x="4138258" y="3536111"/>
            <a:ext cx="7204194" cy="132104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DE29FE-C75D-4B99-987B-4EB0D9823A84}"/>
              </a:ext>
            </a:extLst>
          </p:cNvPr>
          <p:cNvSpPr/>
          <p:nvPr/>
        </p:nvSpPr>
        <p:spPr>
          <a:xfrm>
            <a:off x="4138258" y="5064681"/>
            <a:ext cx="7204194" cy="132104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29E14-072A-4110-9DD7-8DA8755D5340}"/>
              </a:ext>
            </a:extLst>
          </p:cNvPr>
          <p:cNvSpPr txBox="1"/>
          <p:nvPr/>
        </p:nvSpPr>
        <p:spPr>
          <a:xfrm>
            <a:off x="5735186" y="898319"/>
            <a:ext cx="5266798" cy="461665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Covid-19 rapid transfer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94FF5E-4714-4065-9384-66534A3F7E72}"/>
              </a:ext>
            </a:extLst>
          </p:cNvPr>
          <p:cNvSpPr/>
          <p:nvPr/>
        </p:nvSpPr>
        <p:spPr>
          <a:xfrm>
            <a:off x="4582594" y="747150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68A773-F88F-4D9B-85B7-6A404702E0C0}"/>
              </a:ext>
            </a:extLst>
          </p:cNvPr>
          <p:cNvSpPr/>
          <p:nvPr/>
        </p:nvSpPr>
        <p:spPr>
          <a:xfrm>
            <a:off x="4582594" y="2266306"/>
            <a:ext cx="792088" cy="792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CDF741-D0EA-4D20-96D6-54049621AEC9}"/>
              </a:ext>
            </a:extLst>
          </p:cNvPr>
          <p:cNvSpPr/>
          <p:nvPr/>
        </p:nvSpPr>
        <p:spPr>
          <a:xfrm>
            <a:off x="4582594" y="3785462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147E9E-7073-49EF-9800-BEAFE23EFEB2}"/>
              </a:ext>
            </a:extLst>
          </p:cNvPr>
          <p:cNvSpPr/>
          <p:nvPr/>
        </p:nvSpPr>
        <p:spPr>
          <a:xfrm>
            <a:off x="4582594" y="5304618"/>
            <a:ext cx="792088" cy="792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ounded Rectangle 25">
            <a:extLst>
              <a:ext uri="{FF2B5EF4-FFF2-40B4-BE49-F238E27FC236}">
                <a16:creationId xmlns:a16="http://schemas.microsoft.com/office/drawing/2014/main" id="{DB020AAB-ACB8-48AE-9ACC-94080BE42086}"/>
              </a:ext>
            </a:extLst>
          </p:cNvPr>
          <p:cNvSpPr/>
          <p:nvPr/>
        </p:nvSpPr>
        <p:spPr>
          <a:xfrm>
            <a:off x="4807222" y="4035540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Chord 32">
            <a:extLst>
              <a:ext uri="{FF2B5EF4-FFF2-40B4-BE49-F238E27FC236}">
                <a16:creationId xmlns:a16="http://schemas.microsoft.com/office/drawing/2014/main" id="{2F612839-B5F8-4D20-B285-24CCD9A2E39B}"/>
              </a:ext>
            </a:extLst>
          </p:cNvPr>
          <p:cNvSpPr/>
          <p:nvPr/>
        </p:nvSpPr>
        <p:spPr>
          <a:xfrm>
            <a:off x="4806951" y="5533066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ounded Rectangle 40">
            <a:extLst>
              <a:ext uri="{FF2B5EF4-FFF2-40B4-BE49-F238E27FC236}">
                <a16:creationId xmlns:a16="http://schemas.microsoft.com/office/drawing/2014/main" id="{0A6DAA53-DC92-44FF-B5C5-838E37B62548}"/>
              </a:ext>
            </a:extLst>
          </p:cNvPr>
          <p:cNvSpPr/>
          <p:nvPr/>
        </p:nvSpPr>
        <p:spPr>
          <a:xfrm rot="2942052">
            <a:off x="4850362" y="2538368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7DBAD84C-6A12-4BDC-851E-053A5A8BE6AB}"/>
              </a:ext>
            </a:extLst>
          </p:cNvPr>
          <p:cNvSpPr>
            <a:spLocks noChangeAspect="1"/>
          </p:cNvSpPr>
          <p:nvPr/>
        </p:nvSpPr>
        <p:spPr>
          <a:xfrm>
            <a:off x="4862900" y="952161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EE90D2-8371-44EC-95D6-1688454F83F7}"/>
              </a:ext>
            </a:extLst>
          </p:cNvPr>
          <p:cNvSpPr txBox="1"/>
          <p:nvPr/>
        </p:nvSpPr>
        <p:spPr>
          <a:xfrm>
            <a:off x="5725163" y="2290070"/>
            <a:ext cx="5266798" cy="830997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Lack of capacity and equipment in hospitals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97BB75-8F2A-488B-BA95-B9BA83B957B9}"/>
              </a:ext>
            </a:extLst>
          </p:cNvPr>
          <p:cNvSpPr txBox="1"/>
          <p:nvPr/>
        </p:nvSpPr>
        <p:spPr>
          <a:xfrm>
            <a:off x="5725163" y="3895870"/>
            <a:ext cx="5266798" cy="461665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Doctors emigration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0638EC-F17F-434B-AA35-22D6923274EA}"/>
              </a:ext>
            </a:extLst>
          </p:cNvPr>
          <p:cNvSpPr txBox="1"/>
          <p:nvPr/>
        </p:nvSpPr>
        <p:spPr>
          <a:xfrm>
            <a:off x="5725163" y="5496541"/>
            <a:ext cx="5266798" cy="830997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Country financial crisis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6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2" grpId="0" animBg="1"/>
      <p:bldP spid="13" grpId="0" animBg="1"/>
      <p:bldP spid="15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/>
      <p:bldP spid="29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D163132-3CC9-4ED1-96E7-94ED06090D64}"/>
              </a:ext>
            </a:extLst>
          </p:cNvPr>
          <p:cNvGrpSpPr/>
          <p:nvPr/>
        </p:nvGrpSpPr>
        <p:grpSpPr>
          <a:xfrm>
            <a:off x="2804645" y="2799907"/>
            <a:ext cx="786508" cy="1309462"/>
            <a:chOff x="756338" y="2636912"/>
            <a:chExt cx="1152128" cy="19181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CCE12FB-3048-446D-8347-602B742AC1D7}"/>
                </a:ext>
              </a:extLst>
            </p:cNvPr>
            <p:cNvGrpSpPr/>
            <p:nvPr/>
          </p:nvGrpSpPr>
          <p:grpSpPr>
            <a:xfrm>
              <a:off x="756338" y="2636912"/>
              <a:ext cx="1152128" cy="1918185"/>
              <a:chOff x="3631246" y="4903910"/>
              <a:chExt cx="446244" cy="742954"/>
            </a:xfrm>
          </p:grpSpPr>
          <p:sp>
            <p:nvSpPr>
              <p:cNvPr id="44" name="Freeform 6">
                <a:extLst>
                  <a:ext uri="{FF2B5EF4-FFF2-40B4-BE49-F238E27FC236}">
                    <a16:creationId xmlns:a16="http://schemas.microsoft.com/office/drawing/2014/main" id="{D00F3EE6-EBD4-4ECD-9B55-50D8A592BB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1246" y="4903910"/>
                <a:ext cx="446244" cy="742954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45" name="Rounded Rectangle 49">
                <a:extLst>
                  <a:ext uri="{FF2B5EF4-FFF2-40B4-BE49-F238E27FC236}">
                    <a16:creationId xmlns:a16="http://schemas.microsoft.com/office/drawing/2014/main" id="{51FD6AAB-232E-4757-B2AF-9B8711E23A98}"/>
                  </a:ext>
                </a:extLst>
              </p:cNvPr>
              <p:cNvSpPr/>
              <p:nvPr/>
            </p:nvSpPr>
            <p:spPr>
              <a:xfrm>
                <a:off x="3802267" y="4938019"/>
                <a:ext cx="104202" cy="2004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F366F26-1968-49FF-A581-E33622EA2865}"/>
                  </a:ext>
                </a:extLst>
              </p:cNvPr>
              <p:cNvSpPr/>
              <p:nvPr/>
            </p:nvSpPr>
            <p:spPr>
              <a:xfrm>
                <a:off x="3822161" y="5563917"/>
                <a:ext cx="64414" cy="644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7" name="Right Triangle 3">
                <a:extLst>
                  <a:ext uri="{FF2B5EF4-FFF2-40B4-BE49-F238E27FC236}">
                    <a16:creationId xmlns:a16="http://schemas.microsoft.com/office/drawing/2014/main" id="{A1B5D54A-9F54-4707-BCAD-E2D8B20A6FE4}"/>
                  </a:ext>
                </a:extLst>
              </p:cNvPr>
              <p:cNvSpPr/>
              <p:nvPr/>
            </p:nvSpPr>
            <p:spPr>
              <a:xfrm flipV="1">
                <a:off x="3667586" y="4984405"/>
                <a:ext cx="353926" cy="561866"/>
              </a:xfrm>
              <a:custGeom>
                <a:avLst/>
                <a:gdLst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070" h="660238">
                    <a:moveTo>
                      <a:pt x="0" y="660238"/>
                    </a:moveTo>
                    <a:lnTo>
                      <a:pt x="0" y="0"/>
                    </a:lnTo>
                    <a:cubicBezTo>
                      <a:pt x="179823" y="397879"/>
                      <a:pt x="710167" y="602719"/>
                      <a:pt x="1149070" y="660238"/>
                    </a:cubicBezTo>
                    <a:lnTo>
                      <a:pt x="0" y="660238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09421A6-E6BE-454B-955B-D37238C54135}"/>
                </a:ext>
              </a:extLst>
            </p:cNvPr>
            <p:cNvSpPr/>
            <p:nvPr/>
          </p:nvSpPr>
          <p:spPr>
            <a:xfrm>
              <a:off x="1260394" y="4352086"/>
              <a:ext cx="144017" cy="14401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5BF392-5D0F-4A28-B627-CC829DC3666D}"/>
              </a:ext>
            </a:extLst>
          </p:cNvPr>
          <p:cNvSpPr/>
          <p:nvPr/>
        </p:nvSpPr>
        <p:spPr>
          <a:xfrm>
            <a:off x="3405286" y="3418416"/>
            <a:ext cx="548033" cy="74014"/>
          </a:xfrm>
          <a:custGeom>
            <a:avLst/>
            <a:gdLst>
              <a:gd name="connsiteX0" fmla="*/ 37007 w 548033"/>
              <a:gd name="connsiteY0" fmla="*/ 0 h 74014"/>
              <a:gd name="connsiteX1" fmla="*/ 548033 w 548033"/>
              <a:gd name="connsiteY1" fmla="*/ 0 h 74014"/>
              <a:gd name="connsiteX2" fmla="*/ 548033 w 548033"/>
              <a:gd name="connsiteY2" fmla="*/ 73374 h 74014"/>
              <a:gd name="connsiteX3" fmla="*/ 37007 w 548033"/>
              <a:gd name="connsiteY3" fmla="*/ 74014 h 74014"/>
              <a:gd name="connsiteX4" fmla="*/ 0 w 548033"/>
              <a:gd name="connsiteY4" fmla="*/ 37007 h 74014"/>
              <a:gd name="connsiteX5" fmla="*/ 37007 w 548033"/>
              <a:gd name="connsiteY5" fmla="*/ 0 h 7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033" h="74014">
                <a:moveTo>
                  <a:pt x="37007" y="0"/>
                </a:moveTo>
                <a:lnTo>
                  <a:pt x="548033" y="0"/>
                </a:lnTo>
                <a:lnTo>
                  <a:pt x="548033" y="73374"/>
                </a:lnTo>
                <a:lnTo>
                  <a:pt x="37007" y="74014"/>
                </a:lnTo>
                <a:cubicBezTo>
                  <a:pt x="16535" y="74014"/>
                  <a:pt x="0" y="56692"/>
                  <a:pt x="0" y="37007"/>
                </a:cubicBezTo>
                <a:cubicBezTo>
                  <a:pt x="0" y="16535"/>
                  <a:pt x="17322" y="0"/>
                  <a:pt x="37007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7EFC2CE-8920-45A3-BAD7-488164AB9ECF}"/>
              </a:ext>
            </a:extLst>
          </p:cNvPr>
          <p:cNvGrpSpPr/>
          <p:nvPr/>
        </p:nvGrpSpPr>
        <p:grpSpPr>
          <a:xfrm>
            <a:off x="-7366" y="2231690"/>
            <a:ext cx="4086409" cy="2407122"/>
            <a:chOff x="-7366" y="2231690"/>
            <a:chExt cx="4086409" cy="2407122"/>
          </a:xfrm>
          <a:solidFill>
            <a:schemeClr val="accent4"/>
          </a:solidFill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Freeform 36">
              <a:extLst>
                <a:ext uri="{FF2B5EF4-FFF2-40B4-BE49-F238E27FC236}">
                  <a16:creationId xmlns:a16="http://schemas.microsoft.com/office/drawing/2014/main" id="{51995150-19E4-48E2-AFCD-3BDCA3FFA79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40850" y="2833400"/>
              <a:ext cx="2055457" cy="1210749"/>
            </a:xfrm>
            <a:custGeom>
              <a:avLst/>
              <a:gdLst/>
              <a:ahLst/>
              <a:cxnLst/>
              <a:rect l="l" t="t" r="r" b="b"/>
              <a:pathLst>
                <a:path w="1255887" h="739769">
                  <a:moveTo>
                    <a:pt x="0" y="0"/>
                  </a:moveTo>
                  <a:lnTo>
                    <a:pt x="101935" y="0"/>
                  </a:lnTo>
                  <a:lnTo>
                    <a:pt x="126181" y="48492"/>
                  </a:lnTo>
                  <a:lnTo>
                    <a:pt x="165558" y="135996"/>
                  </a:lnTo>
                  <a:lnTo>
                    <a:pt x="194726" y="204540"/>
                  </a:lnTo>
                  <a:lnTo>
                    <a:pt x="223893" y="276001"/>
                  </a:lnTo>
                  <a:lnTo>
                    <a:pt x="255978" y="341629"/>
                  </a:lnTo>
                  <a:lnTo>
                    <a:pt x="288062" y="408715"/>
                  </a:lnTo>
                  <a:lnTo>
                    <a:pt x="327439" y="467050"/>
                  </a:lnTo>
                  <a:lnTo>
                    <a:pt x="369732" y="522469"/>
                  </a:lnTo>
                  <a:lnTo>
                    <a:pt x="423693" y="567679"/>
                  </a:lnTo>
                  <a:lnTo>
                    <a:pt x="452861" y="588097"/>
                  </a:lnTo>
                  <a:lnTo>
                    <a:pt x="489320" y="612889"/>
                  </a:lnTo>
                  <a:lnTo>
                    <a:pt x="528697" y="631848"/>
                  </a:lnTo>
                  <a:lnTo>
                    <a:pt x="573907" y="646432"/>
                  </a:lnTo>
                  <a:lnTo>
                    <a:pt x="622034" y="655183"/>
                  </a:lnTo>
                  <a:lnTo>
                    <a:pt x="674536" y="649349"/>
                  </a:lnTo>
                  <a:lnTo>
                    <a:pt x="741622" y="628932"/>
                  </a:lnTo>
                  <a:lnTo>
                    <a:pt x="799957" y="599764"/>
                  </a:lnTo>
                  <a:lnTo>
                    <a:pt x="849543" y="561846"/>
                  </a:lnTo>
                  <a:lnTo>
                    <a:pt x="894753" y="519552"/>
                  </a:lnTo>
                  <a:lnTo>
                    <a:pt x="935588" y="469967"/>
                  </a:lnTo>
                  <a:lnTo>
                    <a:pt x="969131" y="416007"/>
                  </a:lnTo>
                  <a:lnTo>
                    <a:pt x="998298" y="357671"/>
                  </a:lnTo>
                  <a:lnTo>
                    <a:pt x="1027466" y="296419"/>
                  </a:lnTo>
                  <a:lnTo>
                    <a:pt x="1053717" y="236625"/>
                  </a:lnTo>
                  <a:lnTo>
                    <a:pt x="1081427" y="175372"/>
                  </a:lnTo>
                  <a:lnTo>
                    <a:pt x="1107678" y="111203"/>
                  </a:lnTo>
                  <a:lnTo>
                    <a:pt x="1159187" y="0"/>
                  </a:lnTo>
                  <a:lnTo>
                    <a:pt x="1255887" y="0"/>
                  </a:lnTo>
                  <a:lnTo>
                    <a:pt x="1250600" y="10574"/>
                  </a:lnTo>
                  <a:lnTo>
                    <a:pt x="1218515" y="74743"/>
                  </a:lnTo>
                  <a:lnTo>
                    <a:pt x="1186431" y="140371"/>
                  </a:lnTo>
                  <a:lnTo>
                    <a:pt x="1160180" y="207457"/>
                  </a:lnTo>
                  <a:lnTo>
                    <a:pt x="1131012" y="273084"/>
                  </a:lnTo>
                  <a:lnTo>
                    <a:pt x="1101844" y="337254"/>
                  </a:lnTo>
                  <a:lnTo>
                    <a:pt x="1072676" y="399964"/>
                  </a:lnTo>
                  <a:lnTo>
                    <a:pt x="1040592" y="458300"/>
                  </a:lnTo>
                  <a:lnTo>
                    <a:pt x="1004132" y="515177"/>
                  </a:lnTo>
                  <a:lnTo>
                    <a:pt x="964755" y="567679"/>
                  </a:lnTo>
                  <a:lnTo>
                    <a:pt x="919545" y="615806"/>
                  </a:lnTo>
                  <a:lnTo>
                    <a:pt x="868502" y="655183"/>
                  </a:lnTo>
                  <a:lnTo>
                    <a:pt x="810166" y="690184"/>
                  </a:lnTo>
                  <a:lnTo>
                    <a:pt x="744539" y="719352"/>
                  </a:lnTo>
                  <a:lnTo>
                    <a:pt x="670161" y="736852"/>
                  </a:lnTo>
                  <a:lnTo>
                    <a:pt x="605991" y="739769"/>
                  </a:lnTo>
                  <a:lnTo>
                    <a:pt x="544739" y="732477"/>
                  </a:lnTo>
                  <a:lnTo>
                    <a:pt x="489320" y="710601"/>
                  </a:lnTo>
                  <a:lnTo>
                    <a:pt x="436818" y="687267"/>
                  </a:lnTo>
                  <a:lnTo>
                    <a:pt x="391608" y="658099"/>
                  </a:lnTo>
                  <a:lnTo>
                    <a:pt x="353690" y="631848"/>
                  </a:lnTo>
                  <a:lnTo>
                    <a:pt x="308480" y="591013"/>
                  </a:lnTo>
                  <a:lnTo>
                    <a:pt x="269103" y="544345"/>
                  </a:lnTo>
                  <a:lnTo>
                    <a:pt x="237019" y="490385"/>
                  </a:lnTo>
                  <a:lnTo>
                    <a:pt x="207851" y="434966"/>
                  </a:lnTo>
                  <a:lnTo>
                    <a:pt x="181600" y="376630"/>
                  </a:lnTo>
                  <a:lnTo>
                    <a:pt x="155349" y="315378"/>
                  </a:lnTo>
                  <a:lnTo>
                    <a:pt x="115972" y="227874"/>
                  </a:lnTo>
                  <a:lnTo>
                    <a:pt x="70762" y="140371"/>
                  </a:lnTo>
                  <a:lnTo>
                    <a:pt x="25552" y="528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353684FE-726F-4FD7-A093-6128EBEBEE7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070238" y="2630006"/>
              <a:ext cx="2407122" cy="1610489"/>
            </a:xfrm>
            <a:custGeom>
              <a:avLst/>
              <a:gdLst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52463 w 1608138"/>
                <a:gd name="connsiteY48" fmla="*/ 14288 h 1075928"/>
                <a:gd name="connsiteX49" fmla="*/ 655638 w 1608138"/>
                <a:gd name="connsiteY49" fmla="*/ 14288 h 1075928"/>
                <a:gd name="connsiteX50" fmla="*/ 658813 w 1608138"/>
                <a:gd name="connsiteY50" fmla="*/ 19050 h 1075928"/>
                <a:gd name="connsiteX51" fmla="*/ 663575 w 1608138"/>
                <a:gd name="connsiteY51" fmla="*/ 25400 h 1075928"/>
                <a:gd name="connsiteX52" fmla="*/ 676275 w 1608138"/>
                <a:gd name="connsiteY52" fmla="*/ 53975 h 1075928"/>
                <a:gd name="connsiteX53" fmla="*/ 676275 w 1608138"/>
                <a:gd name="connsiteY53" fmla="*/ 85725 h 1075928"/>
                <a:gd name="connsiteX54" fmla="*/ 666750 w 1608138"/>
                <a:gd name="connsiteY54" fmla="*/ 114300 h 1075928"/>
                <a:gd name="connsiteX55" fmla="*/ 649288 w 1608138"/>
                <a:gd name="connsiteY55" fmla="*/ 138113 h 1075928"/>
                <a:gd name="connsiteX56" fmla="*/ 617538 w 1608138"/>
                <a:gd name="connsiteY56" fmla="*/ 149225 h 1075928"/>
                <a:gd name="connsiteX57" fmla="*/ 585788 w 1608138"/>
                <a:gd name="connsiteY57" fmla="*/ 149225 h 1075928"/>
                <a:gd name="connsiteX58" fmla="*/ 550863 w 1608138"/>
                <a:gd name="connsiteY58" fmla="*/ 141288 h 1075928"/>
                <a:gd name="connsiteX59" fmla="*/ 517525 w 1608138"/>
                <a:gd name="connsiteY59" fmla="*/ 131763 h 1075928"/>
                <a:gd name="connsiteX60" fmla="*/ 479425 w 1608138"/>
                <a:gd name="connsiteY60" fmla="*/ 128588 h 1075928"/>
                <a:gd name="connsiteX61" fmla="*/ 441325 w 1608138"/>
                <a:gd name="connsiteY61" fmla="*/ 131763 h 1075928"/>
                <a:gd name="connsiteX62" fmla="*/ 360363 w 1608138"/>
                <a:gd name="connsiteY62" fmla="*/ 158750 h 1075928"/>
                <a:gd name="connsiteX63" fmla="*/ 292100 w 1608138"/>
                <a:gd name="connsiteY63" fmla="*/ 198438 h 1075928"/>
                <a:gd name="connsiteX64" fmla="*/ 231775 w 1608138"/>
                <a:gd name="connsiteY64" fmla="*/ 250825 h 1075928"/>
                <a:gd name="connsiteX65" fmla="*/ 182563 w 1608138"/>
                <a:gd name="connsiteY65" fmla="*/ 307975 h 1075928"/>
                <a:gd name="connsiteX66" fmla="*/ 141288 w 1608138"/>
                <a:gd name="connsiteY66" fmla="*/ 377825 h 1075928"/>
                <a:gd name="connsiteX67" fmla="*/ 109538 w 1608138"/>
                <a:gd name="connsiteY67" fmla="*/ 455613 h 1075928"/>
                <a:gd name="connsiteX68" fmla="*/ 98425 w 1608138"/>
                <a:gd name="connsiteY68" fmla="*/ 512763 h 1075928"/>
                <a:gd name="connsiteX69" fmla="*/ 92075 w 1608138"/>
                <a:gd name="connsiteY69" fmla="*/ 576263 h 1075928"/>
                <a:gd name="connsiteX70" fmla="*/ 95250 w 1608138"/>
                <a:gd name="connsiteY70" fmla="*/ 642938 h 1075928"/>
                <a:gd name="connsiteX71" fmla="*/ 101600 w 1608138"/>
                <a:gd name="connsiteY71" fmla="*/ 709613 h 1075928"/>
                <a:gd name="connsiteX72" fmla="*/ 109538 w 1608138"/>
                <a:gd name="connsiteY72" fmla="*/ 773113 h 1075928"/>
                <a:gd name="connsiteX73" fmla="*/ 123825 w 1608138"/>
                <a:gd name="connsiteY73" fmla="*/ 825500 h 1075928"/>
                <a:gd name="connsiteX74" fmla="*/ 161925 w 1608138"/>
                <a:gd name="connsiteY74" fmla="*/ 928688 h 1075928"/>
                <a:gd name="connsiteX75" fmla="*/ 207963 w 1608138"/>
                <a:gd name="connsiteY75" fmla="*/ 1030288 h 1075928"/>
                <a:gd name="connsiteX76" fmla="*/ 230783 w 1608138"/>
                <a:gd name="connsiteY76" fmla="*/ 1075928 h 1075928"/>
                <a:gd name="connsiteX77" fmla="*/ 119823 w 1608138"/>
                <a:gd name="connsiteY77" fmla="*/ 1075928 h 1075928"/>
                <a:gd name="connsiteX78" fmla="*/ 101600 w 1608138"/>
                <a:gd name="connsiteY78" fmla="*/ 1038225 h 1075928"/>
                <a:gd name="connsiteX79" fmla="*/ 60325 w 1608138"/>
                <a:gd name="connsiteY79" fmla="*/ 938213 h 1075928"/>
                <a:gd name="connsiteX80" fmla="*/ 28575 w 1608138"/>
                <a:gd name="connsiteY80" fmla="*/ 830263 h 1075928"/>
                <a:gd name="connsiteX81" fmla="*/ 14288 w 1608138"/>
                <a:gd name="connsiteY81" fmla="*/ 769938 h 1075928"/>
                <a:gd name="connsiteX82" fmla="*/ 6350 w 1608138"/>
                <a:gd name="connsiteY82" fmla="*/ 700088 h 1075928"/>
                <a:gd name="connsiteX83" fmla="*/ 0 w 1608138"/>
                <a:gd name="connsiteY83" fmla="*/ 628650 h 1075928"/>
                <a:gd name="connsiteX84" fmla="*/ 0 w 1608138"/>
                <a:gd name="connsiteY84" fmla="*/ 554038 h 1075928"/>
                <a:gd name="connsiteX85" fmla="*/ 9525 w 1608138"/>
                <a:gd name="connsiteY85" fmla="*/ 487363 h 1075928"/>
                <a:gd name="connsiteX86" fmla="*/ 23813 w 1608138"/>
                <a:gd name="connsiteY86" fmla="*/ 423863 h 1075928"/>
                <a:gd name="connsiteX87" fmla="*/ 52388 w 1608138"/>
                <a:gd name="connsiteY87" fmla="*/ 342900 h 1075928"/>
                <a:gd name="connsiteX88" fmla="*/ 95250 w 1608138"/>
                <a:gd name="connsiteY88" fmla="*/ 271463 h 1075928"/>
                <a:gd name="connsiteX89" fmla="*/ 144463 w 1608138"/>
                <a:gd name="connsiteY89" fmla="*/ 204788 h 1075928"/>
                <a:gd name="connsiteX90" fmla="*/ 204788 w 1608138"/>
                <a:gd name="connsiteY90" fmla="*/ 146050 h 1075928"/>
                <a:gd name="connsiteX91" fmla="*/ 271463 w 1608138"/>
                <a:gd name="connsiteY91" fmla="*/ 96838 h 1075928"/>
                <a:gd name="connsiteX92" fmla="*/ 346075 w 1608138"/>
                <a:gd name="connsiteY92" fmla="*/ 63500 h 1075928"/>
                <a:gd name="connsiteX93" fmla="*/ 395288 w 1608138"/>
                <a:gd name="connsiteY93" fmla="*/ 49213 h 1075928"/>
                <a:gd name="connsiteX94" fmla="*/ 447675 w 1608138"/>
                <a:gd name="connsiteY94" fmla="*/ 36513 h 1075928"/>
                <a:gd name="connsiteX95" fmla="*/ 500063 w 1608138"/>
                <a:gd name="connsiteY95" fmla="*/ 28575 h 1075928"/>
                <a:gd name="connsiteX96" fmla="*/ 549275 w 1608138"/>
                <a:gd name="connsiteY96" fmla="*/ 17463 h 1075928"/>
                <a:gd name="connsiteX97" fmla="*/ 595313 w 1608138"/>
                <a:gd name="connsiteY97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52463 w 1608138"/>
                <a:gd name="connsiteY48" fmla="*/ 14288 h 1075928"/>
                <a:gd name="connsiteX49" fmla="*/ 655638 w 1608138"/>
                <a:gd name="connsiteY49" fmla="*/ 14288 h 1075928"/>
                <a:gd name="connsiteX50" fmla="*/ 658813 w 1608138"/>
                <a:gd name="connsiteY50" fmla="*/ 19050 h 1075928"/>
                <a:gd name="connsiteX51" fmla="*/ 663575 w 1608138"/>
                <a:gd name="connsiteY51" fmla="*/ 25400 h 1075928"/>
                <a:gd name="connsiteX52" fmla="*/ 676275 w 1608138"/>
                <a:gd name="connsiteY52" fmla="*/ 53975 h 1075928"/>
                <a:gd name="connsiteX53" fmla="*/ 676275 w 1608138"/>
                <a:gd name="connsiteY53" fmla="*/ 85725 h 1075928"/>
                <a:gd name="connsiteX54" fmla="*/ 666750 w 1608138"/>
                <a:gd name="connsiteY54" fmla="*/ 114300 h 1075928"/>
                <a:gd name="connsiteX55" fmla="*/ 649288 w 1608138"/>
                <a:gd name="connsiteY55" fmla="*/ 138113 h 1075928"/>
                <a:gd name="connsiteX56" fmla="*/ 617538 w 1608138"/>
                <a:gd name="connsiteY56" fmla="*/ 149225 h 1075928"/>
                <a:gd name="connsiteX57" fmla="*/ 585788 w 1608138"/>
                <a:gd name="connsiteY57" fmla="*/ 149225 h 1075928"/>
                <a:gd name="connsiteX58" fmla="*/ 550863 w 1608138"/>
                <a:gd name="connsiteY58" fmla="*/ 141288 h 1075928"/>
                <a:gd name="connsiteX59" fmla="*/ 517525 w 1608138"/>
                <a:gd name="connsiteY59" fmla="*/ 131763 h 1075928"/>
                <a:gd name="connsiteX60" fmla="*/ 479425 w 1608138"/>
                <a:gd name="connsiteY60" fmla="*/ 128588 h 1075928"/>
                <a:gd name="connsiteX61" fmla="*/ 441325 w 1608138"/>
                <a:gd name="connsiteY61" fmla="*/ 131763 h 1075928"/>
                <a:gd name="connsiteX62" fmla="*/ 360363 w 1608138"/>
                <a:gd name="connsiteY62" fmla="*/ 158750 h 1075928"/>
                <a:gd name="connsiteX63" fmla="*/ 292100 w 1608138"/>
                <a:gd name="connsiteY63" fmla="*/ 198438 h 1075928"/>
                <a:gd name="connsiteX64" fmla="*/ 231775 w 1608138"/>
                <a:gd name="connsiteY64" fmla="*/ 250825 h 1075928"/>
                <a:gd name="connsiteX65" fmla="*/ 182563 w 1608138"/>
                <a:gd name="connsiteY65" fmla="*/ 307975 h 1075928"/>
                <a:gd name="connsiteX66" fmla="*/ 141288 w 1608138"/>
                <a:gd name="connsiteY66" fmla="*/ 377825 h 1075928"/>
                <a:gd name="connsiteX67" fmla="*/ 109538 w 1608138"/>
                <a:gd name="connsiteY67" fmla="*/ 455613 h 1075928"/>
                <a:gd name="connsiteX68" fmla="*/ 98425 w 1608138"/>
                <a:gd name="connsiteY68" fmla="*/ 512763 h 1075928"/>
                <a:gd name="connsiteX69" fmla="*/ 92075 w 1608138"/>
                <a:gd name="connsiteY69" fmla="*/ 576263 h 1075928"/>
                <a:gd name="connsiteX70" fmla="*/ 95250 w 1608138"/>
                <a:gd name="connsiteY70" fmla="*/ 642938 h 1075928"/>
                <a:gd name="connsiteX71" fmla="*/ 101600 w 1608138"/>
                <a:gd name="connsiteY71" fmla="*/ 709613 h 1075928"/>
                <a:gd name="connsiteX72" fmla="*/ 109538 w 1608138"/>
                <a:gd name="connsiteY72" fmla="*/ 773113 h 1075928"/>
                <a:gd name="connsiteX73" fmla="*/ 123825 w 1608138"/>
                <a:gd name="connsiteY73" fmla="*/ 825500 h 1075928"/>
                <a:gd name="connsiteX74" fmla="*/ 161925 w 1608138"/>
                <a:gd name="connsiteY74" fmla="*/ 928688 h 1075928"/>
                <a:gd name="connsiteX75" fmla="*/ 207963 w 1608138"/>
                <a:gd name="connsiteY75" fmla="*/ 1030288 h 1075928"/>
                <a:gd name="connsiteX76" fmla="*/ 230783 w 1608138"/>
                <a:gd name="connsiteY76" fmla="*/ 1075928 h 1075928"/>
                <a:gd name="connsiteX77" fmla="*/ 119823 w 1608138"/>
                <a:gd name="connsiteY77" fmla="*/ 1075928 h 1075928"/>
                <a:gd name="connsiteX78" fmla="*/ 101600 w 1608138"/>
                <a:gd name="connsiteY78" fmla="*/ 1038225 h 1075928"/>
                <a:gd name="connsiteX79" fmla="*/ 60325 w 1608138"/>
                <a:gd name="connsiteY79" fmla="*/ 938213 h 1075928"/>
                <a:gd name="connsiteX80" fmla="*/ 28575 w 1608138"/>
                <a:gd name="connsiteY80" fmla="*/ 830263 h 1075928"/>
                <a:gd name="connsiteX81" fmla="*/ 14288 w 1608138"/>
                <a:gd name="connsiteY81" fmla="*/ 769938 h 1075928"/>
                <a:gd name="connsiteX82" fmla="*/ 6350 w 1608138"/>
                <a:gd name="connsiteY82" fmla="*/ 700088 h 1075928"/>
                <a:gd name="connsiteX83" fmla="*/ 0 w 1608138"/>
                <a:gd name="connsiteY83" fmla="*/ 628650 h 1075928"/>
                <a:gd name="connsiteX84" fmla="*/ 0 w 1608138"/>
                <a:gd name="connsiteY84" fmla="*/ 554038 h 1075928"/>
                <a:gd name="connsiteX85" fmla="*/ 9525 w 1608138"/>
                <a:gd name="connsiteY85" fmla="*/ 487363 h 1075928"/>
                <a:gd name="connsiteX86" fmla="*/ 23813 w 1608138"/>
                <a:gd name="connsiteY86" fmla="*/ 423863 h 1075928"/>
                <a:gd name="connsiteX87" fmla="*/ 52388 w 1608138"/>
                <a:gd name="connsiteY87" fmla="*/ 342900 h 1075928"/>
                <a:gd name="connsiteX88" fmla="*/ 95250 w 1608138"/>
                <a:gd name="connsiteY88" fmla="*/ 271463 h 1075928"/>
                <a:gd name="connsiteX89" fmla="*/ 144463 w 1608138"/>
                <a:gd name="connsiteY89" fmla="*/ 204788 h 1075928"/>
                <a:gd name="connsiteX90" fmla="*/ 204788 w 1608138"/>
                <a:gd name="connsiteY90" fmla="*/ 146050 h 1075928"/>
                <a:gd name="connsiteX91" fmla="*/ 271463 w 1608138"/>
                <a:gd name="connsiteY91" fmla="*/ 96838 h 1075928"/>
                <a:gd name="connsiteX92" fmla="*/ 346075 w 1608138"/>
                <a:gd name="connsiteY92" fmla="*/ 63500 h 1075928"/>
                <a:gd name="connsiteX93" fmla="*/ 395288 w 1608138"/>
                <a:gd name="connsiteY93" fmla="*/ 49213 h 1075928"/>
                <a:gd name="connsiteX94" fmla="*/ 447675 w 1608138"/>
                <a:gd name="connsiteY94" fmla="*/ 36513 h 1075928"/>
                <a:gd name="connsiteX95" fmla="*/ 500063 w 1608138"/>
                <a:gd name="connsiteY95" fmla="*/ 28575 h 1075928"/>
                <a:gd name="connsiteX96" fmla="*/ 549275 w 1608138"/>
                <a:gd name="connsiteY96" fmla="*/ 17463 h 1075928"/>
                <a:gd name="connsiteX97" fmla="*/ 595313 w 1608138"/>
                <a:gd name="connsiteY97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52463 w 1608138"/>
                <a:gd name="connsiteY48" fmla="*/ 14288 h 1075928"/>
                <a:gd name="connsiteX49" fmla="*/ 655638 w 1608138"/>
                <a:gd name="connsiteY49" fmla="*/ 14288 h 1075928"/>
                <a:gd name="connsiteX50" fmla="*/ 658813 w 1608138"/>
                <a:gd name="connsiteY50" fmla="*/ 19050 h 1075928"/>
                <a:gd name="connsiteX51" fmla="*/ 663575 w 1608138"/>
                <a:gd name="connsiteY51" fmla="*/ 25400 h 1075928"/>
                <a:gd name="connsiteX52" fmla="*/ 676275 w 1608138"/>
                <a:gd name="connsiteY52" fmla="*/ 53975 h 1075928"/>
                <a:gd name="connsiteX53" fmla="*/ 676275 w 1608138"/>
                <a:gd name="connsiteY53" fmla="*/ 85725 h 1075928"/>
                <a:gd name="connsiteX54" fmla="*/ 666750 w 1608138"/>
                <a:gd name="connsiteY54" fmla="*/ 114300 h 1075928"/>
                <a:gd name="connsiteX55" fmla="*/ 649288 w 1608138"/>
                <a:gd name="connsiteY55" fmla="*/ 138113 h 1075928"/>
                <a:gd name="connsiteX56" fmla="*/ 617538 w 1608138"/>
                <a:gd name="connsiteY56" fmla="*/ 149225 h 1075928"/>
                <a:gd name="connsiteX57" fmla="*/ 585788 w 1608138"/>
                <a:gd name="connsiteY57" fmla="*/ 149225 h 1075928"/>
                <a:gd name="connsiteX58" fmla="*/ 550863 w 1608138"/>
                <a:gd name="connsiteY58" fmla="*/ 141288 h 1075928"/>
                <a:gd name="connsiteX59" fmla="*/ 517525 w 1608138"/>
                <a:gd name="connsiteY59" fmla="*/ 131763 h 1075928"/>
                <a:gd name="connsiteX60" fmla="*/ 479425 w 1608138"/>
                <a:gd name="connsiteY60" fmla="*/ 128588 h 1075928"/>
                <a:gd name="connsiteX61" fmla="*/ 441325 w 1608138"/>
                <a:gd name="connsiteY61" fmla="*/ 131763 h 1075928"/>
                <a:gd name="connsiteX62" fmla="*/ 360363 w 1608138"/>
                <a:gd name="connsiteY62" fmla="*/ 158750 h 1075928"/>
                <a:gd name="connsiteX63" fmla="*/ 292100 w 1608138"/>
                <a:gd name="connsiteY63" fmla="*/ 198438 h 1075928"/>
                <a:gd name="connsiteX64" fmla="*/ 231775 w 1608138"/>
                <a:gd name="connsiteY64" fmla="*/ 250825 h 1075928"/>
                <a:gd name="connsiteX65" fmla="*/ 182563 w 1608138"/>
                <a:gd name="connsiteY65" fmla="*/ 307975 h 1075928"/>
                <a:gd name="connsiteX66" fmla="*/ 141288 w 1608138"/>
                <a:gd name="connsiteY66" fmla="*/ 377825 h 1075928"/>
                <a:gd name="connsiteX67" fmla="*/ 109538 w 1608138"/>
                <a:gd name="connsiteY67" fmla="*/ 455613 h 1075928"/>
                <a:gd name="connsiteX68" fmla="*/ 98425 w 1608138"/>
                <a:gd name="connsiteY68" fmla="*/ 512763 h 1075928"/>
                <a:gd name="connsiteX69" fmla="*/ 92075 w 1608138"/>
                <a:gd name="connsiteY69" fmla="*/ 576263 h 1075928"/>
                <a:gd name="connsiteX70" fmla="*/ 95250 w 1608138"/>
                <a:gd name="connsiteY70" fmla="*/ 642938 h 1075928"/>
                <a:gd name="connsiteX71" fmla="*/ 101600 w 1608138"/>
                <a:gd name="connsiteY71" fmla="*/ 709613 h 1075928"/>
                <a:gd name="connsiteX72" fmla="*/ 109538 w 1608138"/>
                <a:gd name="connsiteY72" fmla="*/ 773113 h 1075928"/>
                <a:gd name="connsiteX73" fmla="*/ 123825 w 1608138"/>
                <a:gd name="connsiteY73" fmla="*/ 825500 h 1075928"/>
                <a:gd name="connsiteX74" fmla="*/ 161925 w 1608138"/>
                <a:gd name="connsiteY74" fmla="*/ 928688 h 1075928"/>
                <a:gd name="connsiteX75" fmla="*/ 207963 w 1608138"/>
                <a:gd name="connsiteY75" fmla="*/ 1030288 h 1075928"/>
                <a:gd name="connsiteX76" fmla="*/ 230783 w 1608138"/>
                <a:gd name="connsiteY76" fmla="*/ 1075928 h 1075928"/>
                <a:gd name="connsiteX77" fmla="*/ 119823 w 1608138"/>
                <a:gd name="connsiteY77" fmla="*/ 1075928 h 1075928"/>
                <a:gd name="connsiteX78" fmla="*/ 101600 w 1608138"/>
                <a:gd name="connsiteY78" fmla="*/ 1038225 h 1075928"/>
                <a:gd name="connsiteX79" fmla="*/ 60325 w 1608138"/>
                <a:gd name="connsiteY79" fmla="*/ 938213 h 1075928"/>
                <a:gd name="connsiteX80" fmla="*/ 28575 w 1608138"/>
                <a:gd name="connsiteY80" fmla="*/ 830263 h 1075928"/>
                <a:gd name="connsiteX81" fmla="*/ 14288 w 1608138"/>
                <a:gd name="connsiteY81" fmla="*/ 769938 h 1075928"/>
                <a:gd name="connsiteX82" fmla="*/ 6350 w 1608138"/>
                <a:gd name="connsiteY82" fmla="*/ 700088 h 1075928"/>
                <a:gd name="connsiteX83" fmla="*/ 0 w 1608138"/>
                <a:gd name="connsiteY83" fmla="*/ 628650 h 1075928"/>
                <a:gd name="connsiteX84" fmla="*/ 0 w 1608138"/>
                <a:gd name="connsiteY84" fmla="*/ 554038 h 1075928"/>
                <a:gd name="connsiteX85" fmla="*/ 9525 w 1608138"/>
                <a:gd name="connsiteY85" fmla="*/ 487363 h 1075928"/>
                <a:gd name="connsiteX86" fmla="*/ 23813 w 1608138"/>
                <a:gd name="connsiteY86" fmla="*/ 423863 h 1075928"/>
                <a:gd name="connsiteX87" fmla="*/ 52388 w 1608138"/>
                <a:gd name="connsiteY87" fmla="*/ 342900 h 1075928"/>
                <a:gd name="connsiteX88" fmla="*/ 95250 w 1608138"/>
                <a:gd name="connsiteY88" fmla="*/ 271463 h 1075928"/>
                <a:gd name="connsiteX89" fmla="*/ 144463 w 1608138"/>
                <a:gd name="connsiteY89" fmla="*/ 204788 h 1075928"/>
                <a:gd name="connsiteX90" fmla="*/ 204788 w 1608138"/>
                <a:gd name="connsiteY90" fmla="*/ 146050 h 1075928"/>
                <a:gd name="connsiteX91" fmla="*/ 271463 w 1608138"/>
                <a:gd name="connsiteY91" fmla="*/ 96838 h 1075928"/>
                <a:gd name="connsiteX92" fmla="*/ 346075 w 1608138"/>
                <a:gd name="connsiteY92" fmla="*/ 63500 h 1075928"/>
                <a:gd name="connsiteX93" fmla="*/ 395288 w 1608138"/>
                <a:gd name="connsiteY93" fmla="*/ 49213 h 1075928"/>
                <a:gd name="connsiteX94" fmla="*/ 447675 w 1608138"/>
                <a:gd name="connsiteY94" fmla="*/ 36513 h 1075928"/>
                <a:gd name="connsiteX95" fmla="*/ 500063 w 1608138"/>
                <a:gd name="connsiteY95" fmla="*/ 28575 h 1075928"/>
                <a:gd name="connsiteX96" fmla="*/ 549275 w 1608138"/>
                <a:gd name="connsiteY96" fmla="*/ 17463 h 1075928"/>
                <a:gd name="connsiteX97" fmla="*/ 595313 w 1608138"/>
                <a:gd name="connsiteY97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52463 w 1608138"/>
                <a:gd name="connsiteY48" fmla="*/ 14288 h 1075928"/>
                <a:gd name="connsiteX49" fmla="*/ 658813 w 1608138"/>
                <a:gd name="connsiteY49" fmla="*/ 19050 h 1075928"/>
                <a:gd name="connsiteX50" fmla="*/ 663575 w 1608138"/>
                <a:gd name="connsiteY50" fmla="*/ 25400 h 1075928"/>
                <a:gd name="connsiteX51" fmla="*/ 676275 w 1608138"/>
                <a:gd name="connsiteY51" fmla="*/ 53975 h 1075928"/>
                <a:gd name="connsiteX52" fmla="*/ 676275 w 1608138"/>
                <a:gd name="connsiteY52" fmla="*/ 85725 h 1075928"/>
                <a:gd name="connsiteX53" fmla="*/ 666750 w 1608138"/>
                <a:gd name="connsiteY53" fmla="*/ 114300 h 1075928"/>
                <a:gd name="connsiteX54" fmla="*/ 649288 w 1608138"/>
                <a:gd name="connsiteY54" fmla="*/ 138113 h 1075928"/>
                <a:gd name="connsiteX55" fmla="*/ 617538 w 1608138"/>
                <a:gd name="connsiteY55" fmla="*/ 149225 h 1075928"/>
                <a:gd name="connsiteX56" fmla="*/ 585788 w 1608138"/>
                <a:gd name="connsiteY56" fmla="*/ 149225 h 1075928"/>
                <a:gd name="connsiteX57" fmla="*/ 550863 w 1608138"/>
                <a:gd name="connsiteY57" fmla="*/ 141288 h 1075928"/>
                <a:gd name="connsiteX58" fmla="*/ 517525 w 1608138"/>
                <a:gd name="connsiteY58" fmla="*/ 131763 h 1075928"/>
                <a:gd name="connsiteX59" fmla="*/ 479425 w 1608138"/>
                <a:gd name="connsiteY59" fmla="*/ 128588 h 1075928"/>
                <a:gd name="connsiteX60" fmla="*/ 441325 w 1608138"/>
                <a:gd name="connsiteY60" fmla="*/ 131763 h 1075928"/>
                <a:gd name="connsiteX61" fmla="*/ 360363 w 1608138"/>
                <a:gd name="connsiteY61" fmla="*/ 158750 h 1075928"/>
                <a:gd name="connsiteX62" fmla="*/ 292100 w 1608138"/>
                <a:gd name="connsiteY62" fmla="*/ 198438 h 1075928"/>
                <a:gd name="connsiteX63" fmla="*/ 231775 w 1608138"/>
                <a:gd name="connsiteY63" fmla="*/ 250825 h 1075928"/>
                <a:gd name="connsiteX64" fmla="*/ 182563 w 1608138"/>
                <a:gd name="connsiteY64" fmla="*/ 307975 h 1075928"/>
                <a:gd name="connsiteX65" fmla="*/ 141288 w 1608138"/>
                <a:gd name="connsiteY65" fmla="*/ 377825 h 1075928"/>
                <a:gd name="connsiteX66" fmla="*/ 109538 w 1608138"/>
                <a:gd name="connsiteY66" fmla="*/ 455613 h 1075928"/>
                <a:gd name="connsiteX67" fmla="*/ 98425 w 1608138"/>
                <a:gd name="connsiteY67" fmla="*/ 512763 h 1075928"/>
                <a:gd name="connsiteX68" fmla="*/ 92075 w 1608138"/>
                <a:gd name="connsiteY68" fmla="*/ 576263 h 1075928"/>
                <a:gd name="connsiteX69" fmla="*/ 95250 w 1608138"/>
                <a:gd name="connsiteY69" fmla="*/ 642938 h 1075928"/>
                <a:gd name="connsiteX70" fmla="*/ 101600 w 1608138"/>
                <a:gd name="connsiteY70" fmla="*/ 709613 h 1075928"/>
                <a:gd name="connsiteX71" fmla="*/ 109538 w 1608138"/>
                <a:gd name="connsiteY71" fmla="*/ 773113 h 1075928"/>
                <a:gd name="connsiteX72" fmla="*/ 123825 w 1608138"/>
                <a:gd name="connsiteY72" fmla="*/ 825500 h 1075928"/>
                <a:gd name="connsiteX73" fmla="*/ 161925 w 1608138"/>
                <a:gd name="connsiteY73" fmla="*/ 928688 h 1075928"/>
                <a:gd name="connsiteX74" fmla="*/ 207963 w 1608138"/>
                <a:gd name="connsiteY74" fmla="*/ 1030288 h 1075928"/>
                <a:gd name="connsiteX75" fmla="*/ 230783 w 1608138"/>
                <a:gd name="connsiteY75" fmla="*/ 1075928 h 1075928"/>
                <a:gd name="connsiteX76" fmla="*/ 119823 w 1608138"/>
                <a:gd name="connsiteY76" fmla="*/ 1075928 h 1075928"/>
                <a:gd name="connsiteX77" fmla="*/ 101600 w 1608138"/>
                <a:gd name="connsiteY77" fmla="*/ 1038225 h 1075928"/>
                <a:gd name="connsiteX78" fmla="*/ 60325 w 1608138"/>
                <a:gd name="connsiteY78" fmla="*/ 938213 h 1075928"/>
                <a:gd name="connsiteX79" fmla="*/ 28575 w 1608138"/>
                <a:gd name="connsiteY79" fmla="*/ 830263 h 1075928"/>
                <a:gd name="connsiteX80" fmla="*/ 14288 w 1608138"/>
                <a:gd name="connsiteY80" fmla="*/ 769938 h 1075928"/>
                <a:gd name="connsiteX81" fmla="*/ 6350 w 1608138"/>
                <a:gd name="connsiteY81" fmla="*/ 700088 h 1075928"/>
                <a:gd name="connsiteX82" fmla="*/ 0 w 1608138"/>
                <a:gd name="connsiteY82" fmla="*/ 628650 h 1075928"/>
                <a:gd name="connsiteX83" fmla="*/ 0 w 1608138"/>
                <a:gd name="connsiteY83" fmla="*/ 554038 h 1075928"/>
                <a:gd name="connsiteX84" fmla="*/ 9525 w 1608138"/>
                <a:gd name="connsiteY84" fmla="*/ 487363 h 1075928"/>
                <a:gd name="connsiteX85" fmla="*/ 23813 w 1608138"/>
                <a:gd name="connsiteY85" fmla="*/ 423863 h 1075928"/>
                <a:gd name="connsiteX86" fmla="*/ 52388 w 1608138"/>
                <a:gd name="connsiteY86" fmla="*/ 342900 h 1075928"/>
                <a:gd name="connsiteX87" fmla="*/ 95250 w 1608138"/>
                <a:gd name="connsiteY87" fmla="*/ 271463 h 1075928"/>
                <a:gd name="connsiteX88" fmla="*/ 144463 w 1608138"/>
                <a:gd name="connsiteY88" fmla="*/ 204788 h 1075928"/>
                <a:gd name="connsiteX89" fmla="*/ 204788 w 1608138"/>
                <a:gd name="connsiteY89" fmla="*/ 146050 h 1075928"/>
                <a:gd name="connsiteX90" fmla="*/ 271463 w 1608138"/>
                <a:gd name="connsiteY90" fmla="*/ 96838 h 1075928"/>
                <a:gd name="connsiteX91" fmla="*/ 346075 w 1608138"/>
                <a:gd name="connsiteY91" fmla="*/ 63500 h 1075928"/>
                <a:gd name="connsiteX92" fmla="*/ 395288 w 1608138"/>
                <a:gd name="connsiteY92" fmla="*/ 49213 h 1075928"/>
                <a:gd name="connsiteX93" fmla="*/ 447675 w 1608138"/>
                <a:gd name="connsiteY93" fmla="*/ 36513 h 1075928"/>
                <a:gd name="connsiteX94" fmla="*/ 500063 w 1608138"/>
                <a:gd name="connsiteY94" fmla="*/ 28575 h 1075928"/>
                <a:gd name="connsiteX95" fmla="*/ 549275 w 1608138"/>
                <a:gd name="connsiteY95" fmla="*/ 17463 h 1075928"/>
                <a:gd name="connsiteX96" fmla="*/ 595313 w 1608138"/>
                <a:gd name="connsiteY96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58813 w 1608138"/>
                <a:gd name="connsiteY48" fmla="*/ 19050 h 1075928"/>
                <a:gd name="connsiteX49" fmla="*/ 663575 w 1608138"/>
                <a:gd name="connsiteY49" fmla="*/ 25400 h 1075928"/>
                <a:gd name="connsiteX50" fmla="*/ 676275 w 1608138"/>
                <a:gd name="connsiteY50" fmla="*/ 53975 h 1075928"/>
                <a:gd name="connsiteX51" fmla="*/ 676275 w 1608138"/>
                <a:gd name="connsiteY51" fmla="*/ 85725 h 1075928"/>
                <a:gd name="connsiteX52" fmla="*/ 666750 w 1608138"/>
                <a:gd name="connsiteY52" fmla="*/ 114300 h 1075928"/>
                <a:gd name="connsiteX53" fmla="*/ 649288 w 1608138"/>
                <a:gd name="connsiteY53" fmla="*/ 138113 h 1075928"/>
                <a:gd name="connsiteX54" fmla="*/ 617538 w 1608138"/>
                <a:gd name="connsiteY54" fmla="*/ 149225 h 1075928"/>
                <a:gd name="connsiteX55" fmla="*/ 585788 w 1608138"/>
                <a:gd name="connsiteY55" fmla="*/ 149225 h 1075928"/>
                <a:gd name="connsiteX56" fmla="*/ 550863 w 1608138"/>
                <a:gd name="connsiteY56" fmla="*/ 141288 h 1075928"/>
                <a:gd name="connsiteX57" fmla="*/ 517525 w 1608138"/>
                <a:gd name="connsiteY57" fmla="*/ 131763 h 1075928"/>
                <a:gd name="connsiteX58" fmla="*/ 479425 w 1608138"/>
                <a:gd name="connsiteY58" fmla="*/ 128588 h 1075928"/>
                <a:gd name="connsiteX59" fmla="*/ 441325 w 1608138"/>
                <a:gd name="connsiteY59" fmla="*/ 131763 h 1075928"/>
                <a:gd name="connsiteX60" fmla="*/ 360363 w 1608138"/>
                <a:gd name="connsiteY60" fmla="*/ 158750 h 1075928"/>
                <a:gd name="connsiteX61" fmla="*/ 292100 w 1608138"/>
                <a:gd name="connsiteY61" fmla="*/ 198438 h 1075928"/>
                <a:gd name="connsiteX62" fmla="*/ 231775 w 1608138"/>
                <a:gd name="connsiteY62" fmla="*/ 250825 h 1075928"/>
                <a:gd name="connsiteX63" fmla="*/ 182563 w 1608138"/>
                <a:gd name="connsiteY63" fmla="*/ 307975 h 1075928"/>
                <a:gd name="connsiteX64" fmla="*/ 141288 w 1608138"/>
                <a:gd name="connsiteY64" fmla="*/ 377825 h 1075928"/>
                <a:gd name="connsiteX65" fmla="*/ 109538 w 1608138"/>
                <a:gd name="connsiteY65" fmla="*/ 455613 h 1075928"/>
                <a:gd name="connsiteX66" fmla="*/ 98425 w 1608138"/>
                <a:gd name="connsiteY66" fmla="*/ 512763 h 1075928"/>
                <a:gd name="connsiteX67" fmla="*/ 92075 w 1608138"/>
                <a:gd name="connsiteY67" fmla="*/ 576263 h 1075928"/>
                <a:gd name="connsiteX68" fmla="*/ 95250 w 1608138"/>
                <a:gd name="connsiteY68" fmla="*/ 642938 h 1075928"/>
                <a:gd name="connsiteX69" fmla="*/ 101600 w 1608138"/>
                <a:gd name="connsiteY69" fmla="*/ 709613 h 1075928"/>
                <a:gd name="connsiteX70" fmla="*/ 109538 w 1608138"/>
                <a:gd name="connsiteY70" fmla="*/ 773113 h 1075928"/>
                <a:gd name="connsiteX71" fmla="*/ 123825 w 1608138"/>
                <a:gd name="connsiteY71" fmla="*/ 825500 h 1075928"/>
                <a:gd name="connsiteX72" fmla="*/ 161925 w 1608138"/>
                <a:gd name="connsiteY72" fmla="*/ 928688 h 1075928"/>
                <a:gd name="connsiteX73" fmla="*/ 207963 w 1608138"/>
                <a:gd name="connsiteY73" fmla="*/ 1030288 h 1075928"/>
                <a:gd name="connsiteX74" fmla="*/ 230783 w 1608138"/>
                <a:gd name="connsiteY74" fmla="*/ 1075928 h 1075928"/>
                <a:gd name="connsiteX75" fmla="*/ 119823 w 1608138"/>
                <a:gd name="connsiteY75" fmla="*/ 1075928 h 1075928"/>
                <a:gd name="connsiteX76" fmla="*/ 101600 w 1608138"/>
                <a:gd name="connsiteY76" fmla="*/ 1038225 h 1075928"/>
                <a:gd name="connsiteX77" fmla="*/ 60325 w 1608138"/>
                <a:gd name="connsiteY77" fmla="*/ 938213 h 1075928"/>
                <a:gd name="connsiteX78" fmla="*/ 28575 w 1608138"/>
                <a:gd name="connsiteY78" fmla="*/ 830263 h 1075928"/>
                <a:gd name="connsiteX79" fmla="*/ 14288 w 1608138"/>
                <a:gd name="connsiteY79" fmla="*/ 769938 h 1075928"/>
                <a:gd name="connsiteX80" fmla="*/ 6350 w 1608138"/>
                <a:gd name="connsiteY80" fmla="*/ 700088 h 1075928"/>
                <a:gd name="connsiteX81" fmla="*/ 0 w 1608138"/>
                <a:gd name="connsiteY81" fmla="*/ 628650 h 1075928"/>
                <a:gd name="connsiteX82" fmla="*/ 0 w 1608138"/>
                <a:gd name="connsiteY82" fmla="*/ 554038 h 1075928"/>
                <a:gd name="connsiteX83" fmla="*/ 9525 w 1608138"/>
                <a:gd name="connsiteY83" fmla="*/ 487363 h 1075928"/>
                <a:gd name="connsiteX84" fmla="*/ 23813 w 1608138"/>
                <a:gd name="connsiteY84" fmla="*/ 423863 h 1075928"/>
                <a:gd name="connsiteX85" fmla="*/ 52388 w 1608138"/>
                <a:gd name="connsiteY85" fmla="*/ 342900 h 1075928"/>
                <a:gd name="connsiteX86" fmla="*/ 95250 w 1608138"/>
                <a:gd name="connsiteY86" fmla="*/ 271463 h 1075928"/>
                <a:gd name="connsiteX87" fmla="*/ 144463 w 1608138"/>
                <a:gd name="connsiteY87" fmla="*/ 204788 h 1075928"/>
                <a:gd name="connsiteX88" fmla="*/ 204788 w 1608138"/>
                <a:gd name="connsiteY88" fmla="*/ 146050 h 1075928"/>
                <a:gd name="connsiteX89" fmla="*/ 271463 w 1608138"/>
                <a:gd name="connsiteY89" fmla="*/ 96838 h 1075928"/>
                <a:gd name="connsiteX90" fmla="*/ 346075 w 1608138"/>
                <a:gd name="connsiteY90" fmla="*/ 63500 h 1075928"/>
                <a:gd name="connsiteX91" fmla="*/ 395288 w 1608138"/>
                <a:gd name="connsiteY91" fmla="*/ 49213 h 1075928"/>
                <a:gd name="connsiteX92" fmla="*/ 447675 w 1608138"/>
                <a:gd name="connsiteY92" fmla="*/ 36513 h 1075928"/>
                <a:gd name="connsiteX93" fmla="*/ 500063 w 1608138"/>
                <a:gd name="connsiteY93" fmla="*/ 28575 h 1075928"/>
                <a:gd name="connsiteX94" fmla="*/ 549275 w 1608138"/>
                <a:gd name="connsiteY94" fmla="*/ 17463 h 1075928"/>
                <a:gd name="connsiteX95" fmla="*/ 595313 w 1608138"/>
                <a:gd name="connsiteY95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63575 w 1608138"/>
                <a:gd name="connsiteY48" fmla="*/ 25400 h 1075928"/>
                <a:gd name="connsiteX49" fmla="*/ 676275 w 1608138"/>
                <a:gd name="connsiteY49" fmla="*/ 53975 h 1075928"/>
                <a:gd name="connsiteX50" fmla="*/ 676275 w 1608138"/>
                <a:gd name="connsiteY50" fmla="*/ 85725 h 1075928"/>
                <a:gd name="connsiteX51" fmla="*/ 666750 w 1608138"/>
                <a:gd name="connsiteY51" fmla="*/ 114300 h 1075928"/>
                <a:gd name="connsiteX52" fmla="*/ 649288 w 1608138"/>
                <a:gd name="connsiteY52" fmla="*/ 138113 h 1075928"/>
                <a:gd name="connsiteX53" fmla="*/ 617538 w 1608138"/>
                <a:gd name="connsiteY53" fmla="*/ 149225 h 1075928"/>
                <a:gd name="connsiteX54" fmla="*/ 585788 w 1608138"/>
                <a:gd name="connsiteY54" fmla="*/ 149225 h 1075928"/>
                <a:gd name="connsiteX55" fmla="*/ 550863 w 1608138"/>
                <a:gd name="connsiteY55" fmla="*/ 141288 h 1075928"/>
                <a:gd name="connsiteX56" fmla="*/ 517525 w 1608138"/>
                <a:gd name="connsiteY56" fmla="*/ 131763 h 1075928"/>
                <a:gd name="connsiteX57" fmla="*/ 479425 w 1608138"/>
                <a:gd name="connsiteY57" fmla="*/ 128588 h 1075928"/>
                <a:gd name="connsiteX58" fmla="*/ 441325 w 1608138"/>
                <a:gd name="connsiteY58" fmla="*/ 131763 h 1075928"/>
                <a:gd name="connsiteX59" fmla="*/ 360363 w 1608138"/>
                <a:gd name="connsiteY59" fmla="*/ 158750 h 1075928"/>
                <a:gd name="connsiteX60" fmla="*/ 292100 w 1608138"/>
                <a:gd name="connsiteY60" fmla="*/ 198438 h 1075928"/>
                <a:gd name="connsiteX61" fmla="*/ 231775 w 1608138"/>
                <a:gd name="connsiteY61" fmla="*/ 250825 h 1075928"/>
                <a:gd name="connsiteX62" fmla="*/ 182563 w 1608138"/>
                <a:gd name="connsiteY62" fmla="*/ 307975 h 1075928"/>
                <a:gd name="connsiteX63" fmla="*/ 141288 w 1608138"/>
                <a:gd name="connsiteY63" fmla="*/ 377825 h 1075928"/>
                <a:gd name="connsiteX64" fmla="*/ 109538 w 1608138"/>
                <a:gd name="connsiteY64" fmla="*/ 455613 h 1075928"/>
                <a:gd name="connsiteX65" fmla="*/ 98425 w 1608138"/>
                <a:gd name="connsiteY65" fmla="*/ 512763 h 1075928"/>
                <a:gd name="connsiteX66" fmla="*/ 92075 w 1608138"/>
                <a:gd name="connsiteY66" fmla="*/ 576263 h 1075928"/>
                <a:gd name="connsiteX67" fmla="*/ 95250 w 1608138"/>
                <a:gd name="connsiteY67" fmla="*/ 642938 h 1075928"/>
                <a:gd name="connsiteX68" fmla="*/ 101600 w 1608138"/>
                <a:gd name="connsiteY68" fmla="*/ 709613 h 1075928"/>
                <a:gd name="connsiteX69" fmla="*/ 109538 w 1608138"/>
                <a:gd name="connsiteY69" fmla="*/ 773113 h 1075928"/>
                <a:gd name="connsiteX70" fmla="*/ 123825 w 1608138"/>
                <a:gd name="connsiteY70" fmla="*/ 825500 h 1075928"/>
                <a:gd name="connsiteX71" fmla="*/ 161925 w 1608138"/>
                <a:gd name="connsiteY71" fmla="*/ 928688 h 1075928"/>
                <a:gd name="connsiteX72" fmla="*/ 207963 w 1608138"/>
                <a:gd name="connsiteY72" fmla="*/ 1030288 h 1075928"/>
                <a:gd name="connsiteX73" fmla="*/ 230783 w 1608138"/>
                <a:gd name="connsiteY73" fmla="*/ 1075928 h 1075928"/>
                <a:gd name="connsiteX74" fmla="*/ 119823 w 1608138"/>
                <a:gd name="connsiteY74" fmla="*/ 1075928 h 1075928"/>
                <a:gd name="connsiteX75" fmla="*/ 101600 w 1608138"/>
                <a:gd name="connsiteY75" fmla="*/ 1038225 h 1075928"/>
                <a:gd name="connsiteX76" fmla="*/ 60325 w 1608138"/>
                <a:gd name="connsiteY76" fmla="*/ 938213 h 1075928"/>
                <a:gd name="connsiteX77" fmla="*/ 28575 w 1608138"/>
                <a:gd name="connsiteY77" fmla="*/ 830263 h 1075928"/>
                <a:gd name="connsiteX78" fmla="*/ 14288 w 1608138"/>
                <a:gd name="connsiteY78" fmla="*/ 769938 h 1075928"/>
                <a:gd name="connsiteX79" fmla="*/ 6350 w 1608138"/>
                <a:gd name="connsiteY79" fmla="*/ 700088 h 1075928"/>
                <a:gd name="connsiteX80" fmla="*/ 0 w 1608138"/>
                <a:gd name="connsiteY80" fmla="*/ 628650 h 1075928"/>
                <a:gd name="connsiteX81" fmla="*/ 0 w 1608138"/>
                <a:gd name="connsiteY81" fmla="*/ 554038 h 1075928"/>
                <a:gd name="connsiteX82" fmla="*/ 9525 w 1608138"/>
                <a:gd name="connsiteY82" fmla="*/ 487363 h 1075928"/>
                <a:gd name="connsiteX83" fmla="*/ 23813 w 1608138"/>
                <a:gd name="connsiteY83" fmla="*/ 423863 h 1075928"/>
                <a:gd name="connsiteX84" fmla="*/ 52388 w 1608138"/>
                <a:gd name="connsiteY84" fmla="*/ 342900 h 1075928"/>
                <a:gd name="connsiteX85" fmla="*/ 95250 w 1608138"/>
                <a:gd name="connsiteY85" fmla="*/ 271463 h 1075928"/>
                <a:gd name="connsiteX86" fmla="*/ 144463 w 1608138"/>
                <a:gd name="connsiteY86" fmla="*/ 204788 h 1075928"/>
                <a:gd name="connsiteX87" fmla="*/ 204788 w 1608138"/>
                <a:gd name="connsiteY87" fmla="*/ 146050 h 1075928"/>
                <a:gd name="connsiteX88" fmla="*/ 271463 w 1608138"/>
                <a:gd name="connsiteY88" fmla="*/ 96838 h 1075928"/>
                <a:gd name="connsiteX89" fmla="*/ 346075 w 1608138"/>
                <a:gd name="connsiteY89" fmla="*/ 63500 h 1075928"/>
                <a:gd name="connsiteX90" fmla="*/ 395288 w 1608138"/>
                <a:gd name="connsiteY90" fmla="*/ 49213 h 1075928"/>
                <a:gd name="connsiteX91" fmla="*/ 447675 w 1608138"/>
                <a:gd name="connsiteY91" fmla="*/ 36513 h 1075928"/>
                <a:gd name="connsiteX92" fmla="*/ 500063 w 1608138"/>
                <a:gd name="connsiteY92" fmla="*/ 28575 h 1075928"/>
                <a:gd name="connsiteX93" fmla="*/ 549275 w 1608138"/>
                <a:gd name="connsiteY93" fmla="*/ 17463 h 1075928"/>
                <a:gd name="connsiteX94" fmla="*/ 595313 w 1608138"/>
                <a:gd name="connsiteY94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63575 w 1608138"/>
                <a:gd name="connsiteY47" fmla="*/ 25400 h 1075928"/>
                <a:gd name="connsiteX48" fmla="*/ 676275 w 1608138"/>
                <a:gd name="connsiteY48" fmla="*/ 53975 h 1075928"/>
                <a:gd name="connsiteX49" fmla="*/ 676275 w 1608138"/>
                <a:gd name="connsiteY49" fmla="*/ 85725 h 1075928"/>
                <a:gd name="connsiteX50" fmla="*/ 666750 w 1608138"/>
                <a:gd name="connsiteY50" fmla="*/ 114300 h 1075928"/>
                <a:gd name="connsiteX51" fmla="*/ 649288 w 1608138"/>
                <a:gd name="connsiteY51" fmla="*/ 138113 h 1075928"/>
                <a:gd name="connsiteX52" fmla="*/ 617538 w 1608138"/>
                <a:gd name="connsiteY52" fmla="*/ 149225 h 1075928"/>
                <a:gd name="connsiteX53" fmla="*/ 585788 w 1608138"/>
                <a:gd name="connsiteY53" fmla="*/ 149225 h 1075928"/>
                <a:gd name="connsiteX54" fmla="*/ 550863 w 1608138"/>
                <a:gd name="connsiteY54" fmla="*/ 141288 h 1075928"/>
                <a:gd name="connsiteX55" fmla="*/ 517525 w 1608138"/>
                <a:gd name="connsiteY55" fmla="*/ 131763 h 1075928"/>
                <a:gd name="connsiteX56" fmla="*/ 479425 w 1608138"/>
                <a:gd name="connsiteY56" fmla="*/ 128588 h 1075928"/>
                <a:gd name="connsiteX57" fmla="*/ 441325 w 1608138"/>
                <a:gd name="connsiteY57" fmla="*/ 131763 h 1075928"/>
                <a:gd name="connsiteX58" fmla="*/ 360363 w 1608138"/>
                <a:gd name="connsiteY58" fmla="*/ 158750 h 1075928"/>
                <a:gd name="connsiteX59" fmla="*/ 292100 w 1608138"/>
                <a:gd name="connsiteY59" fmla="*/ 198438 h 1075928"/>
                <a:gd name="connsiteX60" fmla="*/ 231775 w 1608138"/>
                <a:gd name="connsiteY60" fmla="*/ 250825 h 1075928"/>
                <a:gd name="connsiteX61" fmla="*/ 182563 w 1608138"/>
                <a:gd name="connsiteY61" fmla="*/ 307975 h 1075928"/>
                <a:gd name="connsiteX62" fmla="*/ 141288 w 1608138"/>
                <a:gd name="connsiteY62" fmla="*/ 377825 h 1075928"/>
                <a:gd name="connsiteX63" fmla="*/ 109538 w 1608138"/>
                <a:gd name="connsiteY63" fmla="*/ 455613 h 1075928"/>
                <a:gd name="connsiteX64" fmla="*/ 98425 w 1608138"/>
                <a:gd name="connsiteY64" fmla="*/ 512763 h 1075928"/>
                <a:gd name="connsiteX65" fmla="*/ 92075 w 1608138"/>
                <a:gd name="connsiteY65" fmla="*/ 576263 h 1075928"/>
                <a:gd name="connsiteX66" fmla="*/ 95250 w 1608138"/>
                <a:gd name="connsiteY66" fmla="*/ 642938 h 1075928"/>
                <a:gd name="connsiteX67" fmla="*/ 101600 w 1608138"/>
                <a:gd name="connsiteY67" fmla="*/ 709613 h 1075928"/>
                <a:gd name="connsiteX68" fmla="*/ 109538 w 1608138"/>
                <a:gd name="connsiteY68" fmla="*/ 773113 h 1075928"/>
                <a:gd name="connsiteX69" fmla="*/ 123825 w 1608138"/>
                <a:gd name="connsiteY69" fmla="*/ 825500 h 1075928"/>
                <a:gd name="connsiteX70" fmla="*/ 161925 w 1608138"/>
                <a:gd name="connsiteY70" fmla="*/ 928688 h 1075928"/>
                <a:gd name="connsiteX71" fmla="*/ 207963 w 1608138"/>
                <a:gd name="connsiteY71" fmla="*/ 1030288 h 1075928"/>
                <a:gd name="connsiteX72" fmla="*/ 230783 w 1608138"/>
                <a:gd name="connsiteY72" fmla="*/ 1075928 h 1075928"/>
                <a:gd name="connsiteX73" fmla="*/ 119823 w 1608138"/>
                <a:gd name="connsiteY73" fmla="*/ 1075928 h 1075928"/>
                <a:gd name="connsiteX74" fmla="*/ 101600 w 1608138"/>
                <a:gd name="connsiteY74" fmla="*/ 1038225 h 1075928"/>
                <a:gd name="connsiteX75" fmla="*/ 60325 w 1608138"/>
                <a:gd name="connsiteY75" fmla="*/ 938213 h 1075928"/>
                <a:gd name="connsiteX76" fmla="*/ 28575 w 1608138"/>
                <a:gd name="connsiteY76" fmla="*/ 830263 h 1075928"/>
                <a:gd name="connsiteX77" fmla="*/ 14288 w 1608138"/>
                <a:gd name="connsiteY77" fmla="*/ 769938 h 1075928"/>
                <a:gd name="connsiteX78" fmla="*/ 6350 w 1608138"/>
                <a:gd name="connsiteY78" fmla="*/ 700088 h 1075928"/>
                <a:gd name="connsiteX79" fmla="*/ 0 w 1608138"/>
                <a:gd name="connsiteY79" fmla="*/ 628650 h 1075928"/>
                <a:gd name="connsiteX80" fmla="*/ 0 w 1608138"/>
                <a:gd name="connsiteY80" fmla="*/ 554038 h 1075928"/>
                <a:gd name="connsiteX81" fmla="*/ 9525 w 1608138"/>
                <a:gd name="connsiteY81" fmla="*/ 487363 h 1075928"/>
                <a:gd name="connsiteX82" fmla="*/ 23813 w 1608138"/>
                <a:gd name="connsiteY82" fmla="*/ 423863 h 1075928"/>
                <a:gd name="connsiteX83" fmla="*/ 52388 w 1608138"/>
                <a:gd name="connsiteY83" fmla="*/ 342900 h 1075928"/>
                <a:gd name="connsiteX84" fmla="*/ 95250 w 1608138"/>
                <a:gd name="connsiteY84" fmla="*/ 271463 h 1075928"/>
                <a:gd name="connsiteX85" fmla="*/ 144463 w 1608138"/>
                <a:gd name="connsiteY85" fmla="*/ 204788 h 1075928"/>
                <a:gd name="connsiteX86" fmla="*/ 204788 w 1608138"/>
                <a:gd name="connsiteY86" fmla="*/ 146050 h 1075928"/>
                <a:gd name="connsiteX87" fmla="*/ 271463 w 1608138"/>
                <a:gd name="connsiteY87" fmla="*/ 96838 h 1075928"/>
                <a:gd name="connsiteX88" fmla="*/ 346075 w 1608138"/>
                <a:gd name="connsiteY88" fmla="*/ 63500 h 1075928"/>
                <a:gd name="connsiteX89" fmla="*/ 395288 w 1608138"/>
                <a:gd name="connsiteY89" fmla="*/ 49213 h 1075928"/>
                <a:gd name="connsiteX90" fmla="*/ 447675 w 1608138"/>
                <a:gd name="connsiteY90" fmla="*/ 36513 h 1075928"/>
                <a:gd name="connsiteX91" fmla="*/ 500063 w 1608138"/>
                <a:gd name="connsiteY91" fmla="*/ 28575 h 1075928"/>
                <a:gd name="connsiteX92" fmla="*/ 549275 w 1608138"/>
                <a:gd name="connsiteY92" fmla="*/ 17463 h 1075928"/>
                <a:gd name="connsiteX93" fmla="*/ 595313 w 1608138"/>
                <a:gd name="connsiteY93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44525 w 1608138"/>
                <a:gd name="connsiteY46" fmla="*/ 7938 h 1075928"/>
                <a:gd name="connsiteX47" fmla="*/ 663575 w 1608138"/>
                <a:gd name="connsiteY47" fmla="*/ 25400 h 1075928"/>
                <a:gd name="connsiteX48" fmla="*/ 676275 w 1608138"/>
                <a:gd name="connsiteY48" fmla="*/ 53975 h 1075928"/>
                <a:gd name="connsiteX49" fmla="*/ 676275 w 1608138"/>
                <a:gd name="connsiteY49" fmla="*/ 85725 h 1075928"/>
                <a:gd name="connsiteX50" fmla="*/ 666750 w 1608138"/>
                <a:gd name="connsiteY50" fmla="*/ 114300 h 1075928"/>
                <a:gd name="connsiteX51" fmla="*/ 649288 w 1608138"/>
                <a:gd name="connsiteY51" fmla="*/ 138113 h 1075928"/>
                <a:gd name="connsiteX52" fmla="*/ 617538 w 1608138"/>
                <a:gd name="connsiteY52" fmla="*/ 149225 h 1075928"/>
                <a:gd name="connsiteX53" fmla="*/ 585788 w 1608138"/>
                <a:gd name="connsiteY53" fmla="*/ 149225 h 1075928"/>
                <a:gd name="connsiteX54" fmla="*/ 550863 w 1608138"/>
                <a:gd name="connsiteY54" fmla="*/ 141288 h 1075928"/>
                <a:gd name="connsiteX55" fmla="*/ 517525 w 1608138"/>
                <a:gd name="connsiteY55" fmla="*/ 131763 h 1075928"/>
                <a:gd name="connsiteX56" fmla="*/ 479425 w 1608138"/>
                <a:gd name="connsiteY56" fmla="*/ 128588 h 1075928"/>
                <a:gd name="connsiteX57" fmla="*/ 441325 w 1608138"/>
                <a:gd name="connsiteY57" fmla="*/ 131763 h 1075928"/>
                <a:gd name="connsiteX58" fmla="*/ 360363 w 1608138"/>
                <a:gd name="connsiteY58" fmla="*/ 158750 h 1075928"/>
                <a:gd name="connsiteX59" fmla="*/ 292100 w 1608138"/>
                <a:gd name="connsiteY59" fmla="*/ 198438 h 1075928"/>
                <a:gd name="connsiteX60" fmla="*/ 231775 w 1608138"/>
                <a:gd name="connsiteY60" fmla="*/ 250825 h 1075928"/>
                <a:gd name="connsiteX61" fmla="*/ 182563 w 1608138"/>
                <a:gd name="connsiteY61" fmla="*/ 307975 h 1075928"/>
                <a:gd name="connsiteX62" fmla="*/ 141288 w 1608138"/>
                <a:gd name="connsiteY62" fmla="*/ 377825 h 1075928"/>
                <a:gd name="connsiteX63" fmla="*/ 109538 w 1608138"/>
                <a:gd name="connsiteY63" fmla="*/ 455613 h 1075928"/>
                <a:gd name="connsiteX64" fmla="*/ 98425 w 1608138"/>
                <a:gd name="connsiteY64" fmla="*/ 512763 h 1075928"/>
                <a:gd name="connsiteX65" fmla="*/ 92075 w 1608138"/>
                <a:gd name="connsiteY65" fmla="*/ 576263 h 1075928"/>
                <a:gd name="connsiteX66" fmla="*/ 95250 w 1608138"/>
                <a:gd name="connsiteY66" fmla="*/ 642938 h 1075928"/>
                <a:gd name="connsiteX67" fmla="*/ 101600 w 1608138"/>
                <a:gd name="connsiteY67" fmla="*/ 709613 h 1075928"/>
                <a:gd name="connsiteX68" fmla="*/ 109538 w 1608138"/>
                <a:gd name="connsiteY68" fmla="*/ 773113 h 1075928"/>
                <a:gd name="connsiteX69" fmla="*/ 123825 w 1608138"/>
                <a:gd name="connsiteY69" fmla="*/ 825500 h 1075928"/>
                <a:gd name="connsiteX70" fmla="*/ 161925 w 1608138"/>
                <a:gd name="connsiteY70" fmla="*/ 928688 h 1075928"/>
                <a:gd name="connsiteX71" fmla="*/ 207963 w 1608138"/>
                <a:gd name="connsiteY71" fmla="*/ 1030288 h 1075928"/>
                <a:gd name="connsiteX72" fmla="*/ 230783 w 1608138"/>
                <a:gd name="connsiteY72" fmla="*/ 1075928 h 1075928"/>
                <a:gd name="connsiteX73" fmla="*/ 119823 w 1608138"/>
                <a:gd name="connsiteY73" fmla="*/ 1075928 h 1075928"/>
                <a:gd name="connsiteX74" fmla="*/ 101600 w 1608138"/>
                <a:gd name="connsiteY74" fmla="*/ 1038225 h 1075928"/>
                <a:gd name="connsiteX75" fmla="*/ 60325 w 1608138"/>
                <a:gd name="connsiteY75" fmla="*/ 938213 h 1075928"/>
                <a:gd name="connsiteX76" fmla="*/ 28575 w 1608138"/>
                <a:gd name="connsiteY76" fmla="*/ 830263 h 1075928"/>
                <a:gd name="connsiteX77" fmla="*/ 14288 w 1608138"/>
                <a:gd name="connsiteY77" fmla="*/ 769938 h 1075928"/>
                <a:gd name="connsiteX78" fmla="*/ 6350 w 1608138"/>
                <a:gd name="connsiteY78" fmla="*/ 700088 h 1075928"/>
                <a:gd name="connsiteX79" fmla="*/ 0 w 1608138"/>
                <a:gd name="connsiteY79" fmla="*/ 628650 h 1075928"/>
                <a:gd name="connsiteX80" fmla="*/ 0 w 1608138"/>
                <a:gd name="connsiteY80" fmla="*/ 554038 h 1075928"/>
                <a:gd name="connsiteX81" fmla="*/ 9525 w 1608138"/>
                <a:gd name="connsiteY81" fmla="*/ 487363 h 1075928"/>
                <a:gd name="connsiteX82" fmla="*/ 23813 w 1608138"/>
                <a:gd name="connsiteY82" fmla="*/ 423863 h 1075928"/>
                <a:gd name="connsiteX83" fmla="*/ 52388 w 1608138"/>
                <a:gd name="connsiteY83" fmla="*/ 342900 h 1075928"/>
                <a:gd name="connsiteX84" fmla="*/ 95250 w 1608138"/>
                <a:gd name="connsiteY84" fmla="*/ 271463 h 1075928"/>
                <a:gd name="connsiteX85" fmla="*/ 144463 w 1608138"/>
                <a:gd name="connsiteY85" fmla="*/ 204788 h 1075928"/>
                <a:gd name="connsiteX86" fmla="*/ 204788 w 1608138"/>
                <a:gd name="connsiteY86" fmla="*/ 146050 h 1075928"/>
                <a:gd name="connsiteX87" fmla="*/ 271463 w 1608138"/>
                <a:gd name="connsiteY87" fmla="*/ 96838 h 1075928"/>
                <a:gd name="connsiteX88" fmla="*/ 346075 w 1608138"/>
                <a:gd name="connsiteY88" fmla="*/ 63500 h 1075928"/>
                <a:gd name="connsiteX89" fmla="*/ 395288 w 1608138"/>
                <a:gd name="connsiteY89" fmla="*/ 49213 h 1075928"/>
                <a:gd name="connsiteX90" fmla="*/ 447675 w 1608138"/>
                <a:gd name="connsiteY90" fmla="*/ 36513 h 1075928"/>
                <a:gd name="connsiteX91" fmla="*/ 500063 w 1608138"/>
                <a:gd name="connsiteY91" fmla="*/ 28575 h 1075928"/>
                <a:gd name="connsiteX92" fmla="*/ 549275 w 1608138"/>
                <a:gd name="connsiteY92" fmla="*/ 17463 h 1075928"/>
                <a:gd name="connsiteX93" fmla="*/ 595313 w 1608138"/>
                <a:gd name="connsiteY93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63575 w 1608138"/>
                <a:gd name="connsiteY46" fmla="*/ 25400 h 1075928"/>
                <a:gd name="connsiteX47" fmla="*/ 676275 w 1608138"/>
                <a:gd name="connsiteY47" fmla="*/ 53975 h 1075928"/>
                <a:gd name="connsiteX48" fmla="*/ 676275 w 1608138"/>
                <a:gd name="connsiteY48" fmla="*/ 85725 h 1075928"/>
                <a:gd name="connsiteX49" fmla="*/ 666750 w 1608138"/>
                <a:gd name="connsiteY49" fmla="*/ 114300 h 1075928"/>
                <a:gd name="connsiteX50" fmla="*/ 649288 w 1608138"/>
                <a:gd name="connsiteY50" fmla="*/ 138113 h 1075928"/>
                <a:gd name="connsiteX51" fmla="*/ 617538 w 1608138"/>
                <a:gd name="connsiteY51" fmla="*/ 149225 h 1075928"/>
                <a:gd name="connsiteX52" fmla="*/ 585788 w 1608138"/>
                <a:gd name="connsiteY52" fmla="*/ 149225 h 1075928"/>
                <a:gd name="connsiteX53" fmla="*/ 550863 w 1608138"/>
                <a:gd name="connsiteY53" fmla="*/ 141288 h 1075928"/>
                <a:gd name="connsiteX54" fmla="*/ 517525 w 1608138"/>
                <a:gd name="connsiteY54" fmla="*/ 131763 h 1075928"/>
                <a:gd name="connsiteX55" fmla="*/ 479425 w 1608138"/>
                <a:gd name="connsiteY55" fmla="*/ 128588 h 1075928"/>
                <a:gd name="connsiteX56" fmla="*/ 441325 w 1608138"/>
                <a:gd name="connsiteY56" fmla="*/ 131763 h 1075928"/>
                <a:gd name="connsiteX57" fmla="*/ 360363 w 1608138"/>
                <a:gd name="connsiteY57" fmla="*/ 158750 h 1075928"/>
                <a:gd name="connsiteX58" fmla="*/ 292100 w 1608138"/>
                <a:gd name="connsiteY58" fmla="*/ 198438 h 1075928"/>
                <a:gd name="connsiteX59" fmla="*/ 231775 w 1608138"/>
                <a:gd name="connsiteY59" fmla="*/ 250825 h 1075928"/>
                <a:gd name="connsiteX60" fmla="*/ 182563 w 1608138"/>
                <a:gd name="connsiteY60" fmla="*/ 307975 h 1075928"/>
                <a:gd name="connsiteX61" fmla="*/ 141288 w 1608138"/>
                <a:gd name="connsiteY61" fmla="*/ 377825 h 1075928"/>
                <a:gd name="connsiteX62" fmla="*/ 109538 w 1608138"/>
                <a:gd name="connsiteY62" fmla="*/ 455613 h 1075928"/>
                <a:gd name="connsiteX63" fmla="*/ 98425 w 1608138"/>
                <a:gd name="connsiteY63" fmla="*/ 512763 h 1075928"/>
                <a:gd name="connsiteX64" fmla="*/ 92075 w 1608138"/>
                <a:gd name="connsiteY64" fmla="*/ 576263 h 1075928"/>
                <a:gd name="connsiteX65" fmla="*/ 95250 w 1608138"/>
                <a:gd name="connsiteY65" fmla="*/ 642938 h 1075928"/>
                <a:gd name="connsiteX66" fmla="*/ 101600 w 1608138"/>
                <a:gd name="connsiteY66" fmla="*/ 709613 h 1075928"/>
                <a:gd name="connsiteX67" fmla="*/ 109538 w 1608138"/>
                <a:gd name="connsiteY67" fmla="*/ 773113 h 1075928"/>
                <a:gd name="connsiteX68" fmla="*/ 123825 w 1608138"/>
                <a:gd name="connsiteY68" fmla="*/ 825500 h 1075928"/>
                <a:gd name="connsiteX69" fmla="*/ 161925 w 1608138"/>
                <a:gd name="connsiteY69" fmla="*/ 928688 h 1075928"/>
                <a:gd name="connsiteX70" fmla="*/ 207963 w 1608138"/>
                <a:gd name="connsiteY70" fmla="*/ 1030288 h 1075928"/>
                <a:gd name="connsiteX71" fmla="*/ 230783 w 1608138"/>
                <a:gd name="connsiteY71" fmla="*/ 1075928 h 1075928"/>
                <a:gd name="connsiteX72" fmla="*/ 119823 w 1608138"/>
                <a:gd name="connsiteY72" fmla="*/ 1075928 h 1075928"/>
                <a:gd name="connsiteX73" fmla="*/ 101600 w 1608138"/>
                <a:gd name="connsiteY73" fmla="*/ 1038225 h 1075928"/>
                <a:gd name="connsiteX74" fmla="*/ 60325 w 1608138"/>
                <a:gd name="connsiteY74" fmla="*/ 938213 h 1075928"/>
                <a:gd name="connsiteX75" fmla="*/ 28575 w 1608138"/>
                <a:gd name="connsiteY75" fmla="*/ 830263 h 1075928"/>
                <a:gd name="connsiteX76" fmla="*/ 14288 w 1608138"/>
                <a:gd name="connsiteY76" fmla="*/ 769938 h 1075928"/>
                <a:gd name="connsiteX77" fmla="*/ 6350 w 1608138"/>
                <a:gd name="connsiteY77" fmla="*/ 700088 h 1075928"/>
                <a:gd name="connsiteX78" fmla="*/ 0 w 1608138"/>
                <a:gd name="connsiteY78" fmla="*/ 628650 h 1075928"/>
                <a:gd name="connsiteX79" fmla="*/ 0 w 1608138"/>
                <a:gd name="connsiteY79" fmla="*/ 554038 h 1075928"/>
                <a:gd name="connsiteX80" fmla="*/ 9525 w 1608138"/>
                <a:gd name="connsiteY80" fmla="*/ 487363 h 1075928"/>
                <a:gd name="connsiteX81" fmla="*/ 23813 w 1608138"/>
                <a:gd name="connsiteY81" fmla="*/ 423863 h 1075928"/>
                <a:gd name="connsiteX82" fmla="*/ 52388 w 1608138"/>
                <a:gd name="connsiteY82" fmla="*/ 342900 h 1075928"/>
                <a:gd name="connsiteX83" fmla="*/ 95250 w 1608138"/>
                <a:gd name="connsiteY83" fmla="*/ 271463 h 1075928"/>
                <a:gd name="connsiteX84" fmla="*/ 144463 w 1608138"/>
                <a:gd name="connsiteY84" fmla="*/ 204788 h 1075928"/>
                <a:gd name="connsiteX85" fmla="*/ 204788 w 1608138"/>
                <a:gd name="connsiteY85" fmla="*/ 146050 h 1075928"/>
                <a:gd name="connsiteX86" fmla="*/ 271463 w 1608138"/>
                <a:gd name="connsiteY86" fmla="*/ 96838 h 1075928"/>
                <a:gd name="connsiteX87" fmla="*/ 346075 w 1608138"/>
                <a:gd name="connsiteY87" fmla="*/ 63500 h 1075928"/>
                <a:gd name="connsiteX88" fmla="*/ 395288 w 1608138"/>
                <a:gd name="connsiteY88" fmla="*/ 49213 h 1075928"/>
                <a:gd name="connsiteX89" fmla="*/ 447675 w 1608138"/>
                <a:gd name="connsiteY89" fmla="*/ 36513 h 1075928"/>
                <a:gd name="connsiteX90" fmla="*/ 500063 w 1608138"/>
                <a:gd name="connsiteY90" fmla="*/ 28575 h 1075928"/>
                <a:gd name="connsiteX91" fmla="*/ 549275 w 1608138"/>
                <a:gd name="connsiteY91" fmla="*/ 17463 h 1075928"/>
                <a:gd name="connsiteX92" fmla="*/ 595313 w 1608138"/>
                <a:gd name="connsiteY92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63575 w 1608138"/>
                <a:gd name="connsiteY46" fmla="*/ 25400 h 1075928"/>
                <a:gd name="connsiteX47" fmla="*/ 676275 w 1608138"/>
                <a:gd name="connsiteY47" fmla="*/ 53975 h 1075928"/>
                <a:gd name="connsiteX48" fmla="*/ 666750 w 1608138"/>
                <a:gd name="connsiteY48" fmla="*/ 114300 h 1075928"/>
                <a:gd name="connsiteX49" fmla="*/ 649288 w 1608138"/>
                <a:gd name="connsiteY49" fmla="*/ 138113 h 1075928"/>
                <a:gd name="connsiteX50" fmla="*/ 617538 w 1608138"/>
                <a:gd name="connsiteY50" fmla="*/ 149225 h 1075928"/>
                <a:gd name="connsiteX51" fmla="*/ 585788 w 1608138"/>
                <a:gd name="connsiteY51" fmla="*/ 149225 h 1075928"/>
                <a:gd name="connsiteX52" fmla="*/ 550863 w 1608138"/>
                <a:gd name="connsiteY52" fmla="*/ 141288 h 1075928"/>
                <a:gd name="connsiteX53" fmla="*/ 517525 w 1608138"/>
                <a:gd name="connsiteY53" fmla="*/ 131763 h 1075928"/>
                <a:gd name="connsiteX54" fmla="*/ 479425 w 1608138"/>
                <a:gd name="connsiteY54" fmla="*/ 128588 h 1075928"/>
                <a:gd name="connsiteX55" fmla="*/ 441325 w 1608138"/>
                <a:gd name="connsiteY55" fmla="*/ 131763 h 1075928"/>
                <a:gd name="connsiteX56" fmla="*/ 360363 w 1608138"/>
                <a:gd name="connsiteY56" fmla="*/ 158750 h 1075928"/>
                <a:gd name="connsiteX57" fmla="*/ 292100 w 1608138"/>
                <a:gd name="connsiteY57" fmla="*/ 198438 h 1075928"/>
                <a:gd name="connsiteX58" fmla="*/ 231775 w 1608138"/>
                <a:gd name="connsiteY58" fmla="*/ 250825 h 1075928"/>
                <a:gd name="connsiteX59" fmla="*/ 182563 w 1608138"/>
                <a:gd name="connsiteY59" fmla="*/ 307975 h 1075928"/>
                <a:gd name="connsiteX60" fmla="*/ 141288 w 1608138"/>
                <a:gd name="connsiteY60" fmla="*/ 377825 h 1075928"/>
                <a:gd name="connsiteX61" fmla="*/ 109538 w 1608138"/>
                <a:gd name="connsiteY61" fmla="*/ 455613 h 1075928"/>
                <a:gd name="connsiteX62" fmla="*/ 98425 w 1608138"/>
                <a:gd name="connsiteY62" fmla="*/ 512763 h 1075928"/>
                <a:gd name="connsiteX63" fmla="*/ 92075 w 1608138"/>
                <a:gd name="connsiteY63" fmla="*/ 576263 h 1075928"/>
                <a:gd name="connsiteX64" fmla="*/ 95250 w 1608138"/>
                <a:gd name="connsiteY64" fmla="*/ 642938 h 1075928"/>
                <a:gd name="connsiteX65" fmla="*/ 101600 w 1608138"/>
                <a:gd name="connsiteY65" fmla="*/ 709613 h 1075928"/>
                <a:gd name="connsiteX66" fmla="*/ 109538 w 1608138"/>
                <a:gd name="connsiteY66" fmla="*/ 773113 h 1075928"/>
                <a:gd name="connsiteX67" fmla="*/ 123825 w 1608138"/>
                <a:gd name="connsiteY67" fmla="*/ 825500 h 1075928"/>
                <a:gd name="connsiteX68" fmla="*/ 161925 w 1608138"/>
                <a:gd name="connsiteY68" fmla="*/ 928688 h 1075928"/>
                <a:gd name="connsiteX69" fmla="*/ 207963 w 1608138"/>
                <a:gd name="connsiteY69" fmla="*/ 1030288 h 1075928"/>
                <a:gd name="connsiteX70" fmla="*/ 230783 w 1608138"/>
                <a:gd name="connsiteY70" fmla="*/ 1075928 h 1075928"/>
                <a:gd name="connsiteX71" fmla="*/ 119823 w 1608138"/>
                <a:gd name="connsiteY71" fmla="*/ 1075928 h 1075928"/>
                <a:gd name="connsiteX72" fmla="*/ 101600 w 1608138"/>
                <a:gd name="connsiteY72" fmla="*/ 1038225 h 1075928"/>
                <a:gd name="connsiteX73" fmla="*/ 60325 w 1608138"/>
                <a:gd name="connsiteY73" fmla="*/ 938213 h 1075928"/>
                <a:gd name="connsiteX74" fmla="*/ 28575 w 1608138"/>
                <a:gd name="connsiteY74" fmla="*/ 830263 h 1075928"/>
                <a:gd name="connsiteX75" fmla="*/ 14288 w 1608138"/>
                <a:gd name="connsiteY75" fmla="*/ 769938 h 1075928"/>
                <a:gd name="connsiteX76" fmla="*/ 6350 w 1608138"/>
                <a:gd name="connsiteY76" fmla="*/ 700088 h 1075928"/>
                <a:gd name="connsiteX77" fmla="*/ 0 w 1608138"/>
                <a:gd name="connsiteY77" fmla="*/ 628650 h 1075928"/>
                <a:gd name="connsiteX78" fmla="*/ 0 w 1608138"/>
                <a:gd name="connsiteY78" fmla="*/ 554038 h 1075928"/>
                <a:gd name="connsiteX79" fmla="*/ 9525 w 1608138"/>
                <a:gd name="connsiteY79" fmla="*/ 487363 h 1075928"/>
                <a:gd name="connsiteX80" fmla="*/ 23813 w 1608138"/>
                <a:gd name="connsiteY80" fmla="*/ 423863 h 1075928"/>
                <a:gd name="connsiteX81" fmla="*/ 52388 w 1608138"/>
                <a:gd name="connsiteY81" fmla="*/ 342900 h 1075928"/>
                <a:gd name="connsiteX82" fmla="*/ 95250 w 1608138"/>
                <a:gd name="connsiteY82" fmla="*/ 271463 h 1075928"/>
                <a:gd name="connsiteX83" fmla="*/ 144463 w 1608138"/>
                <a:gd name="connsiteY83" fmla="*/ 204788 h 1075928"/>
                <a:gd name="connsiteX84" fmla="*/ 204788 w 1608138"/>
                <a:gd name="connsiteY84" fmla="*/ 146050 h 1075928"/>
                <a:gd name="connsiteX85" fmla="*/ 271463 w 1608138"/>
                <a:gd name="connsiteY85" fmla="*/ 96838 h 1075928"/>
                <a:gd name="connsiteX86" fmla="*/ 346075 w 1608138"/>
                <a:gd name="connsiteY86" fmla="*/ 63500 h 1075928"/>
                <a:gd name="connsiteX87" fmla="*/ 395288 w 1608138"/>
                <a:gd name="connsiteY87" fmla="*/ 49213 h 1075928"/>
                <a:gd name="connsiteX88" fmla="*/ 447675 w 1608138"/>
                <a:gd name="connsiteY88" fmla="*/ 36513 h 1075928"/>
                <a:gd name="connsiteX89" fmla="*/ 500063 w 1608138"/>
                <a:gd name="connsiteY89" fmla="*/ 28575 h 1075928"/>
                <a:gd name="connsiteX90" fmla="*/ 549275 w 1608138"/>
                <a:gd name="connsiteY90" fmla="*/ 17463 h 1075928"/>
                <a:gd name="connsiteX91" fmla="*/ 595313 w 1608138"/>
                <a:gd name="connsiteY91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66750 w 1608138"/>
                <a:gd name="connsiteY47" fmla="*/ 114300 h 1075928"/>
                <a:gd name="connsiteX48" fmla="*/ 649288 w 1608138"/>
                <a:gd name="connsiteY48" fmla="*/ 138113 h 1075928"/>
                <a:gd name="connsiteX49" fmla="*/ 617538 w 1608138"/>
                <a:gd name="connsiteY49" fmla="*/ 149225 h 1075928"/>
                <a:gd name="connsiteX50" fmla="*/ 585788 w 1608138"/>
                <a:gd name="connsiteY50" fmla="*/ 149225 h 1075928"/>
                <a:gd name="connsiteX51" fmla="*/ 550863 w 1608138"/>
                <a:gd name="connsiteY51" fmla="*/ 141288 h 1075928"/>
                <a:gd name="connsiteX52" fmla="*/ 517525 w 1608138"/>
                <a:gd name="connsiteY52" fmla="*/ 131763 h 1075928"/>
                <a:gd name="connsiteX53" fmla="*/ 479425 w 1608138"/>
                <a:gd name="connsiteY53" fmla="*/ 128588 h 1075928"/>
                <a:gd name="connsiteX54" fmla="*/ 441325 w 1608138"/>
                <a:gd name="connsiteY54" fmla="*/ 131763 h 1075928"/>
                <a:gd name="connsiteX55" fmla="*/ 360363 w 1608138"/>
                <a:gd name="connsiteY55" fmla="*/ 158750 h 1075928"/>
                <a:gd name="connsiteX56" fmla="*/ 292100 w 1608138"/>
                <a:gd name="connsiteY56" fmla="*/ 198438 h 1075928"/>
                <a:gd name="connsiteX57" fmla="*/ 231775 w 1608138"/>
                <a:gd name="connsiteY57" fmla="*/ 250825 h 1075928"/>
                <a:gd name="connsiteX58" fmla="*/ 182563 w 1608138"/>
                <a:gd name="connsiteY58" fmla="*/ 307975 h 1075928"/>
                <a:gd name="connsiteX59" fmla="*/ 141288 w 1608138"/>
                <a:gd name="connsiteY59" fmla="*/ 377825 h 1075928"/>
                <a:gd name="connsiteX60" fmla="*/ 109538 w 1608138"/>
                <a:gd name="connsiteY60" fmla="*/ 455613 h 1075928"/>
                <a:gd name="connsiteX61" fmla="*/ 98425 w 1608138"/>
                <a:gd name="connsiteY61" fmla="*/ 512763 h 1075928"/>
                <a:gd name="connsiteX62" fmla="*/ 92075 w 1608138"/>
                <a:gd name="connsiteY62" fmla="*/ 576263 h 1075928"/>
                <a:gd name="connsiteX63" fmla="*/ 95250 w 1608138"/>
                <a:gd name="connsiteY63" fmla="*/ 642938 h 1075928"/>
                <a:gd name="connsiteX64" fmla="*/ 101600 w 1608138"/>
                <a:gd name="connsiteY64" fmla="*/ 709613 h 1075928"/>
                <a:gd name="connsiteX65" fmla="*/ 109538 w 1608138"/>
                <a:gd name="connsiteY65" fmla="*/ 773113 h 1075928"/>
                <a:gd name="connsiteX66" fmla="*/ 123825 w 1608138"/>
                <a:gd name="connsiteY66" fmla="*/ 825500 h 1075928"/>
                <a:gd name="connsiteX67" fmla="*/ 161925 w 1608138"/>
                <a:gd name="connsiteY67" fmla="*/ 928688 h 1075928"/>
                <a:gd name="connsiteX68" fmla="*/ 207963 w 1608138"/>
                <a:gd name="connsiteY68" fmla="*/ 1030288 h 1075928"/>
                <a:gd name="connsiteX69" fmla="*/ 230783 w 1608138"/>
                <a:gd name="connsiteY69" fmla="*/ 1075928 h 1075928"/>
                <a:gd name="connsiteX70" fmla="*/ 119823 w 1608138"/>
                <a:gd name="connsiteY70" fmla="*/ 1075928 h 1075928"/>
                <a:gd name="connsiteX71" fmla="*/ 101600 w 1608138"/>
                <a:gd name="connsiteY71" fmla="*/ 1038225 h 1075928"/>
                <a:gd name="connsiteX72" fmla="*/ 60325 w 1608138"/>
                <a:gd name="connsiteY72" fmla="*/ 938213 h 1075928"/>
                <a:gd name="connsiteX73" fmla="*/ 28575 w 1608138"/>
                <a:gd name="connsiteY73" fmla="*/ 830263 h 1075928"/>
                <a:gd name="connsiteX74" fmla="*/ 14288 w 1608138"/>
                <a:gd name="connsiteY74" fmla="*/ 769938 h 1075928"/>
                <a:gd name="connsiteX75" fmla="*/ 6350 w 1608138"/>
                <a:gd name="connsiteY75" fmla="*/ 700088 h 1075928"/>
                <a:gd name="connsiteX76" fmla="*/ 0 w 1608138"/>
                <a:gd name="connsiteY76" fmla="*/ 628650 h 1075928"/>
                <a:gd name="connsiteX77" fmla="*/ 0 w 1608138"/>
                <a:gd name="connsiteY77" fmla="*/ 554038 h 1075928"/>
                <a:gd name="connsiteX78" fmla="*/ 9525 w 1608138"/>
                <a:gd name="connsiteY78" fmla="*/ 487363 h 1075928"/>
                <a:gd name="connsiteX79" fmla="*/ 23813 w 1608138"/>
                <a:gd name="connsiteY79" fmla="*/ 423863 h 1075928"/>
                <a:gd name="connsiteX80" fmla="*/ 52388 w 1608138"/>
                <a:gd name="connsiteY80" fmla="*/ 342900 h 1075928"/>
                <a:gd name="connsiteX81" fmla="*/ 95250 w 1608138"/>
                <a:gd name="connsiteY81" fmla="*/ 271463 h 1075928"/>
                <a:gd name="connsiteX82" fmla="*/ 144463 w 1608138"/>
                <a:gd name="connsiteY82" fmla="*/ 204788 h 1075928"/>
                <a:gd name="connsiteX83" fmla="*/ 204788 w 1608138"/>
                <a:gd name="connsiteY83" fmla="*/ 146050 h 1075928"/>
                <a:gd name="connsiteX84" fmla="*/ 271463 w 1608138"/>
                <a:gd name="connsiteY84" fmla="*/ 96838 h 1075928"/>
                <a:gd name="connsiteX85" fmla="*/ 346075 w 1608138"/>
                <a:gd name="connsiteY85" fmla="*/ 63500 h 1075928"/>
                <a:gd name="connsiteX86" fmla="*/ 395288 w 1608138"/>
                <a:gd name="connsiteY86" fmla="*/ 49213 h 1075928"/>
                <a:gd name="connsiteX87" fmla="*/ 447675 w 1608138"/>
                <a:gd name="connsiteY87" fmla="*/ 36513 h 1075928"/>
                <a:gd name="connsiteX88" fmla="*/ 500063 w 1608138"/>
                <a:gd name="connsiteY88" fmla="*/ 28575 h 1075928"/>
                <a:gd name="connsiteX89" fmla="*/ 549275 w 1608138"/>
                <a:gd name="connsiteY89" fmla="*/ 17463 h 1075928"/>
                <a:gd name="connsiteX90" fmla="*/ 595313 w 1608138"/>
                <a:gd name="connsiteY90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66750 w 1608138"/>
                <a:gd name="connsiteY47" fmla="*/ 114300 h 1075928"/>
                <a:gd name="connsiteX48" fmla="*/ 649288 w 1608138"/>
                <a:gd name="connsiteY48" fmla="*/ 138113 h 1075928"/>
                <a:gd name="connsiteX49" fmla="*/ 617538 w 1608138"/>
                <a:gd name="connsiteY49" fmla="*/ 149225 h 1075928"/>
                <a:gd name="connsiteX50" fmla="*/ 585788 w 1608138"/>
                <a:gd name="connsiteY50" fmla="*/ 149225 h 1075928"/>
                <a:gd name="connsiteX51" fmla="*/ 550863 w 1608138"/>
                <a:gd name="connsiteY51" fmla="*/ 141288 h 1075928"/>
                <a:gd name="connsiteX52" fmla="*/ 517525 w 1608138"/>
                <a:gd name="connsiteY52" fmla="*/ 131763 h 1075928"/>
                <a:gd name="connsiteX53" fmla="*/ 479425 w 1608138"/>
                <a:gd name="connsiteY53" fmla="*/ 128588 h 1075928"/>
                <a:gd name="connsiteX54" fmla="*/ 441325 w 1608138"/>
                <a:gd name="connsiteY54" fmla="*/ 131763 h 1075928"/>
                <a:gd name="connsiteX55" fmla="*/ 360363 w 1608138"/>
                <a:gd name="connsiteY55" fmla="*/ 158750 h 1075928"/>
                <a:gd name="connsiteX56" fmla="*/ 292100 w 1608138"/>
                <a:gd name="connsiteY56" fmla="*/ 198438 h 1075928"/>
                <a:gd name="connsiteX57" fmla="*/ 231775 w 1608138"/>
                <a:gd name="connsiteY57" fmla="*/ 250825 h 1075928"/>
                <a:gd name="connsiteX58" fmla="*/ 182563 w 1608138"/>
                <a:gd name="connsiteY58" fmla="*/ 307975 h 1075928"/>
                <a:gd name="connsiteX59" fmla="*/ 141288 w 1608138"/>
                <a:gd name="connsiteY59" fmla="*/ 377825 h 1075928"/>
                <a:gd name="connsiteX60" fmla="*/ 109538 w 1608138"/>
                <a:gd name="connsiteY60" fmla="*/ 455613 h 1075928"/>
                <a:gd name="connsiteX61" fmla="*/ 98425 w 1608138"/>
                <a:gd name="connsiteY61" fmla="*/ 512763 h 1075928"/>
                <a:gd name="connsiteX62" fmla="*/ 92075 w 1608138"/>
                <a:gd name="connsiteY62" fmla="*/ 576263 h 1075928"/>
                <a:gd name="connsiteX63" fmla="*/ 95250 w 1608138"/>
                <a:gd name="connsiteY63" fmla="*/ 642938 h 1075928"/>
                <a:gd name="connsiteX64" fmla="*/ 101600 w 1608138"/>
                <a:gd name="connsiteY64" fmla="*/ 709613 h 1075928"/>
                <a:gd name="connsiteX65" fmla="*/ 109538 w 1608138"/>
                <a:gd name="connsiteY65" fmla="*/ 773113 h 1075928"/>
                <a:gd name="connsiteX66" fmla="*/ 123825 w 1608138"/>
                <a:gd name="connsiteY66" fmla="*/ 825500 h 1075928"/>
                <a:gd name="connsiteX67" fmla="*/ 161925 w 1608138"/>
                <a:gd name="connsiteY67" fmla="*/ 928688 h 1075928"/>
                <a:gd name="connsiteX68" fmla="*/ 207963 w 1608138"/>
                <a:gd name="connsiteY68" fmla="*/ 1030288 h 1075928"/>
                <a:gd name="connsiteX69" fmla="*/ 230783 w 1608138"/>
                <a:gd name="connsiteY69" fmla="*/ 1075928 h 1075928"/>
                <a:gd name="connsiteX70" fmla="*/ 119823 w 1608138"/>
                <a:gd name="connsiteY70" fmla="*/ 1075928 h 1075928"/>
                <a:gd name="connsiteX71" fmla="*/ 101600 w 1608138"/>
                <a:gd name="connsiteY71" fmla="*/ 1038225 h 1075928"/>
                <a:gd name="connsiteX72" fmla="*/ 60325 w 1608138"/>
                <a:gd name="connsiteY72" fmla="*/ 938213 h 1075928"/>
                <a:gd name="connsiteX73" fmla="*/ 28575 w 1608138"/>
                <a:gd name="connsiteY73" fmla="*/ 830263 h 1075928"/>
                <a:gd name="connsiteX74" fmla="*/ 14288 w 1608138"/>
                <a:gd name="connsiteY74" fmla="*/ 769938 h 1075928"/>
                <a:gd name="connsiteX75" fmla="*/ 6350 w 1608138"/>
                <a:gd name="connsiteY75" fmla="*/ 700088 h 1075928"/>
                <a:gd name="connsiteX76" fmla="*/ 0 w 1608138"/>
                <a:gd name="connsiteY76" fmla="*/ 628650 h 1075928"/>
                <a:gd name="connsiteX77" fmla="*/ 0 w 1608138"/>
                <a:gd name="connsiteY77" fmla="*/ 554038 h 1075928"/>
                <a:gd name="connsiteX78" fmla="*/ 9525 w 1608138"/>
                <a:gd name="connsiteY78" fmla="*/ 487363 h 1075928"/>
                <a:gd name="connsiteX79" fmla="*/ 23813 w 1608138"/>
                <a:gd name="connsiteY79" fmla="*/ 423863 h 1075928"/>
                <a:gd name="connsiteX80" fmla="*/ 52388 w 1608138"/>
                <a:gd name="connsiteY80" fmla="*/ 342900 h 1075928"/>
                <a:gd name="connsiteX81" fmla="*/ 95250 w 1608138"/>
                <a:gd name="connsiteY81" fmla="*/ 271463 h 1075928"/>
                <a:gd name="connsiteX82" fmla="*/ 144463 w 1608138"/>
                <a:gd name="connsiteY82" fmla="*/ 204788 h 1075928"/>
                <a:gd name="connsiteX83" fmla="*/ 204788 w 1608138"/>
                <a:gd name="connsiteY83" fmla="*/ 146050 h 1075928"/>
                <a:gd name="connsiteX84" fmla="*/ 271463 w 1608138"/>
                <a:gd name="connsiteY84" fmla="*/ 96838 h 1075928"/>
                <a:gd name="connsiteX85" fmla="*/ 346075 w 1608138"/>
                <a:gd name="connsiteY85" fmla="*/ 63500 h 1075928"/>
                <a:gd name="connsiteX86" fmla="*/ 395288 w 1608138"/>
                <a:gd name="connsiteY86" fmla="*/ 49213 h 1075928"/>
                <a:gd name="connsiteX87" fmla="*/ 447675 w 1608138"/>
                <a:gd name="connsiteY87" fmla="*/ 36513 h 1075928"/>
                <a:gd name="connsiteX88" fmla="*/ 500063 w 1608138"/>
                <a:gd name="connsiteY88" fmla="*/ 28575 h 1075928"/>
                <a:gd name="connsiteX89" fmla="*/ 549275 w 1608138"/>
                <a:gd name="connsiteY89" fmla="*/ 17463 h 1075928"/>
                <a:gd name="connsiteX90" fmla="*/ 595313 w 1608138"/>
                <a:gd name="connsiteY90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66750 w 1608138"/>
                <a:gd name="connsiteY47" fmla="*/ 114300 h 1075928"/>
                <a:gd name="connsiteX48" fmla="*/ 649288 w 1608138"/>
                <a:gd name="connsiteY48" fmla="*/ 138113 h 1075928"/>
                <a:gd name="connsiteX49" fmla="*/ 617538 w 1608138"/>
                <a:gd name="connsiteY49" fmla="*/ 149225 h 1075928"/>
                <a:gd name="connsiteX50" fmla="*/ 585788 w 1608138"/>
                <a:gd name="connsiteY50" fmla="*/ 149225 h 1075928"/>
                <a:gd name="connsiteX51" fmla="*/ 550863 w 1608138"/>
                <a:gd name="connsiteY51" fmla="*/ 141288 h 1075928"/>
                <a:gd name="connsiteX52" fmla="*/ 517525 w 1608138"/>
                <a:gd name="connsiteY52" fmla="*/ 131763 h 1075928"/>
                <a:gd name="connsiteX53" fmla="*/ 479425 w 1608138"/>
                <a:gd name="connsiteY53" fmla="*/ 128588 h 1075928"/>
                <a:gd name="connsiteX54" fmla="*/ 441325 w 1608138"/>
                <a:gd name="connsiteY54" fmla="*/ 131763 h 1075928"/>
                <a:gd name="connsiteX55" fmla="*/ 360363 w 1608138"/>
                <a:gd name="connsiteY55" fmla="*/ 158750 h 1075928"/>
                <a:gd name="connsiteX56" fmla="*/ 292100 w 1608138"/>
                <a:gd name="connsiteY56" fmla="*/ 198438 h 1075928"/>
                <a:gd name="connsiteX57" fmla="*/ 231775 w 1608138"/>
                <a:gd name="connsiteY57" fmla="*/ 250825 h 1075928"/>
                <a:gd name="connsiteX58" fmla="*/ 182563 w 1608138"/>
                <a:gd name="connsiteY58" fmla="*/ 307975 h 1075928"/>
                <a:gd name="connsiteX59" fmla="*/ 141288 w 1608138"/>
                <a:gd name="connsiteY59" fmla="*/ 377825 h 1075928"/>
                <a:gd name="connsiteX60" fmla="*/ 109538 w 1608138"/>
                <a:gd name="connsiteY60" fmla="*/ 455613 h 1075928"/>
                <a:gd name="connsiteX61" fmla="*/ 98425 w 1608138"/>
                <a:gd name="connsiteY61" fmla="*/ 512763 h 1075928"/>
                <a:gd name="connsiteX62" fmla="*/ 92075 w 1608138"/>
                <a:gd name="connsiteY62" fmla="*/ 576263 h 1075928"/>
                <a:gd name="connsiteX63" fmla="*/ 95250 w 1608138"/>
                <a:gd name="connsiteY63" fmla="*/ 642938 h 1075928"/>
                <a:gd name="connsiteX64" fmla="*/ 101600 w 1608138"/>
                <a:gd name="connsiteY64" fmla="*/ 709613 h 1075928"/>
                <a:gd name="connsiteX65" fmla="*/ 109538 w 1608138"/>
                <a:gd name="connsiteY65" fmla="*/ 773113 h 1075928"/>
                <a:gd name="connsiteX66" fmla="*/ 123825 w 1608138"/>
                <a:gd name="connsiteY66" fmla="*/ 825500 h 1075928"/>
                <a:gd name="connsiteX67" fmla="*/ 161925 w 1608138"/>
                <a:gd name="connsiteY67" fmla="*/ 928688 h 1075928"/>
                <a:gd name="connsiteX68" fmla="*/ 207963 w 1608138"/>
                <a:gd name="connsiteY68" fmla="*/ 1030288 h 1075928"/>
                <a:gd name="connsiteX69" fmla="*/ 230783 w 1608138"/>
                <a:gd name="connsiteY69" fmla="*/ 1075928 h 1075928"/>
                <a:gd name="connsiteX70" fmla="*/ 119823 w 1608138"/>
                <a:gd name="connsiteY70" fmla="*/ 1075928 h 1075928"/>
                <a:gd name="connsiteX71" fmla="*/ 101600 w 1608138"/>
                <a:gd name="connsiteY71" fmla="*/ 1038225 h 1075928"/>
                <a:gd name="connsiteX72" fmla="*/ 60325 w 1608138"/>
                <a:gd name="connsiteY72" fmla="*/ 938213 h 1075928"/>
                <a:gd name="connsiteX73" fmla="*/ 28575 w 1608138"/>
                <a:gd name="connsiteY73" fmla="*/ 830263 h 1075928"/>
                <a:gd name="connsiteX74" fmla="*/ 14288 w 1608138"/>
                <a:gd name="connsiteY74" fmla="*/ 769938 h 1075928"/>
                <a:gd name="connsiteX75" fmla="*/ 6350 w 1608138"/>
                <a:gd name="connsiteY75" fmla="*/ 700088 h 1075928"/>
                <a:gd name="connsiteX76" fmla="*/ 0 w 1608138"/>
                <a:gd name="connsiteY76" fmla="*/ 628650 h 1075928"/>
                <a:gd name="connsiteX77" fmla="*/ 0 w 1608138"/>
                <a:gd name="connsiteY77" fmla="*/ 554038 h 1075928"/>
                <a:gd name="connsiteX78" fmla="*/ 9525 w 1608138"/>
                <a:gd name="connsiteY78" fmla="*/ 487363 h 1075928"/>
                <a:gd name="connsiteX79" fmla="*/ 23813 w 1608138"/>
                <a:gd name="connsiteY79" fmla="*/ 423863 h 1075928"/>
                <a:gd name="connsiteX80" fmla="*/ 52388 w 1608138"/>
                <a:gd name="connsiteY80" fmla="*/ 342900 h 1075928"/>
                <a:gd name="connsiteX81" fmla="*/ 95250 w 1608138"/>
                <a:gd name="connsiteY81" fmla="*/ 271463 h 1075928"/>
                <a:gd name="connsiteX82" fmla="*/ 144463 w 1608138"/>
                <a:gd name="connsiteY82" fmla="*/ 204788 h 1075928"/>
                <a:gd name="connsiteX83" fmla="*/ 204788 w 1608138"/>
                <a:gd name="connsiteY83" fmla="*/ 146050 h 1075928"/>
                <a:gd name="connsiteX84" fmla="*/ 271463 w 1608138"/>
                <a:gd name="connsiteY84" fmla="*/ 96838 h 1075928"/>
                <a:gd name="connsiteX85" fmla="*/ 346075 w 1608138"/>
                <a:gd name="connsiteY85" fmla="*/ 63500 h 1075928"/>
                <a:gd name="connsiteX86" fmla="*/ 395288 w 1608138"/>
                <a:gd name="connsiteY86" fmla="*/ 49213 h 1075928"/>
                <a:gd name="connsiteX87" fmla="*/ 447675 w 1608138"/>
                <a:gd name="connsiteY87" fmla="*/ 36513 h 1075928"/>
                <a:gd name="connsiteX88" fmla="*/ 500063 w 1608138"/>
                <a:gd name="connsiteY88" fmla="*/ 28575 h 1075928"/>
                <a:gd name="connsiteX89" fmla="*/ 549275 w 1608138"/>
                <a:gd name="connsiteY89" fmla="*/ 17463 h 1075928"/>
                <a:gd name="connsiteX90" fmla="*/ 595313 w 1608138"/>
                <a:gd name="connsiteY90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49288 w 1608138"/>
                <a:gd name="connsiteY47" fmla="*/ 138113 h 1075928"/>
                <a:gd name="connsiteX48" fmla="*/ 617538 w 1608138"/>
                <a:gd name="connsiteY48" fmla="*/ 149225 h 1075928"/>
                <a:gd name="connsiteX49" fmla="*/ 585788 w 1608138"/>
                <a:gd name="connsiteY49" fmla="*/ 149225 h 1075928"/>
                <a:gd name="connsiteX50" fmla="*/ 550863 w 1608138"/>
                <a:gd name="connsiteY50" fmla="*/ 141288 h 1075928"/>
                <a:gd name="connsiteX51" fmla="*/ 517525 w 1608138"/>
                <a:gd name="connsiteY51" fmla="*/ 131763 h 1075928"/>
                <a:gd name="connsiteX52" fmla="*/ 479425 w 1608138"/>
                <a:gd name="connsiteY52" fmla="*/ 128588 h 1075928"/>
                <a:gd name="connsiteX53" fmla="*/ 441325 w 1608138"/>
                <a:gd name="connsiteY53" fmla="*/ 131763 h 1075928"/>
                <a:gd name="connsiteX54" fmla="*/ 360363 w 1608138"/>
                <a:gd name="connsiteY54" fmla="*/ 158750 h 1075928"/>
                <a:gd name="connsiteX55" fmla="*/ 292100 w 1608138"/>
                <a:gd name="connsiteY55" fmla="*/ 198438 h 1075928"/>
                <a:gd name="connsiteX56" fmla="*/ 231775 w 1608138"/>
                <a:gd name="connsiteY56" fmla="*/ 250825 h 1075928"/>
                <a:gd name="connsiteX57" fmla="*/ 182563 w 1608138"/>
                <a:gd name="connsiteY57" fmla="*/ 307975 h 1075928"/>
                <a:gd name="connsiteX58" fmla="*/ 141288 w 1608138"/>
                <a:gd name="connsiteY58" fmla="*/ 377825 h 1075928"/>
                <a:gd name="connsiteX59" fmla="*/ 109538 w 1608138"/>
                <a:gd name="connsiteY59" fmla="*/ 455613 h 1075928"/>
                <a:gd name="connsiteX60" fmla="*/ 98425 w 1608138"/>
                <a:gd name="connsiteY60" fmla="*/ 512763 h 1075928"/>
                <a:gd name="connsiteX61" fmla="*/ 92075 w 1608138"/>
                <a:gd name="connsiteY61" fmla="*/ 576263 h 1075928"/>
                <a:gd name="connsiteX62" fmla="*/ 95250 w 1608138"/>
                <a:gd name="connsiteY62" fmla="*/ 642938 h 1075928"/>
                <a:gd name="connsiteX63" fmla="*/ 101600 w 1608138"/>
                <a:gd name="connsiteY63" fmla="*/ 709613 h 1075928"/>
                <a:gd name="connsiteX64" fmla="*/ 109538 w 1608138"/>
                <a:gd name="connsiteY64" fmla="*/ 773113 h 1075928"/>
                <a:gd name="connsiteX65" fmla="*/ 123825 w 1608138"/>
                <a:gd name="connsiteY65" fmla="*/ 825500 h 1075928"/>
                <a:gd name="connsiteX66" fmla="*/ 161925 w 1608138"/>
                <a:gd name="connsiteY66" fmla="*/ 928688 h 1075928"/>
                <a:gd name="connsiteX67" fmla="*/ 207963 w 1608138"/>
                <a:gd name="connsiteY67" fmla="*/ 1030288 h 1075928"/>
                <a:gd name="connsiteX68" fmla="*/ 230783 w 1608138"/>
                <a:gd name="connsiteY68" fmla="*/ 1075928 h 1075928"/>
                <a:gd name="connsiteX69" fmla="*/ 119823 w 1608138"/>
                <a:gd name="connsiteY69" fmla="*/ 1075928 h 1075928"/>
                <a:gd name="connsiteX70" fmla="*/ 101600 w 1608138"/>
                <a:gd name="connsiteY70" fmla="*/ 1038225 h 1075928"/>
                <a:gd name="connsiteX71" fmla="*/ 60325 w 1608138"/>
                <a:gd name="connsiteY71" fmla="*/ 938213 h 1075928"/>
                <a:gd name="connsiteX72" fmla="*/ 28575 w 1608138"/>
                <a:gd name="connsiteY72" fmla="*/ 830263 h 1075928"/>
                <a:gd name="connsiteX73" fmla="*/ 14288 w 1608138"/>
                <a:gd name="connsiteY73" fmla="*/ 769938 h 1075928"/>
                <a:gd name="connsiteX74" fmla="*/ 6350 w 1608138"/>
                <a:gd name="connsiteY74" fmla="*/ 700088 h 1075928"/>
                <a:gd name="connsiteX75" fmla="*/ 0 w 1608138"/>
                <a:gd name="connsiteY75" fmla="*/ 628650 h 1075928"/>
                <a:gd name="connsiteX76" fmla="*/ 0 w 1608138"/>
                <a:gd name="connsiteY76" fmla="*/ 554038 h 1075928"/>
                <a:gd name="connsiteX77" fmla="*/ 9525 w 1608138"/>
                <a:gd name="connsiteY77" fmla="*/ 487363 h 1075928"/>
                <a:gd name="connsiteX78" fmla="*/ 23813 w 1608138"/>
                <a:gd name="connsiteY78" fmla="*/ 423863 h 1075928"/>
                <a:gd name="connsiteX79" fmla="*/ 52388 w 1608138"/>
                <a:gd name="connsiteY79" fmla="*/ 342900 h 1075928"/>
                <a:gd name="connsiteX80" fmla="*/ 95250 w 1608138"/>
                <a:gd name="connsiteY80" fmla="*/ 271463 h 1075928"/>
                <a:gd name="connsiteX81" fmla="*/ 144463 w 1608138"/>
                <a:gd name="connsiteY81" fmla="*/ 204788 h 1075928"/>
                <a:gd name="connsiteX82" fmla="*/ 204788 w 1608138"/>
                <a:gd name="connsiteY82" fmla="*/ 146050 h 1075928"/>
                <a:gd name="connsiteX83" fmla="*/ 271463 w 1608138"/>
                <a:gd name="connsiteY83" fmla="*/ 96838 h 1075928"/>
                <a:gd name="connsiteX84" fmla="*/ 346075 w 1608138"/>
                <a:gd name="connsiteY84" fmla="*/ 63500 h 1075928"/>
                <a:gd name="connsiteX85" fmla="*/ 395288 w 1608138"/>
                <a:gd name="connsiteY85" fmla="*/ 49213 h 1075928"/>
                <a:gd name="connsiteX86" fmla="*/ 447675 w 1608138"/>
                <a:gd name="connsiteY86" fmla="*/ 36513 h 1075928"/>
                <a:gd name="connsiteX87" fmla="*/ 500063 w 1608138"/>
                <a:gd name="connsiteY87" fmla="*/ 28575 h 1075928"/>
                <a:gd name="connsiteX88" fmla="*/ 549275 w 1608138"/>
                <a:gd name="connsiteY88" fmla="*/ 17463 h 1075928"/>
                <a:gd name="connsiteX89" fmla="*/ 595313 w 1608138"/>
                <a:gd name="connsiteY89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49288 w 1608138"/>
                <a:gd name="connsiteY47" fmla="*/ 138113 h 1075928"/>
                <a:gd name="connsiteX48" fmla="*/ 617538 w 1608138"/>
                <a:gd name="connsiteY48" fmla="*/ 149225 h 1075928"/>
                <a:gd name="connsiteX49" fmla="*/ 585788 w 1608138"/>
                <a:gd name="connsiteY49" fmla="*/ 149225 h 1075928"/>
                <a:gd name="connsiteX50" fmla="*/ 550863 w 1608138"/>
                <a:gd name="connsiteY50" fmla="*/ 141288 h 1075928"/>
                <a:gd name="connsiteX51" fmla="*/ 517525 w 1608138"/>
                <a:gd name="connsiteY51" fmla="*/ 131763 h 1075928"/>
                <a:gd name="connsiteX52" fmla="*/ 479425 w 1608138"/>
                <a:gd name="connsiteY52" fmla="*/ 128588 h 1075928"/>
                <a:gd name="connsiteX53" fmla="*/ 441325 w 1608138"/>
                <a:gd name="connsiteY53" fmla="*/ 131763 h 1075928"/>
                <a:gd name="connsiteX54" fmla="*/ 360363 w 1608138"/>
                <a:gd name="connsiteY54" fmla="*/ 158750 h 1075928"/>
                <a:gd name="connsiteX55" fmla="*/ 292100 w 1608138"/>
                <a:gd name="connsiteY55" fmla="*/ 198438 h 1075928"/>
                <a:gd name="connsiteX56" fmla="*/ 231775 w 1608138"/>
                <a:gd name="connsiteY56" fmla="*/ 250825 h 1075928"/>
                <a:gd name="connsiteX57" fmla="*/ 182563 w 1608138"/>
                <a:gd name="connsiteY57" fmla="*/ 307975 h 1075928"/>
                <a:gd name="connsiteX58" fmla="*/ 141288 w 1608138"/>
                <a:gd name="connsiteY58" fmla="*/ 377825 h 1075928"/>
                <a:gd name="connsiteX59" fmla="*/ 109538 w 1608138"/>
                <a:gd name="connsiteY59" fmla="*/ 455613 h 1075928"/>
                <a:gd name="connsiteX60" fmla="*/ 98425 w 1608138"/>
                <a:gd name="connsiteY60" fmla="*/ 512763 h 1075928"/>
                <a:gd name="connsiteX61" fmla="*/ 92075 w 1608138"/>
                <a:gd name="connsiteY61" fmla="*/ 576263 h 1075928"/>
                <a:gd name="connsiteX62" fmla="*/ 95250 w 1608138"/>
                <a:gd name="connsiteY62" fmla="*/ 642938 h 1075928"/>
                <a:gd name="connsiteX63" fmla="*/ 101600 w 1608138"/>
                <a:gd name="connsiteY63" fmla="*/ 709613 h 1075928"/>
                <a:gd name="connsiteX64" fmla="*/ 109538 w 1608138"/>
                <a:gd name="connsiteY64" fmla="*/ 773113 h 1075928"/>
                <a:gd name="connsiteX65" fmla="*/ 123825 w 1608138"/>
                <a:gd name="connsiteY65" fmla="*/ 825500 h 1075928"/>
                <a:gd name="connsiteX66" fmla="*/ 161925 w 1608138"/>
                <a:gd name="connsiteY66" fmla="*/ 928688 h 1075928"/>
                <a:gd name="connsiteX67" fmla="*/ 207963 w 1608138"/>
                <a:gd name="connsiteY67" fmla="*/ 1030288 h 1075928"/>
                <a:gd name="connsiteX68" fmla="*/ 230783 w 1608138"/>
                <a:gd name="connsiteY68" fmla="*/ 1075928 h 1075928"/>
                <a:gd name="connsiteX69" fmla="*/ 119823 w 1608138"/>
                <a:gd name="connsiteY69" fmla="*/ 1075928 h 1075928"/>
                <a:gd name="connsiteX70" fmla="*/ 101600 w 1608138"/>
                <a:gd name="connsiteY70" fmla="*/ 1038225 h 1075928"/>
                <a:gd name="connsiteX71" fmla="*/ 60325 w 1608138"/>
                <a:gd name="connsiteY71" fmla="*/ 938213 h 1075928"/>
                <a:gd name="connsiteX72" fmla="*/ 28575 w 1608138"/>
                <a:gd name="connsiteY72" fmla="*/ 830263 h 1075928"/>
                <a:gd name="connsiteX73" fmla="*/ 14288 w 1608138"/>
                <a:gd name="connsiteY73" fmla="*/ 769938 h 1075928"/>
                <a:gd name="connsiteX74" fmla="*/ 6350 w 1608138"/>
                <a:gd name="connsiteY74" fmla="*/ 700088 h 1075928"/>
                <a:gd name="connsiteX75" fmla="*/ 0 w 1608138"/>
                <a:gd name="connsiteY75" fmla="*/ 628650 h 1075928"/>
                <a:gd name="connsiteX76" fmla="*/ 0 w 1608138"/>
                <a:gd name="connsiteY76" fmla="*/ 554038 h 1075928"/>
                <a:gd name="connsiteX77" fmla="*/ 9525 w 1608138"/>
                <a:gd name="connsiteY77" fmla="*/ 487363 h 1075928"/>
                <a:gd name="connsiteX78" fmla="*/ 23813 w 1608138"/>
                <a:gd name="connsiteY78" fmla="*/ 423863 h 1075928"/>
                <a:gd name="connsiteX79" fmla="*/ 52388 w 1608138"/>
                <a:gd name="connsiteY79" fmla="*/ 342900 h 1075928"/>
                <a:gd name="connsiteX80" fmla="*/ 95250 w 1608138"/>
                <a:gd name="connsiteY80" fmla="*/ 271463 h 1075928"/>
                <a:gd name="connsiteX81" fmla="*/ 144463 w 1608138"/>
                <a:gd name="connsiteY81" fmla="*/ 204788 h 1075928"/>
                <a:gd name="connsiteX82" fmla="*/ 204788 w 1608138"/>
                <a:gd name="connsiteY82" fmla="*/ 146050 h 1075928"/>
                <a:gd name="connsiteX83" fmla="*/ 271463 w 1608138"/>
                <a:gd name="connsiteY83" fmla="*/ 96838 h 1075928"/>
                <a:gd name="connsiteX84" fmla="*/ 346075 w 1608138"/>
                <a:gd name="connsiteY84" fmla="*/ 63500 h 1075928"/>
                <a:gd name="connsiteX85" fmla="*/ 395288 w 1608138"/>
                <a:gd name="connsiteY85" fmla="*/ 49213 h 1075928"/>
                <a:gd name="connsiteX86" fmla="*/ 447675 w 1608138"/>
                <a:gd name="connsiteY86" fmla="*/ 36513 h 1075928"/>
                <a:gd name="connsiteX87" fmla="*/ 500063 w 1608138"/>
                <a:gd name="connsiteY87" fmla="*/ 28575 h 1075928"/>
                <a:gd name="connsiteX88" fmla="*/ 549275 w 1608138"/>
                <a:gd name="connsiteY88" fmla="*/ 17463 h 1075928"/>
                <a:gd name="connsiteX89" fmla="*/ 595313 w 1608138"/>
                <a:gd name="connsiteY89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49288 w 1608138"/>
                <a:gd name="connsiteY47" fmla="*/ 138113 h 1075928"/>
                <a:gd name="connsiteX48" fmla="*/ 617538 w 1608138"/>
                <a:gd name="connsiteY48" fmla="*/ 149225 h 1075928"/>
                <a:gd name="connsiteX49" fmla="*/ 585788 w 1608138"/>
                <a:gd name="connsiteY49" fmla="*/ 149225 h 1075928"/>
                <a:gd name="connsiteX50" fmla="*/ 550863 w 1608138"/>
                <a:gd name="connsiteY50" fmla="*/ 141288 h 1075928"/>
                <a:gd name="connsiteX51" fmla="*/ 517525 w 1608138"/>
                <a:gd name="connsiteY51" fmla="*/ 131763 h 1075928"/>
                <a:gd name="connsiteX52" fmla="*/ 479425 w 1608138"/>
                <a:gd name="connsiteY52" fmla="*/ 128588 h 1075928"/>
                <a:gd name="connsiteX53" fmla="*/ 441325 w 1608138"/>
                <a:gd name="connsiteY53" fmla="*/ 131763 h 1075928"/>
                <a:gd name="connsiteX54" fmla="*/ 360363 w 1608138"/>
                <a:gd name="connsiteY54" fmla="*/ 158750 h 1075928"/>
                <a:gd name="connsiteX55" fmla="*/ 292100 w 1608138"/>
                <a:gd name="connsiteY55" fmla="*/ 198438 h 1075928"/>
                <a:gd name="connsiteX56" fmla="*/ 231775 w 1608138"/>
                <a:gd name="connsiteY56" fmla="*/ 250825 h 1075928"/>
                <a:gd name="connsiteX57" fmla="*/ 182563 w 1608138"/>
                <a:gd name="connsiteY57" fmla="*/ 307975 h 1075928"/>
                <a:gd name="connsiteX58" fmla="*/ 141288 w 1608138"/>
                <a:gd name="connsiteY58" fmla="*/ 377825 h 1075928"/>
                <a:gd name="connsiteX59" fmla="*/ 109538 w 1608138"/>
                <a:gd name="connsiteY59" fmla="*/ 455613 h 1075928"/>
                <a:gd name="connsiteX60" fmla="*/ 98425 w 1608138"/>
                <a:gd name="connsiteY60" fmla="*/ 512763 h 1075928"/>
                <a:gd name="connsiteX61" fmla="*/ 92075 w 1608138"/>
                <a:gd name="connsiteY61" fmla="*/ 576263 h 1075928"/>
                <a:gd name="connsiteX62" fmla="*/ 95250 w 1608138"/>
                <a:gd name="connsiteY62" fmla="*/ 642938 h 1075928"/>
                <a:gd name="connsiteX63" fmla="*/ 101600 w 1608138"/>
                <a:gd name="connsiteY63" fmla="*/ 709613 h 1075928"/>
                <a:gd name="connsiteX64" fmla="*/ 109538 w 1608138"/>
                <a:gd name="connsiteY64" fmla="*/ 773113 h 1075928"/>
                <a:gd name="connsiteX65" fmla="*/ 123825 w 1608138"/>
                <a:gd name="connsiteY65" fmla="*/ 825500 h 1075928"/>
                <a:gd name="connsiteX66" fmla="*/ 161925 w 1608138"/>
                <a:gd name="connsiteY66" fmla="*/ 928688 h 1075928"/>
                <a:gd name="connsiteX67" fmla="*/ 207963 w 1608138"/>
                <a:gd name="connsiteY67" fmla="*/ 1030288 h 1075928"/>
                <a:gd name="connsiteX68" fmla="*/ 230783 w 1608138"/>
                <a:gd name="connsiteY68" fmla="*/ 1075928 h 1075928"/>
                <a:gd name="connsiteX69" fmla="*/ 119823 w 1608138"/>
                <a:gd name="connsiteY69" fmla="*/ 1075928 h 1075928"/>
                <a:gd name="connsiteX70" fmla="*/ 101600 w 1608138"/>
                <a:gd name="connsiteY70" fmla="*/ 1038225 h 1075928"/>
                <a:gd name="connsiteX71" fmla="*/ 60325 w 1608138"/>
                <a:gd name="connsiteY71" fmla="*/ 938213 h 1075928"/>
                <a:gd name="connsiteX72" fmla="*/ 28575 w 1608138"/>
                <a:gd name="connsiteY72" fmla="*/ 830263 h 1075928"/>
                <a:gd name="connsiteX73" fmla="*/ 14288 w 1608138"/>
                <a:gd name="connsiteY73" fmla="*/ 769938 h 1075928"/>
                <a:gd name="connsiteX74" fmla="*/ 6350 w 1608138"/>
                <a:gd name="connsiteY74" fmla="*/ 700088 h 1075928"/>
                <a:gd name="connsiteX75" fmla="*/ 0 w 1608138"/>
                <a:gd name="connsiteY75" fmla="*/ 628650 h 1075928"/>
                <a:gd name="connsiteX76" fmla="*/ 0 w 1608138"/>
                <a:gd name="connsiteY76" fmla="*/ 554038 h 1075928"/>
                <a:gd name="connsiteX77" fmla="*/ 9525 w 1608138"/>
                <a:gd name="connsiteY77" fmla="*/ 487363 h 1075928"/>
                <a:gd name="connsiteX78" fmla="*/ 23813 w 1608138"/>
                <a:gd name="connsiteY78" fmla="*/ 423863 h 1075928"/>
                <a:gd name="connsiteX79" fmla="*/ 52388 w 1608138"/>
                <a:gd name="connsiteY79" fmla="*/ 342900 h 1075928"/>
                <a:gd name="connsiteX80" fmla="*/ 95250 w 1608138"/>
                <a:gd name="connsiteY80" fmla="*/ 271463 h 1075928"/>
                <a:gd name="connsiteX81" fmla="*/ 144463 w 1608138"/>
                <a:gd name="connsiteY81" fmla="*/ 204788 h 1075928"/>
                <a:gd name="connsiteX82" fmla="*/ 204788 w 1608138"/>
                <a:gd name="connsiteY82" fmla="*/ 146050 h 1075928"/>
                <a:gd name="connsiteX83" fmla="*/ 271463 w 1608138"/>
                <a:gd name="connsiteY83" fmla="*/ 96838 h 1075928"/>
                <a:gd name="connsiteX84" fmla="*/ 346075 w 1608138"/>
                <a:gd name="connsiteY84" fmla="*/ 63500 h 1075928"/>
                <a:gd name="connsiteX85" fmla="*/ 395288 w 1608138"/>
                <a:gd name="connsiteY85" fmla="*/ 49213 h 1075928"/>
                <a:gd name="connsiteX86" fmla="*/ 447675 w 1608138"/>
                <a:gd name="connsiteY86" fmla="*/ 36513 h 1075928"/>
                <a:gd name="connsiteX87" fmla="*/ 500063 w 1608138"/>
                <a:gd name="connsiteY87" fmla="*/ 28575 h 1075928"/>
                <a:gd name="connsiteX88" fmla="*/ 549275 w 1608138"/>
                <a:gd name="connsiteY88" fmla="*/ 17463 h 1075928"/>
                <a:gd name="connsiteX89" fmla="*/ 595313 w 1608138"/>
                <a:gd name="connsiteY89" fmla="*/ 0 h 107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608138" h="1075928">
                  <a:moveTo>
                    <a:pt x="1012825" y="4763"/>
                  </a:moveTo>
                  <a:lnTo>
                    <a:pt x="1062038" y="4763"/>
                  </a:lnTo>
                  <a:lnTo>
                    <a:pt x="1108075" y="17463"/>
                  </a:lnTo>
                  <a:lnTo>
                    <a:pt x="1157288" y="36513"/>
                  </a:lnTo>
                  <a:lnTo>
                    <a:pt x="1201738" y="57150"/>
                  </a:lnTo>
                  <a:lnTo>
                    <a:pt x="1241425" y="74613"/>
                  </a:lnTo>
                  <a:lnTo>
                    <a:pt x="1301750" y="106363"/>
                  </a:lnTo>
                  <a:lnTo>
                    <a:pt x="1365250" y="149225"/>
                  </a:lnTo>
                  <a:lnTo>
                    <a:pt x="1423988" y="198438"/>
                  </a:lnTo>
                  <a:lnTo>
                    <a:pt x="1474788" y="258763"/>
                  </a:lnTo>
                  <a:lnTo>
                    <a:pt x="1520826" y="328613"/>
                  </a:lnTo>
                  <a:lnTo>
                    <a:pt x="1558926" y="406400"/>
                  </a:lnTo>
                  <a:lnTo>
                    <a:pt x="1587501" y="490538"/>
                  </a:lnTo>
                  <a:lnTo>
                    <a:pt x="1604963" y="579438"/>
                  </a:lnTo>
                  <a:lnTo>
                    <a:pt x="1608138" y="677863"/>
                  </a:lnTo>
                  <a:lnTo>
                    <a:pt x="1597026" y="779463"/>
                  </a:lnTo>
                  <a:lnTo>
                    <a:pt x="1576388" y="865188"/>
                  </a:lnTo>
                  <a:lnTo>
                    <a:pt x="1547813" y="942975"/>
                  </a:lnTo>
                  <a:lnTo>
                    <a:pt x="1516063" y="1017588"/>
                  </a:lnTo>
                  <a:lnTo>
                    <a:pt x="1486893" y="1075928"/>
                  </a:lnTo>
                  <a:lnTo>
                    <a:pt x="1381632" y="1075928"/>
                  </a:lnTo>
                  <a:lnTo>
                    <a:pt x="1495426" y="830263"/>
                  </a:lnTo>
                  <a:lnTo>
                    <a:pt x="1506538" y="762000"/>
                  </a:lnTo>
                  <a:lnTo>
                    <a:pt x="1509713" y="685800"/>
                  </a:lnTo>
                  <a:lnTo>
                    <a:pt x="1506538" y="608013"/>
                  </a:lnTo>
                  <a:lnTo>
                    <a:pt x="1495426" y="536575"/>
                  </a:lnTo>
                  <a:lnTo>
                    <a:pt x="1477963" y="466725"/>
                  </a:lnTo>
                  <a:lnTo>
                    <a:pt x="1457326" y="403225"/>
                  </a:lnTo>
                  <a:lnTo>
                    <a:pt x="1431926" y="354013"/>
                  </a:lnTo>
                  <a:lnTo>
                    <a:pt x="1389063" y="296863"/>
                  </a:lnTo>
                  <a:lnTo>
                    <a:pt x="1336675" y="239713"/>
                  </a:lnTo>
                  <a:lnTo>
                    <a:pt x="1273175" y="190500"/>
                  </a:lnTo>
                  <a:lnTo>
                    <a:pt x="1201738" y="149225"/>
                  </a:lnTo>
                  <a:lnTo>
                    <a:pt x="1125538" y="127000"/>
                  </a:lnTo>
                  <a:lnTo>
                    <a:pt x="1096963" y="123825"/>
                  </a:lnTo>
                  <a:lnTo>
                    <a:pt x="1071563" y="131763"/>
                  </a:lnTo>
                  <a:lnTo>
                    <a:pt x="1042988" y="138113"/>
                  </a:lnTo>
                  <a:lnTo>
                    <a:pt x="1012825" y="146050"/>
                  </a:lnTo>
                  <a:lnTo>
                    <a:pt x="981075" y="144463"/>
                  </a:lnTo>
                  <a:lnTo>
                    <a:pt x="966788" y="127000"/>
                  </a:lnTo>
                  <a:lnTo>
                    <a:pt x="958850" y="100013"/>
                  </a:lnTo>
                  <a:lnTo>
                    <a:pt x="955675" y="71438"/>
                  </a:lnTo>
                  <a:lnTo>
                    <a:pt x="962025" y="42863"/>
                  </a:lnTo>
                  <a:cubicBezTo>
                    <a:pt x="968676" y="19878"/>
                    <a:pt x="973268" y="9235"/>
                    <a:pt x="1012825" y="4763"/>
                  </a:cubicBezTo>
                  <a:close/>
                  <a:moveTo>
                    <a:pt x="595313" y="0"/>
                  </a:moveTo>
                  <a:lnTo>
                    <a:pt x="638177" y="4762"/>
                  </a:lnTo>
                  <a:cubicBezTo>
                    <a:pt x="650876" y="21166"/>
                    <a:pt x="663578" y="17002"/>
                    <a:pt x="676275" y="53975"/>
                  </a:cubicBezTo>
                  <a:cubicBezTo>
                    <a:pt x="678127" y="76200"/>
                    <a:pt x="679649" y="118123"/>
                    <a:pt x="649288" y="138113"/>
                  </a:cubicBezTo>
                  <a:lnTo>
                    <a:pt x="617538" y="149225"/>
                  </a:lnTo>
                  <a:lnTo>
                    <a:pt x="585788" y="149225"/>
                  </a:lnTo>
                  <a:lnTo>
                    <a:pt x="550863" y="141288"/>
                  </a:lnTo>
                  <a:lnTo>
                    <a:pt x="517525" y="131763"/>
                  </a:lnTo>
                  <a:lnTo>
                    <a:pt x="479425" y="128588"/>
                  </a:lnTo>
                  <a:lnTo>
                    <a:pt x="441325" y="131763"/>
                  </a:lnTo>
                  <a:lnTo>
                    <a:pt x="360363" y="158750"/>
                  </a:lnTo>
                  <a:lnTo>
                    <a:pt x="292100" y="198438"/>
                  </a:lnTo>
                  <a:lnTo>
                    <a:pt x="231775" y="250825"/>
                  </a:lnTo>
                  <a:lnTo>
                    <a:pt x="182563" y="307975"/>
                  </a:lnTo>
                  <a:lnTo>
                    <a:pt x="141288" y="377825"/>
                  </a:lnTo>
                  <a:lnTo>
                    <a:pt x="109538" y="455613"/>
                  </a:lnTo>
                  <a:lnTo>
                    <a:pt x="98425" y="512763"/>
                  </a:lnTo>
                  <a:lnTo>
                    <a:pt x="92075" y="576263"/>
                  </a:lnTo>
                  <a:lnTo>
                    <a:pt x="95250" y="642938"/>
                  </a:lnTo>
                  <a:lnTo>
                    <a:pt x="101600" y="709613"/>
                  </a:lnTo>
                  <a:lnTo>
                    <a:pt x="109538" y="773113"/>
                  </a:lnTo>
                  <a:lnTo>
                    <a:pt x="123825" y="825500"/>
                  </a:lnTo>
                  <a:lnTo>
                    <a:pt x="161925" y="928688"/>
                  </a:lnTo>
                  <a:lnTo>
                    <a:pt x="207963" y="1030288"/>
                  </a:lnTo>
                  <a:lnTo>
                    <a:pt x="230783" y="1075928"/>
                  </a:lnTo>
                  <a:lnTo>
                    <a:pt x="119823" y="1075928"/>
                  </a:lnTo>
                  <a:lnTo>
                    <a:pt x="101600" y="1038225"/>
                  </a:lnTo>
                  <a:lnTo>
                    <a:pt x="60325" y="938213"/>
                  </a:lnTo>
                  <a:lnTo>
                    <a:pt x="28575" y="830263"/>
                  </a:lnTo>
                  <a:lnTo>
                    <a:pt x="14288" y="769938"/>
                  </a:lnTo>
                  <a:lnTo>
                    <a:pt x="6350" y="700088"/>
                  </a:lnTo>
                  <a:lnTo>
                    <a:pt x="0" y="628650"/>
                  </a:lnTo>
                  <a:lnTo>
                    <a:pt x="0" y="554038"/>
                  </a:lnTo>
                  <a:lnTo>
                    <a:pt x="9525" y="487363"/>
                  </a:lnTo>
                  <a:lnTo>
                    <a:pt x="23813" y="423863"/>
                  </a:lnTo>
                  <a:lnTo>
                    <a:pt x="52388" y="342900"/>
                  </a:lnTo>
                  <a:lnTo>
                    <a:pt x="95250" y="271463"/>
                  </a:lnTo>
                  <a:lnTo>
                    <a:pt x="144463" y="204788"/>
                  </a:lnTo>
                  <a:lnTo>
                    <a:pt x="204788" y="146050"/>
                  </a:lnTo>
                  <a:lnTo>
                    <a:pt x="271463" y="96838"/>
                  </a:lnTo>
                  <a:lnTo>
                    <a:pt x="346075" y="63500"/>
                  </a:lnTo>
                  <a:lnTo>
                    <a:pt x="395288" y="49213"/>
                  </a:lnTo>
                  <a:lnTo>
                    <a:pt x="447675" y="36513"/>
                  </a:lnTo>
                  <a:lnTo>
                    <a:pt x="500063" y="28575"/>
                  </a:lnTo>
                  <a:lnTo>
                    <a:pt x="549275" y="17463"/>
                  </a:lnTo>
                  <a:lnTo>
                    <a:pt x="5953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562376-4534-4AC8-B5F3-1CCDF3489370}"/>
                </a:ext>
              </a:extLst>
            </p:cNvPr>
            <p:cNvSpPr/>
            <p:nvPr/>
          </p:nvSpPr>
          <p:spPr>
            <a:xfrm>
              <a:off x="-7366" y="3374070"/>
              <a:ext cx="1318846" cy="1223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Graphic 1">
            <a:extLst>
              <a:ext uri="{FF2B5EF4-FFF2-40B4-BE49-F238E27FC236}">
                <a16:creationId xmlns:a16="http://schemas.microsoft.com/office/drawing/2014/main" id="{709AA23E-ED76-4145-A236-499C363391D1}"/>
              </a:ext>
            </a:extLst>
          </p:cNvPr>
          <p:cNvSpPr/>
          <p:nvPr/>
        </p:nvSpPr>
        <p:spPr>
          <a:xfrm>
            <a:off x="3892579" y="2074179"/>
            <a:ext cx="2803068" cy="2228282"/>
          </a:xfrm>
          <a:custGeom>
            <a:avLst/>
            <a:gdLst>
              <a:gd name="connsiteX0" fmla="*/ 2900363 w 3390900"/>
              <a:gd name="connsiteY0" fmla="*/ 1265873 h 2695575"/>
              <a:gd name="connsiteX1" fmla="*/ 2855595 w 3390900"/>
              <a:gd name="connsiteY1" fmla="*/ 1234440 h 2695575"/>
              <a:gd name="connsiteX2" fmla="*/ 2813685 w 3390900"/>
              <a:gd name="connsiteY2" fmla="*/ 1269683 h 2695575"/>
              <a:gd name="connsiteX3" fmla="*/ 2707005 w 3390900"/>
              <a:gd name="connsiteY3" fmla="*/ 1832610 h 2695575"/>
              <a:gd name="connsiteX4" fmla="*/ 2597468 w 3390900"/>
              <a:gd name="connsiteY4" fmla="*/ 628650 h 2695575"/>
              <a:gd name="connsiteX5" fmla="*/ 2552700 w 3390900"/>
              <a:gd name="connsiteY5" fmla="*/ 589598 h 2695575"/>
              <a:gd name="connsiteX6" fmla="*/ 2507933 w 3390900"/>
              <a:gd name="connsiteY6" fmla="*/ 628650 h 2695575"/>
              <a:gd name="connsiteX7" fmla="*/ 2333625 w 3390900"/>
              <a:gd name="connsiteY7" fmla="*/ 1626870 h 2695575"/>
              <a:gd name="connsiteX8" fmla="*/ 1795463 w 3390900"/>
              <a:gd name="connsiteY8" fmla="*/ 1626870 h 2695575"/>
              <a:gd name="connsiteX9" fmla="*/ 1660208 w 3390900"/>
              <a:gd name="connsiteY9" fmla="*/ 1047750 h 2695575"/>
              <a:gd name="connsiteX10" fmla="*/ 1617345 w 3390900"/>
              <a:gd name="connsiteY10" fmla="*/ 1013460 h 2695575"/>
              <a:gd name="connsiteX11" fmla="*/ 1574483 w 3390900"/>
              <a:gd name="connsiteY11" fmla="*/ 1047750 h 2695575"/>
              <a:gd name="connsiteX12" fmla="*/ 1479233 w 3390900"/>
              <a:gd name="connsiteY12" fmla="*/ 1475423 h 2695575"/>
              <a:gd name="connsiteX13" fmla="*/ 1363028 w 3390900"/>
              <a:gd name="connsiteY13" fmla="*/ 40958 h 2695575"/>
              <a:gd name="connsiteX14" fmla="*/ 1319213 w 3390900"/>
              <a:gd name="connsiteY14" fmla="*/ 0 h 2695575"/>
              <a:gd name="connsiteX15" fmla="*/ 1274445 w 3390900"/>
              <a:gd name="connsiteY15" fmla="*/ 41910 h 2695575"/>
              <a:gd name="connsiteX16" fmla="*/ 1102043 w 3390900"/>
              <a:gd name="connsiteY16" fmla="*/ 2458403 h 2695575"/>
              <a:gd name="connsiteX17" fmla="*/ 992505 w 3390900"/>
              <a:gd name="connsiteY17" fmla="*/ 1335405 h 2695575"/>
              <a:gd name="connsiteX18" fmla="*/ 954405 w 3390900"/>
              <a:gd name="connsiteY18" fmla="*/ 1294448 h 2695575"/>
              <a:gd name="connsiteX19" fmla="*/ 907733 w 3390900"/>
              <a:gd name="connsiteY19" fmla="*/ 1323975 h 2695575"/>
              <a:gd name="connsiteX20" fmla="*/ 797243 w 3390900"/>
              <a:gd name="connsiteY20" fmla="*/ 1624013 h 2695575"/>
              <a:gd name="connsiteX21" fmla="*/ 44768 w 3390900"/>
              <a:gd name="connsiteY21" fmla="*/ 1624013 h 2695575"/>
              <a:gd name="connsiteX22" fmla="*/ 0 w 3390900"/>
              <a:gd name="connsiteY22" fmla="*/ 1668780 h 2695575"/>
              <a:gd name="connsiteX23" fmla="*/ 44768 w 3390900"/>
              <a:gd name="connsiteY23" fmla="*/ 1713548 h 2695575"/>
              <a:gd name="connsiteX24" fmla="*/ 805815 w 3390900"/>
              <a:gd name="connsiteY24" fmla="*/ 1712595 h 2695575"/>
              <a:gd name="connsiteX25" fmla="*/ 878205 w 3390900"/>
              <a:gd name="connsiteY25" fmla="*/ 1662113 h 2695575"/>
              <a:gd name="connsiteX26" fmla="*/ 922973 w 3390900"/>
              <a:gd name="connsiteY26" fmla="*/ 1541145 h 2695575"/>
              <a:gd name="connsiteX27" fmla="*/ 1028700 w 3390900"/>
              <a:gd name="connsiteY27" fmla="*/ 2635568 h 2695575"/>
              <a:gd name="connsiteX28" fmla="*/ 1100138 w 3390900"/>
              <a:gd name="connsiteY28" fmla="*/ 2704148 h 2695575"/>
              <a:gd name="connsiteX29" fmla="*/ 1104900 w 3390900"/>
              <a:gd name="connsiteY29" fmla="*/ 2704148 h 2695575"/>
              <a:gd name="connsiteX30" fmla="*/ 1154430 w 3390900"/>
              <a:gd name="connsiteY30" fmla="*/ 2685098 h 2695575"/>
              <a:gd name="connsiteX31" fmla="*/ 1180148 w 3390900"/>
              <a:gd name="connsiteY31" fmla="*/ 2632710 h 2695575"/>
              <a:gd name="connsiteX32" fmla="*/ 1326833 w 3390900"/>
              <a:gd name="connsiteY32" fmla="*/ 537210 h 2695575"/>
              <a:gd name="connsiteX33" fmla="*/ 1403985 w 3390900"/>
              <a:gd name="connsiteY33" fmla="*/ 1604963 h 2695575"/>
              <a:gd name="connsiteX34" fmla="*/ 1458278 w 3390900"/>
              <a:gd name="connsiteY34" fmla="*/ 1668780 h 2695575"/>
              <a:gd name="connsiteX35" fmla="*/ 1542098 w 3390900"/>
              <a:gd name="connsiteY35" fmla="*/ 1615440 h 2695575"/>
              <a:gd name="connsiteX36" fmla="*/ 1622108 w 3390900"/>
              <a:gd name="connsiteY36" fmla="*/ 1254443 h 2695575"/>
              <a:gd name="connsiteX37" fmla="*/ 1716405 w 3390900"/>
              <a:gd name="connsiteY37" fmla="*/ 1659255 h 2695575"/>
              <a:gd name="connsiteX38" fmla="*/ 1784033 w 3390900"/>
              <a:gd name="connsiteY38" fmla="*/ 1712595 h 2695575"/>
              <a:gd name="connsiteX39" fmla="*/ 2356485 w 3390900"/>
              <a:gd name="connsiteY39" fmla="*/ 1712595 h 2695575"/>
              <a:gd name="connsiteX40" fmla="*/ 2425065 w 3390900"/>
              <a:gd name="connsiteY40" fmla="*/ 1652588 h 2695575"/>
              <a:gd name="connsiteX41" fmla="*/ 2555558 w 3390900"/>
              <a:gd name="connsiteY41" fmla="*/ 879158 h 2695575"/>
              <a:gd name="connsiteX42" fmla="*/ 2640330 w 3390900"/>
              <a:gd name="connsiteY42" fmla="*/ 1994535 h 2695575"/>
              <a:gd name="connsiteX43" fmla="*/ 2693670 w 3390900"/>
              <a:gd name="connsiteY43" fmla="*/ 2051685 h 2695575"/>
              <a:gd name="connsiteX44" fmla="*/ 2769870 w 3390900"/>
              <a:gd name="connsiteY44" fmla="*/ 1999298 h 2695575"/>
              <a:gd name="connsiteX45" fmla="*/ 2871788 w 3390900"/>
              <a:gd name="connsiteY45" fmla="*/ 1464945 h 2695575"/>
              <a:gd name="connsiteX46" fmla="*/ 2927985 w 3390900"/>
              <a:gd name="connsiteY46" fmla="*/ 1656398 h 2695575"/>
              <a:gd name="connsiteX47" fmla="*/ 2989898 w 3390900"/>
              <a:gd name="connsiteY47" fmla="*/ 1702118 h 2695575"/>
              <a:gd name="connsiteX48" fmla="*/ 3398520 w 3390900"/>
              <a:gd name="connsiteY48" fmla="*/ 1702118 h 2695575"/>
              <a:gd name="connsiteX49" fmla="*/ 3398520 w 3390900"/>
              <a:gd name="connsiteY49" fmla="*/ 1615440 h 2695575"/>
              <a:gd name="connsiteX50" fmla="*/ 3005138 w 3390900"/>
              <a:gd name="connsiteY50" fmla="*/ 1615440 h 2695575"/>
              <a:gd name="connsiteX51" fmla="*/ 2900363 w 3390900"/>
              <a:gd name="connsiteY51" fmla="*/ 1265873 h 269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90900" h="2695575">
                <a:moveTo>
                  <a:pt x="2900363" y="1265873"/>
                </a:moveTo>
                <a:cubicBezTo>
                  <a:pt x="2895600" y="1246823"/>
                  <a:pt x="2877503" y="1232535"/>
                  <a:pt x="2855595" y="1234440"/>
                </a:cubicBezTo>
                <a:cubicBezTo>
                  <a:pt x="2835593" y="1234440"/>
                  <a:pt x="2817495" y="1249680"/>
                  <a:pt x="2813685" y="1269683"/>
                </a:cubicBezTo>
                <a:lnTo>
                  <a:pt x="2707005" y="1832610"/>
                </a:lnTo>
                <a:lnTo>
                  <a:pt x="2597468" y="628650"/>
                </a:lnTo>
                <a:cubicBezTo>
                  <a:pt x="2594610" y="605790"/>
                  <a:pt x="2575560" y="589598"/>
                  <a:pt x="2552700" y="589598"/>
                </a:cubicBezTo>
                <a:cubicBezTo>
                  <a:pt x="2529840" y="589598"/>
                  <a:pt x="2510790" y="605790"/>
                  <a:pt x="2507933" y="628650"/>
                </a:cubicBezTo>
                <a:lnTo>
                  <a:pt x="2333625" y="1626870"/>
                </a:lnTo>
                <a:lnTo>
                  <a:pt x="1795463" y="1626870"/>
                </a:lnTo>
                <a:lnTo>
                  <a:pt x="1660208" y="1047750"/>
                </a:lnTo>
                <a:cubicBezTo>
                  <a:pt x="1655445" y="1027748"/>
                  <a:pt x="1637348" y="1013460"/>
                  <a:pt x="1617345" y="1013460"/>
                </a:cubicBezTo>
                <a:cubicBezTo>
                  <a:pt x="1597343" y="1013460"/>
                  <a:pt x="1579245" y="1027748"/>
                  <a:pt x="1574483" y="1047750"/>
                </a:cubicBezTo>
                <a:lnTo>
                  <a:pt x="1479233" y="1475423"/>
                </a:lnTo>
                <a:lnTo>
                  <a:pt x="1363028" y="40958"/>
                </a:lnTo>
                <a:cubicBezTo>
                  <a:pt x="1362075" y="18098"/>
                  <a:pt x="1342073" y="0"/>
                  <a:pt x="1319213" y="0"/>
                </a:cubicBezTo>
                <a:cubicBezTo>
                  <a:pt x="1295400" y="0"/>
                  <a:pt x="1276350" y="19050"/>
                  <a:pt x="1274445" y="41910"/>
                </a:cubicBezTo>
                <a:lnTo>
                  <a:pt x="1102043" y="2458403"/>
                </a:lnTo>
                <a:lnTo>
                  <a:pt x="992505" y="1335405"/>
                </a:lnTo>
                <a:cubicBezTo>
                  <a:pt x="991553" y="1313498"/>
                  <a:pt x="974408" y="1297305"/>
                  <a:pt x="954405" y="1294448"/>
                </a:cubicBezTo>
                <a:cubicBezTo>
                  <a:pt x="934403" y="1291590"/>
                  <a:pt x="915353" y="1304925"/>
                  <a:pt x="907733" y="1323975"/>
                </a:cubicBezTo>
                <a:lnTo>
                  <a:pt x="797243" y="1624013"/>
                </a:lnTo>
                <a:lnTo>
                  <a:pt x="44768" y="1624013"/>
                </a:lnTo>
                <a:cubicBezTo>
                  <a:pt x="20955" y="1624013"/>
                  <a:pt x="0" y="1644015"/>
                  <a:pt x="0" y="1668780"/>
                </a:cubicBezTo>
                <a:cubicBezTo>
                  <a:pt x="0" y="1692593"/>
                  <a:pt x="20003" y="1713548"/>
                  <a:pt x="44768" y="1713548"/>
                </a:cubicBezTo>
                <a:lnTo>
                  <a:pt x="805815" y="1712595"/>
                </a:lnTo>
                <a:cubicBezTo>
                  <a:pt x="837248" y="1712595"/>
                  <a:pt x="866775" y="1692593"/>
                  <a:pt x="878205" y="1662113"/>
                </a:cubicBezTo>
                <a:lnTo>
                  <a:pt x="922973" y="1541145"/>
                </a:lnTo>
                <a:lnTo>
                  <a:pt x="1028700" y="2635568"/>
                </a:lnTo>
                <a:cubicBezTo>
                  <a:pt x="1032510" y="2672715"/>
                  <a:pt x="1062990" y="2701290"/>
                  <a:pt x="1100138" y="2704148"/>
                </a:cubicBezTo>
                <a:cubicBezTo>
                  <a:pt x="1101090" y="2704148"/>
                  <a:pt x="1103948" y="2704148"/>
                  <a:pt x="1104900" y="2704148"/>
                </a:cubicBezTo>
                <a:cubicBezTo>
                  <a:pt x="1122998" y="2704148"/>
                  <a:pt x="1140143" y="2697480"/>
                  <a:pt x="1154430" y="2685098"/>
                </a:cubicBezTo>
                <a:cubicBezTo>
                  <a:pt x="1169670" y="2670810"/>
                  <a:pt x="1178243" y="2653665"/>
                  <a:pt x="1180148" y="2632710"/>
                </a:cubicBezTo>
                <a:lnTo>
                  <a:pt x="1326833" y="537210"/>
                </a:lnTo>
                <a:lnTo>
                  <a:pt x="1403985" y="1604963"/>
                </a:lnTo>
                <a:cubicBezTo>
                  <a:pt x="1406843" y="1635443"/>
                  <a:pt x="1427798" y="1662113"/>
                  <a:pt x="1458278" y="1668780"/>
                </a:cubicBezTo>
                <a:cubicBezTo>
                  <a:pt x="1496378" y="1677353"/>
                  <a:pt x="1533525" y="1653540"/>
                  <a:pt x="1542098" y="1615440"/>
                </a:cubicBezTo>
                <a:lnTo>
                  <a:pt x="1622108" y="1254443"/>
                </a:lnTo>
                <a:lnTo>
                  <a:pt x="1716405" y="1659255"/>
                </a:lnTo>
                <a:cubicBezTo>
                  <a:pt x="1724025" y="1690688"/>
                  <a:pt x="1751648" y="1712595"/>
                  <a:pt x="1784033" y="1712595"/>
                </a:cubicBezTo>
                <a:lnTo>
                  <a:pt x="2356485" y="1712595"/>
                </a:lnTo>
                <a:cubicBezTo>
                  <a:pt x="2391728" y="1712595"/>
                  <a:pt x="2421255" y="1686878"/>
                  <a:pt x="2425065" y="1652588"/>
                </a:cubicBezTo>
                <a:lnTo>
                  <a:pt x="2555558" y="879158"/>
                </a:lnTo>
                <a:lnTo>
                  <a:pt x="2640330" y="1994535"/>
                </a:lnTo>
                <a:cubicBezTo>
                  <a:pt x="2644140" y="2024063"/>
                  <a:pt x="2666048" y="2046923"/>
                  <a:pt x="2693670" y="2051685"/>
                </a:cubicBezTo>
                <a:cubicBezTo>
                  <a:pt x="2728913" y="2058353"/>
                  <a:pt x="2763203" y="2035493"/>
                  <a:pt x="2769870" y="1999298"/>
                </a:cubicBezTo>
                <a:lnTo>
                  <a:pt x="2871788" y="1464945"/>
                </a:lnTo>
                <a:lnTo>
                  <a:pt x="2927985" y="1656398"/>
                </a:lnTo>
                <a:cubicBezTo>
                  <a:pt x="2936558" y="1683068"/>
                  <a:pt x="2962275" y="1702118"/>
                  <a:pt x="2989898" y="1702118"/>
                </a:cubicBezTo>
                <a:lnTo>
                  <a:pt x="3398520" y="1702118"/>
                </a:lnTo>
                <a:lnTo>
                  <a:pt x="3398520" y="1615440"/>
                </a:lnTo>
                <a:lnTo>
                  <a:pt x="3005138" y="1615440"/>
                </a:lnTo>
                <a:lnTo>
                  <a:pt x="2900363" y="1265873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A68B72-1094-4144-9006-189612CA7367}"/>
              </a:ext>
            </a:extLst>
          </p:cNvPr>
          <p:cNvSpPr/>
          <p:nvPr/>
        </p:nvSpPr>
        <p:spPr>
          <a:xfrm>
            <a:off x="10598600" y="2074179"/>
            <a:ext cx="1610491" cy="2235369"/>
          </a:xfrm>
          <a:custGeom>
            <a:avLst/>
            <a:gdLst>
              <a:gd name="connsiteX0" fmla="*/ 1090520 w 1711808"/>
              <a:gd name="connsiteY0" fmla="*/ 0 h 2235369"/>
              <a:gd name="connsiteX1" fmla="*/ 1126739 w 1711808"/>
              <a:gd name="connsiteY1" fmla="*/ 33858 h 2235369"/>
              <a:gd name="connsiteX2" fmla="*/ 1222800 w 1711808"/>
              <a:gd name="connsiteY2" fmla="*/ 1219650 h 2235369"/>
              <a:gd name="connsiteX3" fmla="*/ 1301537 w 1711808"/>
              <a:gd name="connsiteY3" fmla="*/ 866117 h 2235369"/>
              <a:gd name="connsiteX4" fmla="*/ 1336969 w 1711808"/>
              <a:gd name="connsiteY4" fmla="*/ 837771 h 2235369"/>
              <a:gd name="connsiteX5" fmla="*/ 1372401 w 1711808"/>
              <a:gd name="connsiteY5" fmla="*/ 866117 h 2235369"/>
              <a:gd name="connsiteX6" fmla="*/ 1484209 w 1711808"/>
              <a:gd name="connsiteY6" fmla="*/ 1344843 h 2235369"/>
              <a:gd name="connsiteX7" fmla="*/ 1711808 w 1711808"/>
              <a:gd name="connsiteY7" fmla="*/ 1344843 h 2235369"/>
              <a:gd name="connsiteX8" fmla="*/ 1711808 w 1711808"/>
              <a:gd name="connsiteY8" fmla="*/ 1415707 h 2235369"/>
              <a:gd name="connsiteX9" fmla="*/ 1474761 w 1711808"/>
              <a:gd name="connsiteY9" fmla="*/ 1415707 h 2235369"/>
              <a:gd name="connsiteX10" fmla="*/ 1418856 w 1711808"/>
              <a:gd name="connsiteY10" fmla="*/ 1371614 h 2235369"/>
              <a:gd name="connsiteX11" fmla="*/ 1340906 w 1711808"/>
              <a:gd name="connsiteY11" fmla="*/ 1036978 h 2235369"/>
              <a:gd name="connsiteX12" fmla="*/ 1274766 w 1711808"/>
              <a:gd name="connsiteY12" fmla="*/ 1335395 h 2235369"/>
              <a:gd name="connsiteX13" fmla="*/ 1205477 w 1711808"/>
              <a:gd name="connsiteY13" fmla="*/ 1379488 h 2235369"/>
              <a:gd name="connsiteX14" fmla="*/ 1160596 w 1711808"/>
              <a:gd name="connsiteY14" fmla="*/ 1326734 h 2235369"/>
              <a:gd name="connsiteX15" fmla="*/ 1096819 w 1711808"/>
              <a:gd name="connsiteY15" fmla="*/ 444082 h 2235369"/>
              <a:gd name="connsiteX16" fmla="*/ 975563 w 1711808"/>
              <a:gd name="connsiteY16" fmla="*/ 2176315 h 2235369"/>
              <a:gd name="connsiteX17" fmla="*/ 954303 w 1711808"/>
              <a:gd name="connsiteY17" fmla="*/ 2219621 h 2235369"/>
              <a:gd name="connsiteX18" fmla="*/ 913359 w 1711808"/>
              <a:gd name="connsiteY18" fmla="*/ 2235369 h 2235369"/>
              <a:gd name="connsiteX19" fmla="*/ 909423 w 1711808"/>
              <a:gd name="connsiteY19" fmla="*/ 2235369 h 2235369"/>
              <a:gd name="connsiteX20" fmla="*/ 850369 w 1711808"/>
              <a:gd name="connsiteY20" fmla="*/ 2178678 h 2235369"/>
              <a:gd name="connsiteX21" fmla="*/ 762970 w 1711808"/>
              <a:gd name="connsiteY21" fmla="*/ 1273979 h 2235369"/>
              <a:gd name="connsiteX22" fmla="*/ 725963 w 1711808"/>
              <a:gd name="connsiteY22" fmla="*/ 1373977 h 2235369"/>
              <a:gd name="connsiteX23" fmla="*/ 666122 w 1711808"/>
              <a:gd name="connsiteY23" fmla="*/ 1415707 h 2235369"/>
              <a:gd name="connsiteX24" fmla="*/ 37007 w 1711808"/>
              <a:gd name="connsiteY24" fmla="*/ 1416495 h 2235369"/>
              <a:gd name="connsiteX25" fmla="*/ 0 w 1711808"/>
              <a:gd name="connsiteY25" fmla="*/ 1379488 h 2235369"/>
              <a:gd name="connsiteX26" fmla="*/ 37007 w 1711808"/>
              <a:gd name="connsiteY26" fmla="*/ 1342481 h 2235369"/>
              <a:gd name="connsiteX27" fmla="*/ 659036 w 1711808"/>
              <a:gd name="connsiteY27" fmla="*/ 1342481 h 2235369"/>
              <a:gd name="connsiteX28" fmla="*/ 750372 w 1711808"/>
              <a:gd name="connsiteY28" fmla="*/ 1094457 h 2235369"/>
              <a:gd name="connsiteX29" fmla="*/ 788953 w 1711808"/>
              <a:gd name="connsiteY29" fmla="*/ 1070048 h 2235369"/>
              <a:gd name="connsiteX30" fmla="*/ 820449 w 1711808"/>
              <a:gd name="connsiteY30" fmla="*/ 1103905 h 2235369"/>
              <a:gd name="connsiteX31" fmla="*/ 910998 w 1711808"/>
              <a:gd name="connsiteY31" fmla="*/ 2032225 h 2235369"/>
              <a:gd name="connsiteX32" fmla="*/ 1053513 w 1711808"/>
              <a:gd name="connsiteY32" fmla="*/ 34645 h 2235369"/>
              <a:gd name="connsiteX33" fmla="*/ 1090520 w 1711808"/>
              <a:gd name="connsiteY33" fmla="*/ 0 h 223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11808" h="2235369">
                <a:moveTo>
                  <a:pt x="1090520" y="0"/>
                </a:moveTo>
                <a:cubicBezTo>
                  <a:pt x="1109417" y="0"/>
                  <a:pt x="1125952" y="14961"/>
                  <a:pt x="1126739" y="33858"/>
                </a:cubicBezTo>
                <a:lnTo>
                  <a:pt x="1222800" y="1219650"/>
                </a:lnTo>
                <a:lnTo>
                  <a:pt x="1301537" y="866117"/>
                </a:lnTo>
                <a:cubicBezTo>
                  <a:pt x="1305474" y="849582"/>
                  <a:pt x="1320434" y="837771"/>
                  <a:pt x="1336969" y="837771"/>
                </a:cubicBezTo>
                <a:cubicBezTo>
                  <a:pt x="1353504" y="837771"/>
                  <a:pt x="1368464" y="849582"/>
                  <a:pt x="1372401" y="866117"/>
                </a:cubicBezTo>
                <a:lnTo>
                  <a:pt x="1484209" y="1344843"/>
                </a:lnTo>
                <a:lnTo>
                  <a:pt x="1711808" y="1344843"/>
                </a:lnTo>
                <a:lnTo>
                  <a:pt x="1711808" y="1415707"/>
                </a:lnTo>
                <a:lnTo>
                  <a:pt x="1474761" y="1415707"/>
                </a:lnTo>
                <a:cubicBezTo>
                  <a:pt x="1447990" y="1415707"/>
                  <a:pt x="1425155" y="1397598"/>
                  <a:pt x="1418856" y="1371614"/>
                </a:cubicBezTo>
                <a:lnTo>
                  <a:pt x="1340906" y="1036978"/>
                </a:lnTo>
                <a:lnTo>
                  <a:pt x="1274766" y="1335395"/>
                </a:lnTo>
                <a:cubicBezTo>
                  <a:pt x="1267680" y="1366890"/>
                  <a:pt x="1236972" y="1386575"/>
                  <a:pt x="1205477" y="1379488"/>
                </a:cubicBezTo>
                <a:cubicBezTo>
                  <a:pt x="1180281" y="1373977"/>
                  <a:pt x="1162959" y="1351930"/>
                  <a:pt x="1160596" y="1326734"/>
                </a:cubicBezTo>
                <a:lnTo>
                  <a:pt x="1096819" y="444082"/>
                </a:lnTo>
                <a:lnTo>
                  <a:pt x="975563" y="2176315"/>
                </a:lnTo>
                <a:cubicBezTo>
                  <a:pt x="973988" y="2193637"/>
                  <a:pt x="966901" y="2207810"/>
                  <a:pt x="954303" y="2219621"/>
                </a:cubicBezTo>
                <a:cubicBezTo>
                  <a:pt x="942493" y="2229857"/>
                  <a:pt x="928320" y="2235369"/>
                  <a:pt x="913359" y="2235369"/>
                </a:cubicBezTo>
                <a:cubicBezTo>
                  <a:pt x="912572" y="2235369"/>
                  <a:pt x="910210" y="2235369"/>
                  <a:pt x="909423" y="2235369"/>
                </a:cubicBezTo>
                <a:cubicBezTo>
                  <a:pt x="878715" y="2233006"/>
                  <a:pt x="853518" y="2209385"/>
                  <a:pt x="850369" y="2178678"/>
                </a:cubicBezTo>
                <a:lnTo>
                  <a:pt x="762970" y="1273979"/>
                </a:lnTo>
                <a:lnTo>
                  <a:pt x="725963" y="1373977"/>
                </a:lnTo>
                <a:cubicBezTo>
                  <a:pt x="716515" y="1399173"/>
                  <a:pt x="692106" y="1415707"/>
                  <a:pt x="666122" y="1415707"/>
                </a:cubicBezTo>
                <a:lnTo>
                  <a:pt x="37007" y="1416495"/>
                </a:lnTo>
                <a:cubicBezTo>
                  <a:pt x="16535" y="1416495"/>
                  <a:pt x="0" y="1399173"/>
                  <a:pt x="0" y="1379488"/>
                </a:cubicBezTo>
                <a:cubicBezTo>
                  <a:pt x="0" y="1359016"/>
                  <a:pt x="17322" y="1342481"/>
                  <a:pt x="37007" y="1342481"/>
                </a:cubicBezTo>
                <a:lnTo>
                  <a:pt x="659036" y="1342481"/>
                </a:lnTo>
                <a:lnTo>
                  <a:pt x="750372" y="1094457"/>
                </a:lnTo>
                <a:cubicBezTo>
                  <a:pt x="756671" y="1078709"/>
                  <a:pt x="772419" y="1067686"/>
                  <a:pt x="788953" y="1070048"/>
                </a:cubicBezTo>
                <a:cubicBezTo>
                  <a:pt x="805489" y="1072410"/>
                  <a:pt x="819662" y="1085796"/>
                  <a:pt x="820449" y="1103905"/>
                </a:cubicBezTo>
                <a:lnTo>
                  <a:pt x="910998" y="2032225"/>
                </a:lnTo>
                <a:lnTo>
                  <a:pt x="1053513" y="34645"/>
                </a:lnTo>
                <a:cubicBezTo>
                  <a:pt x="1055087" y="15748"/>
                  <a:pt x="1070835" y="0"/>
                  <a:pt x="1090520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97636EC-E3C6-4752-B775-F817117E46A3}"/>
              </a:ext>
            </a:extLst>
          </p:cNvPr>
          <p:cNvGrpSpPr/>
          <p:nvPr/>
        </p:nvGrpSpPr>
        <p:grpSpPr>
          <a:xfrm>
            <a:off x="2985586" y="3251850"/>
            <a:ext cx="447048" cy="424626"/>
            <a:chOff x="2968494" y="3216687"/>
            <a:chExt cx="447048" cy="42462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5FD941-5397-4F02-BB88-A42A2D57A74C}"/>
                </a:ext>
              </a:extLst>
            </p:cNvPr>
            <p:cNvSpPr/>
            <p:nvPr/>
          </p:nvSpPr>
          <p:spPr>
            <a:xfrm>
              <a:off x="2968494" y="3216687"/>
              <a:ext cx="424626" cy="424626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7A30FC-31E9-4C80-840C-261BC33E1590}"/>
                </a:ext>
              </a:extLst>
            </p:cNvPr>
            <p:cNvSpPr/>
            <p:nvPr/>
          </p:nvSpPr>
          <p:spPr>
            <a:xfrm>
              <a:off x="3324102" y="3383253"/>
              <a:ext cx="91440" cy="74014"/>
            </a:xfrm>
            <a:custGeom>
              <a:avLst/>
              <a:gdLst>
                <a:gd name="connsiteX0" fmla="*/ 37007 w 548033"/>
                <a:gd name="connsiteY0" fmla="*/ 0 h 74014"/>
                <a:gd name="connsiteX1" fmla="*/ 548033 w 548033"/>
                <a:gd name="connsiteY1" fmla="*/ 0 h 74014"/>
                <a:gd name="connsiteX2" fmla="*/ 548033 w 548033"/>
                <a:gd name="connsiteY2" fmla="*/ 73374 h 74014"/>
                <a:gd name="connsiteX3" fmla="*/ 37007 w 548033"/>
                <a:gd name="connsiteY3" fmla="*/ 74014 h 74014"/>
                <a:gd name="connsiteX4" fmla="*/ 0 w 548033"/>
                <a:gd name="connsiteY4" fmla="*/ 37007 h 74014"/>
                <a:gd name="connsiteX5" fmla="*/ 37007 w 548033"/>
                <a:gd name="connsiteY5" fmla="*/ 0 h 7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033" h="74014">
                  <a:moveTo>
                    <a:pt x="37007" y="0"/>
                  </a:moveTo>
                  <a:lnTo>
                    <a:pt x="548033" y="0"/>
                  </a:lnTo>
                  <a:lnTo>
                    <a:pt x="548033" y="73374"/>
                  </a:lnTo>
                  <a:lnTo>
                    <a:pt x="37007" y="74014"/>
                  </a:lnTo>
                  <a:cubicBezTo>
                    <a:pt x="16535" y="74014"/>
                    <a:pt x="0" y="56692"/>
                    <a:pt x="0" y="37007"/>
                  </a:cubicBezTo>
                  <a:cubicBezTo>
                    <a:pt x="0" y="16535"/>
                    <a:pt x="17322" y="0"/>
                    <a:pt x="3700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4AA7B49-74D1-4C5F-976A-0F15392DBA5E}"/>
                </a:ext>
              </a:extLst>
            </p:cNvPr>
            <p:cNvSpPr/>
            <p:nvPr/>
          </p:nvSpPr>
          <p:spPr>
            <a:xfrm>
              <a:off x="3027869" y="3276062"/>
              <a:ext cx="305876" cy="30587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ACDCF8A-AE60-4280-B511-75E0F7FEF13A}"/>
                </a:ext>
              </a:extLst>
            </p:cNvPr>
            <p:cNvSpPr/>
            <p:nvPr/>
          </p:nvSpPr>
          <p:spPr>
            <a:xfrm>
              <a:off x="3058443" y="3306636"/>
              <a:ext cx="244728" cy="24472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44B0319-8F21-451E-9F78-64C6BC44BF3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167091" y="3415284"/>
              <a:ext cx="27432" cy="274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2324160-7523-3464-4FB0-D96A0949A4AC}"/>
              </a:ext>
            </a:extLst>
          </p:cNvPr>
          <p:cNvSpPr txBox="1"/>
          <p:nvPr/>
        </p:nvSpPr>
        <p:spPr>
          <a:xfrm>
            <a:off x="6578352" y="3064473"/>
            <a:ext cx="4179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Tele-Health System</a:t>
            </a: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9455186-14C3-46D2-801F-F19CA98007B8}"/>
              </a:ext>
            </a:extLst>
          </p:cNvPr>
          <p:cNvGrpSpPr/>
          <p:nvPr/>
        </p:nvGrpSpPr>
        <p:grpSpPr>
          <a:xfrm>
            <a:off x="7339878" y="322825"/>
            <a:ext cx="4533177" cy="5545063"/>
            <a:chOff x="6446339" y="1280897"/>
            <a:chExt cx="4320717" cy="5285178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CAA5464-A755-438B-8377-A9F79F105E7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28014FD-33C7-4730-8DB0-84ABDF6D8C3B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3D909DB-0D8D-4346-86AB-411C5985B569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0801835-F30D-429F-9F10-FA44D5F3D98E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E07581C-84C6-42E2-AC54-AF896D15D6BF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6F7E6AF-EAE3-43F7-8487-D55B7E79ACFA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8F6FBE5-4E15-4027-A2D6-66B221100697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66F0567A-FE92-4143-9610-2CDEB9FC8404}"/>
              </a:ext>
            </a:extLst>
          </p:cNvPr>
          <p:cNvSpPr/>
          <p:nvPr/>
        </p:nvSpPr>
        <p:spPr>
          <a:xfrm>
            <a:off x="8558452" y="1635577"/>
            <a:ext cx="1531075" cy="2020062"/>
          </a:xfrm>
          <a:custGeom>
            <a:avLst/>
            <a:gdLst>
              <a:gd name="connsiteX0" fmla="*/ 261466 w 741632"/>
              <a:gd name="connsiteY0" fmla="*/ 746825 h 978491"/>
              <a:gd name="connsiteX1" fmla="*/ 207376 w 741632"/>
              <a:gd name="connsiteY1" fmla="*/ 747021 h 978491"/>
              <a:gd name="connsiteX2" fmla="*/ 207376 w 741632"/>
              <a:gd name="connsiteY2" fmla="*/ 786465 h 978491"/>
              <a:gd name="connsiteX3" fmla="*/ 168322 w 741632"/>
              <a:gd name="connsiteY3" fmla="*/ 786465 h 978491"/>
              <a:gd name="connsiteX4" fmla="*/ 168322 w 741632"/>
              <a:gd name="connsiteY4" fmla="*/ 840164 h 978491"/>
              <a:gd name="connsiteX5" fmla="*/ 207376 w 741632"/>
              <a:gd name="connsiteY5" fmla="*/ 840164 h 978491"/>
              <a:gd name="connsiteX6" fmla="*/ 207376 w 741632"/>
              <a:gd name="connsiteY6" fmla="*/ 879218 h 978491"/>
              <a:gd name="connsiteX7" fmla="*/ 261661 w 741632"/>
              <a:gd name="connsiteY7" fmla="*/ 879218 h 978491"/>
              <a:gd name="connsiteX8" fmla="*/ 261661 w 741632"/>
              <a:gd name="connsiteY8" fmla="*/ 839969 h 978491"/>
              <a:gd name="connsiteX9" fmla="*/ 300715 w 741632"/>
              <a:gd name="connsiteY9" fmla="*/ 839969 h 978491"/>
              <a:gd name="connsiteX10" fmla="*/ 300715 w 741632"/>
              <a:gd name="connsiteY10" fmla="*/ 785879 h 978491"/>
              <a:gd name="connsiteX11" fmla="*/ 261466 w 741632"/>
              <a:gd name="connsiteY11" fmla="*/ 785879 h 978491"/>
              <a:gd name="connsiteX12" fmla="*/ 261466 w 741632"/>
              <a:gd name="connsiteY12" fmla="*/ 746825 h 978491"/>
              <a:gd name="connsiteX13" fmla="*/ 175352 w 741632"/>
              <a:gd name="connsiteY13" fmla="*/ 639037 h 978491"/>
              <a:gd name="connsiteX14" fmla="*/ 151138 w 741632"/>
              <a:gd name="connsiteY14" fmla="*/ 664226 h 978491"/>
              <a:gd name="connsiteX15" fmla="*/ 175938 w 741632"/>
              <a:gd name="connsiteY15" fmla="*/ 688635 h 978491"/>
              <a:gd name="connsiteX16" fmla="*/ 200346 w 741632"/>
              <a:gd name="connsiteY16" fmla="*/ 663445 h 978491"/>
              <a:gd name="connsiteX17" fmla="*/ 175352 w 741632"/>
              <a:gd name="connsiteY17" fmla="*/ 639037 h 978491"/>
              <a:gd name="connsiteX18" fmla="*/ 175547 w 741632"/>
              <a:gd name="connsiteY18" fmla="*/ 624977 h 978491"/>
              <a:gd name="connsiteX19" fmla="*/ 214406 w 741632"/>
              <a:gd name="connsiteY19" fmla="*/ 664031 h 978491"/>
              <a:gd name="connsiteX20" fmla="*/ 175352 w 741632"/>
              <a:gd name="connsiteY20" fmla="*/ 702890 h 978491"/>
              <a:gd name="connsiteX21" fmla="*/ 136884 w 741632"/>
              <a:gd name="connsiteY21" fmla="*/ 664226 h 978491"/>
              <a:gd name="connsiteX22" fmla="*/ 175547 w 741632"/>
              <a:gd name="connsiteY22" fmla="*/ 624977 h 978491"/>
              <a:gd name="connsiteX23" fmla="*/ 499499 w 741632"/>
              <a:gd name="connsiteY23" fmla="*/ 424436 h 978491"/>
              <a:gd name="connsiteX24" fmla="*/ 536404 w 741632"/>
              <a:gd name="connsiteY24" fmla="*/ 424631 h 978491"/>
              <a:gd name="connsiteX25" fmla="*/ 543434 w 741632"/>
              <a:gd name="connsiteY25" fmla="*/ 427365 h 978491"/>
              <a:gd name="connsiteX26" fmla="*/ 629743 w 741632"/>
              <a:gd name="connsiteY26" fmla="*/ 506059 h 978491"/>
              <a:gd name="connsiteX27" fmla="*/ 658252 w 741632"/>
              <a:gd name="connsiteY27" fmla="*/ 621853 h 978491"/>
              <a:gd name="connsiteX28" fmla="*/ 650246 w 741632"/>
              <a:gd name="connsiteY28" fmla="*/ 661883 h 978491"/>
              <a:gd name="connsiteX29" fmla="*/ 535233 w 741632"/>
              <a:gd name="connsiteY29" fmla="*/ 693517 h 978491"/>
              <a:gd name="connsiteX30" fmla="*/ 495007 w 741632"/>
              <a:gd name="connsiteY30" fmla="*/ 753855 h 978491"/>
              <a:gd name="connsiteX31" fmla="*/ 487587 w 741632"/>
              <a:gd name="connsiteY31" fmla="*/ 763033 h 978491"/>
              <a:gd name="connsiteX32" fmla="*/ 474113 w 741632"/>
              <a:gd name="connsiteY32" fmla="*/ 800134 h 978491"/>
              <a:gd name="connsiteX33" fmla="*/ 502818 w 741632"/>
              <a:gd name="connsiteY33" fmla="*/ 809116 h 978491"/>
              <a:gd name="connsiteX34" fmla="*/ 510629 w 741632"/>
              <a:gd name="connsiteY34" fmla="*/ 767719 h 978491"/>
              <a:gd name="connsiteX35" fmla="*/ 508872 w 741632"/>
              <a:gd name="connsiteY35" fmla="*/ 760299 h 978491"/>
              <a:gd name="connsiteX36" fmla="*/ 598695 w 741632"/>
              <a:gd name="connsiteY36" fmla="*/ 672428 h 978491"/>
              <a:gd name="connsiteX37" fmla="*/ 674655 w 741632"/>
              <a:gd name="connsiteY37" fmla="*/ 730032 h 978491"/>
              <a:gd name="connsiteX38" fmla="*/ 630914 w 741632"/>
              <a:gd name="connsiteY38" fmla="*/ 831963 h 978491"/>
              <a:gd name="connsiteX39" fmla="*/ 622518 w 741632"/>
              <a:gd name="connsiteY39" fmla="*/ 833525 h 978491"/>
              <a:gd name="connsiteX40" fmla="*/ 583269 w 741632"/>
              <a:gd name="connsiteY40" fmla="*/ 856371 h 978491"/>
              <a:gd name="connsiteX41" fmla="*/ 601820 w 741632"/>
              <a:gd name="connsiteY41" fmla="*/ 878437 h 978491"/>
              <a:gd name="connsiteX42" fmla="*/ 631696 w 741632"/>
              <a:gd name="connsiteY42" fmla="*/ 855980 h 978491"/>
              <a:gd name="connsiteX43" fmla="*/ 639506 w 741632"/>
              <a:gd name="connsiteY43" fmla="*/ 844264 h 978491"/>
              <a:gd name="connsiteX44" fmla="*/ 689105 w 741632"/>
              <a:gd name="connsiteY44" fmla="*/ 723784 h 978491"/>
              <a:gd name="connsiteX45" fmla="*/ 669968 w 741632"/>
              <a:gd name="connsiteY45" fmla="*/ 677895 h 978491"/>
              <a:gd name="connsiteX46" fmla="*/ 667430 w 741632"/>
              <a:gd name="connsiteY46" fmla="*/ 664227 h 978491"/>
              <a:gd name="connsiteX47" fmla="*/ 669578 w 741632"/>
              <a:gd name="connsiteY47" fmla="*/ 541402 h 978491"/>
              <a:gd name="connsiteX48" fmla="*/ 625838 w 741632"/>
              <a:gd name="connsiteY48" fmla="*/ 474230 h 978491"/>
              <a:gd name="connsiteX49" fmla="*/ 572724 w 741632"/>
              <a:gd name="connsiteY49" fmla="*/ 425022 h 978491"/>
              <a:gd name="connsiteX50" fmla="*/ 670554 w 741632"/>
              <a:gd name="connsiteY50" fmla="*/ 444354 h 978491"/>
              <a:gd name="connsiteX51" fmla="*/ 739679 w 741632"/>
              <a:gd name="connsiteY51" fmla="*/ 544722 h 978491"/>
              <a:gd name="connsiteX52" fmla="*/ 741632 w 741632"/>
              <a:gd name="connsiteY52" fmla="*/ 553118 h 978491"/>
              <a:gd name="connsiteX53" fmla="*/ 741632 w 741632"/>
              <a:gd name="connsiteY53" fmla="*/ 978491 h 978491"/>
              <a:gd name="connsiteX54" fmla="*/ 389996 w 741632"/>
              <a:gd name="connsiteY54" fmla="*/ 978491 h 978491"/>
              <a:gd name="connsiteX55" fmla="*/ 389953 w 741632"/>
              <a:gd name="connsiteY55" fmla="*/ 791542 h 978491"/>
              <a:gd name="connsiteX56" fmla="*/ 398154 w 741632"/>
              <a:gd name="connsiteY56" fmla="*/ 773382 h 978491"/>
              <a:gd name="connsiteX57" fmla="*/ 500670 w 741632"/>
              <a:gd name="connsiteY57" fmla="*/ 682972 h 978491"/>
              <a:gd name="connsiteX58" fmla="*/ 504380 w 741632"/>
              <a:gd name="connsiteY58" fmla="*/ 666375 h 978491"/>
              <a:gd name="connsiteX59" fmla="*/ 485049 w 741632"/>
              <a:gd name="connsiteY59" fmla="*/ 614433 h 978491"/>
              <a:gd name="connsiteX60" fmla="*/ 560227 w 741632"/>
              <a:gd name="connsiteY60" fmla="*/ 591391 h 978491"/>
              <a:gd name="connsiteX61" fmla="*/ 499499 w 741632"/>
              <a:gd name="connsiteY61" fmla="*/ 424436 h 978491"/>
              <a:gd name="connsiteX62" fmla="*/ 447948 w 741632"/>
              <a:gd name="connsiteY62" fmla="*/ 423850 h 978491"/>
              <a:gd name="connsiteX63" fmla="*/ 479582 w 741632"/>
              <a:gd name="connsiteY63" fmla="*/ 446501 h 978491"/>
              <a:gd name="connsiteX64" fmla="*/ 525079 w 741632"/>
              <a:gd name="connsiteY64" fmla="*/ 573622 h 978491"/>
              <a:gd name="connsiteX65" fmla="*/ 449705 w 741632"/>
              <a:gd name="connsiteY65" fmla="*/ 596859 h 978491"/>
              <a:gd name="connsiteX66" fmla="*/ 473138 w 741632"/>
              <a:gd name="connsiteY66" fmla="*/ 659736 h 978491"/>
              <a:gd name="connsiteX67" fmla="*/ 469818 w 741632"/>
              <a:gd name="connsiteY67" fmla="*/ 673795 h 978491"/>
              <a:gd name="connsiteX68" fmla="*/ 376284 w 741632"/>
              <a:gd name="connsiteY68" fmla="*/ 756589 h 978491"/>
              <a:gd name="connsiteX69" fmla="*/ 326686 w 741632"/>
              <a:gd name="connsiteY69" fmla="*/ 712654 h 978491"/>
              <a:gd name="connsiteX70" fmla="*/ 282164 w 741632"/>
              <a:gd name="connsiteY70" fmla="*/ 673209 h 978491"/>
              <a:gd name="connsiteX71" fmla="*/ 279040 w 741632"/>
              <a:gd name="connsiteY71" fmla="*/ 660907 h 978491"/>
              <a:gd name="connsiteX72" fmla="*/ 302863 w 741632"/>
              <a:gd name="connsiteY72" fmla="*/ 596859 h 978491"/>
              <a:gd name="connsiteX73" fmla="*/ 227684 w 741632"/>
              <a:gd name="connsiteY73" fmla="*/ 573622 h 978491"/>
              <a:gd name="connsiteX74" fmla="*/ 271425 w 741632"/>
              <a:gd name="connsiteY74" fmla="*/ 450212 h 978491"/>
              <a:gd name="connsiteX75" fmla="*/ 276111 w 741632"/>
              <a:gd name="connsiteY75" fmla="*/ 437324 h 978491"/>
              <a:gd name="connsiteX76" fmla="*/ 298567 w 741632"/>
              <a:gd name="connsiteY76" fmla="*/ 424241 h 978491"/>
              <a:gd name="connsiteX77" fmla="*/ 305597 w 741632"/>
              <a:gd name="connsiteY77" fmla="*/ 432051 h 978491"/>
              <a:gd name="connsiteX78" fmla="*/ 364763 w 741632"/>
              <a:gd name="connsiteY78" fmla="*/ 582799 h 978491"/>
              <a:gd name="connsiteX79" fmla="*/ 370621 w 741632"/>
              <a:gd name="connsiteY79" fmla="*/ 596859 h 978491"/>
              <a:gd name="connsiteX80" fmla="*/ 381947 w 741632"/>
              <a:gd name="connsiteY80" fmla="*/ 568349 h 978491"/>
              <a:gd name="connsiteX81" fmla="*/ 434670 w 741632"/>
              <a:gd name="connsiteY81" fmla="*/ 433028 h 978491"/>
              <a:gd name="connsiteX82" fmla="*/ 447948 w 741632"/>
              <a:gd name="connsiteY82" fmla="*/ 423850 h 978491"/>
              <a:gd name="connsiteX83" fmla="*/ 251702 w 741632"/>
              <a:gd name="connsiteY83" fmla="*/ 423460 h 978491"/>
              <a:gd name="connsiteX84" fmla="*/ 252874 w 741632"/>
              <a:gd name="connsiteY84" fmla="*/ 425608 h 978491"/>
              <a:gd name="connsiteX85" fmla="*/ 192536 w 741632"/>
              <a:gd name="connsiteY85" fmla="*/ 591391 h 978491"/>
              <a:gd name="connsiteX86" fmla="*/ 267714 w 741632"/>
              <a:gd name="connsiteY86" fmla="*/ 614433 h 978491"/>
              <a:gd name="connsiteX87" fmla="*/ 248187 w 741632"/>
              <a:gd name="connsiteY87" fmla="*/ 666765 h 978491"/>
              <a:gd name="connsiteX88" fmla="*/ 252483 w 741632"/>
              <a:gd name="connsiteY88" fmla="*/ 682972 h 978491"/>
              <a:gd name="connsiteX89" fmla="*/ 355585 w 741632"/>
              <a:gd name="connsiteY89" fmla="*/ 774163 h 978491"/>
              <a:gd name="connsiteX90" fmla="*/ 362615 w 741632"/>
              <a:gd name="connsiteY90" fmla="*/ 790956 h 978491"/>
              <a:gd name="connsiteX91" fmla="*/ 362572 w 741632"/>
              <a:gd name="connsiteY91" fmla="*/ 978491 h 978491"/>
              <a:gd name="connsiteX92" fmla="*/ 0 w 741632"/>
              <a:gd name="connsiteY92" fmla="*/ 978491 h 978491"/>
              <a:gd name="connsiteX93" fmla="*/ 0 w 741632"/>
              <a:gd name="connsiteY93" fmla="*/ 566983 h 978491"/>
              <a:gd name="connsiteX94" fmla="*/ 141571 w 741632"/>
              <a:gd name="connsiteY94" fmla="*/ 424436 h 978491"/>
              <a:gd name="connsiteX95" fmla="*/ 221435 w 741632"/>
              <a:gd name="connsiteY95" fmla="*/ 424436 h 978491"/>
              <a:gd name="connsiteX96" fmla="*/ 215773 w 741632"/>
              <a:gd name="connsiteY96" fmla="*/ 431661 h 978491"/>
              <a:gd name="connsiteX97" fmla="*/ 164417 w 741632"/>
              <a:gd name="connsiteY97" fmla="*/ 532615 h 978491"/>
              <a:gd name="connsiteX98" fmla="*/ 160707 w 741632"/>
              <a:gd name="connsiteY98" fmla="*/ 612480 h 978491"/>
              <a:gd name="connsiteX99" fmla="*/ 154458 w 741632"/>
              <a:gd name="connsiteY99" fmla="*/ 623806 h 978491"/>
              <a:gd name="connsiteX100" fmla="*/ 132197 w 741632"/>
              <a:gd name="connsiteY100" fmla="*/ 677700 h 978491"/>
              <a:gd name="connsiteX101" fmla="*/ 180234 w 741632"/>
              <a:gd name="connsiteY101" fmla="*/ 709529 h 978491"/>
              <a:gd name="connsiteX102" fmla="*/ 221631 w 741632"/>
              <a:gd name="connsiteY102" fmla="*/ 669304 h 978491"/>
              <a:gd name="connsiteX103" fmla="*/ 185896 w 741632"/>
              <a:gd name="connsiteY103" fmla="*/ 619315 h 978491"/>
              <a:gd name="connsiteX104" fmla="*/ 178086 w 741632"/>
              <a:gd name="connsiteY104" fmla="*/ 612090 h 978491"/>
              <a:gd name="connsiteX105" fmla="*/ 183748 w 741632"/>
              <a:gd name="connsiteY105" fmla="*/ 524609 h 978491"/>
              <a:gd name="connsiteX106" fmla="*/ 195465 w 741632"/>
              <a:gd name="connsiteY106" fmla="*/ 492976 h 978491"/>
              <a:gd name="connsiteX107" fmla="*/ 241353 w 741632"/>
              <a:gd name="connsiteY107" fmla="*/ 428927 h 978491"/>
              <a:gd name="connsiteX108" fmla="*/ 251702 w 741632"/>
              <a:gd name="connsiteY108" fmla="*/ 423460 h 978491"/>
              <a:gd name="connsiteX109" fmla="*/ 371029 w 741632"/>
              <a:gd name="connsiteY109" fmla="*/ 2 h 978491"/>
              <a:gd name="connsiteX110" fmla="*/ 562763 w 741632"/>
              <a:gd name="connsiteY110" fmla="*/ 193062 h 978491"/>
              <a:gd name="connsiteX111" fmla="*/ 370035 w 741632"/>
              <a:gd name="connsiteY111" fmla="*/ 385128 h 978491"/>
              <a:gd name="connsiteX112" fmla="*/ 177803 w 741632"/>
              <a:gd name="connsiteY112" fmla="*/ 191571 h 978491"/>
              <a:gd name="connsiteX113" fmla="*/ 371029 w 741632"/>
              <a:gd name="connsiteY113" fmla="*/ 2 h 97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741632" h="978491">
                <a:moveTo>
                  <a:pt x="261466" y="746825"/>
                </a:moveTo>
                <a:cubicBezTo>
                  <a:pt x="243306" y="747021"/>
                  <a:pt x="226317" y="747021"/>
                  <a:pt x="207376" y="747021"/>
                </a:cubicBezTo>
                <a:cubicBezTo>
                  <a:pt x="207376" y="760104"/>
                  <a:pt x="207376" y="772601"/>
                  <a:pt x="207376" y="786465"/>
                </a:cubicBezTo>
                <a:cubicBezTo>
                  <a:pt x="193512" y="786465"/>
                  <a:pt x="180819" y="786465"/>
                  <a:pt x="168322" y="786465"/>
                </a:cubicBezTo>
                <a:cubicBezTo>
                  <a:pt x="168322" y="805015"/>
                  <a:pt x="168322" y="822199"/>
                  <a:pt x="168322" y="840164"/>
                </a:cubicBezTo>
                <a:cubicBezTo>
                  <a:pt x="181405" y="840164"/>
                  <a:pt x="193903" y="840164"/>
                  <a:pt x="207376" y="840164"/>
                </a:cubicBezTo>
                <a:cubicBezTo>
                  <a:pt x="207376" y="853637"/>
                  <a:pt x="207376" y="866135"/>
                  <a:pt x="207376" y="879218"/>
                </a:cubicBezTo>
                <a:cubicBezTo>
                  <a:pt x="225926" y="879218"/>
                  <a:pt x="243306" y="879218"/>
                  <a:pt x="261661" y="879218"/>
                </a:cubicBezTo>
                <a:cubicBezTo>
                  <a:pt x="261661" y="866135"/>
                  <a:pt x="261661" y="853637"/>
                  <a:pt x="261661" y="839969"/>
                </a:cubicBezTo>
                <a:cubicBezTo>
                  <a:pt x="275330" y="839969"/>
                  <a:pt x="287827" y="839969"/>
                  <a:pt x="300715" y="839969"/>
                </a:cubicBezTo>
                <a:cubicBezTo>
                  <a:pt x="300715" y="821613"/>
                  <a:pt x="300715" y="804234"/>
                  <a:pt x="300715" y="785879"/>
                </a:cubicBezTo>
                <a:cubicBezTo>
                  <a:pt x="287632" y="785879"/>
                  <a:pt x="275134" y="785879"/>
                  <a:pt x="261466" y="785879"/>
                </a:cubicBezTo>
                <a:cubicBezTo>
                  <a:pt x="261466" y="772406"/>
                  <a:pt x="261466" y="759908"/>
                  <a:pt x="261466" y="746825"/>
                </a:cubicBezTo>
                <a:close/>
                <a:moveTo>
                  <a:pt x="175352" y="639037"/>
                </a:moveTo>
                <a:cubicBezTo>
                  <a:pt x="161683" y="639232"/>
                  <a:pt x="150943" y="650362"/>
                  <a:pt x="151138" y="664226"/>
                </a:cubicBezTo>
                <a:cubicBezTo>
                  <a:pt x="151334" y="678090"/>
                  <a:pt x="162269" y="688830"/>
                  <a:pt x="175938" y="688635"/>
                </a:cubicBezTo>
                <a:cubicBezTo>
                  <a:pt x="189606" y="688244"/>
                  <a:pt x="200541" y="677114"/>
                  <a:pt x="200346" y="663445"/>
                </a:cubicBezTo>
                <a:cubicBezTo>
                  <a:pt x="200151" y="649972"/>
                  <a:pt x="188825" y="638841"/>
                  <a:pt x="175352" y="639037"/>
                </a:cubicBezTo>
                <a:close/>
                <a:moveTo>
                  <a:pt x="175547" y="624977"/>
                </a:moveTo>
                <a:cubicBezTo>
                  <a:pt x="197417" y="624977"/>
                  <a:pt x="214406" y="642161"/>
                  <a:pt x="214406" y="664031"/>
                </a:cubicBezTo>
                <a:cubicBezTo>
                  <a:pt x="214406" y="685706"/>
                  <a:pt x="196831" y="703085"/>
                  <a:pt x="175352" y="702890"/>
                </a:cubicBezTo>
                <a:cubicBezTo>
                  <a:pt x="154263" y="702695"/>
                  <a:pt x="137079" y="685315"/>
                  <a:pt x="136884" y="664226"/>
                </a:cubicBezTo>
                <a:cubicBezTo>
                  <a:pt x="136493" y="642551"/>
                  <a:pt x="154067" y="624977"/>
                  <a:pt x="175547" y="624977"/>
                </a:cubicBezTo>
                <a:close/>
                <a:moveTo>
                  <a:pt x="499499" y="424436"/>
                </a:moveTo>
                <a:cubicBezTo>
                  <a:pt x="512582" y="424436"/>
                  <a:pt x="524493" y="424241"/>
                  <a:pt x="536404" y="424631"/>
                </a:cubicBezTo>
                <a:cubicBezTo>
                  <a:pt x="538748" y="424631"/>
                  <a:pt x="541481" y="425998"/>
                  <a:pt x="543434" y="427365"/>
                </a:cubicBezTo>
                <a:cubicBezTo>
                  <a:pt x="575263" y="450212"/>
                  <a:pt x="604944" y="475401"/>
                  <a:pt x="629743" y="506059"/>
                </a:cubicBezTo>
                <a:cubicBezTo>
                  <a:pt x="657471" y="540426"/>
                  <a:pt x="663329" y="579870"/>
                  <a:pt x="658252" y="621853"/>
                </a:cubicBezTo>
                <a:cubicBezTo>
                  <a:pt x="656690" y="635327"/>
                  <a:pt x="652980" y="648410"/>
                  <a:pt x="650246" y="661883"/>
                </a:cubicBezTo>
                <a:cubicBezTo>
                  <a:pt x="603577" y="646457"/>
                  <a:pt x="567452" y="663641"/>
                  <a:pt x="535233" y="693517"/>
                </a:cubicBezTo>
                <a:cubicBezTo>
                  <a:pt x="517073" y="710310"/>
                  <a:pt x="504185" y="731008"/>
                  <a:pt x="495007" y="753855"/>
                </a:cubicBezTo>
                <a:cubicBezTo>
                  <a:pt x="493641" y="757370"/>
                  <a:pt x="490711" y="760885"/>
                  <a:pt x="487587" y="763033"/>
                </a:cubicBezTo>
                <a:cubicBezTo>
                  <a:pt x="476066" y="771039"/>
                  <a:pt x="470208" y="786660"/>
                  <a:pt x="474113" y="800134"/>
                </a:cubicBezTo>
                <a:cubicBezTo>
                  <a:pt x="478214" y="813412"/>
                  <a:pt x="491688" y="817708"/>
                  <a:pt x="502818" y="809116"/>
                </a:cubicBezTo>
                <a:cubicBezTo>
                  <a:pt x="514925" y="799743"/>
                  <a:pt x="518245" y="780997"/>
                  <a:pt x="510629" y="767719"/>
                </a:cubicBezTo>
                <a:cubicBezTo>
                  <a:pt x="509457" y="765571"/>
                  <a:pt x="508090" y="762252"/>
                  <a:pt x="508872" y="760299"/>
                </a:cubicBezTo>
                <a:cubicBezTo>
                  <a:pt x="525664" y="717535"/>
                  <a:pt x="553393" y="685120"/>
                  <a:pt x="598695" y="672428"/>
                </a:cubicBezTo>
                <a:cubicBezTo>
                  <a:pt x="640678" y="660517"/>
                  <a:pt x="673483" y="685901"/>
                  <a:pt x="674655" y="730032"/>
                </a:cubicBezTo>
                <a:cubicBezTo>
                  <a:pt x="675631" y="770453"/>
                  <a:pt x="658448" y="803648"/>
                  <a:pt x="630914" y="831963"/>
                </a:cubicBezTo>
                <a:cubicBezTo>
                  <a:pt x="629352" y="833720"/>
                  <a:pt x="625056" y="834110"/>
                  <a:pt x="622518" y="833525"/>
                </a:cubicBezTo>
                <a:cubicBezTo>
                  <a:pt x="607092" y="829815"/>
                  <a:pt x="587760" y="840750"/>
                  <a:pt x="583269" y="856371"/>
                </a:cubicBezTo>
                <a:cubicBezTo>
                  <a:pt x="579363" y="869845"/>
                  <a:pt x="587760" y="880194"/>
                  <a:pt x="601820" y="878437"/>
                </a:cubicBezTo>
                <a:cubicBezTo>
                  <a:pt x="615683" y="876679"/>
                  <a:pt x="625642" y="868868"/>
                  <a:pt x="631696" y="855980"/>
                </a:cubicBezTo>
                <a:cubicBezTo>
                  <a:pt x="633648" y="851685"/>
                  <a:pt x="636187" y="847584"/>
                  <a:pt x="639506" y="844264"/>
                </a:cubicBezTo>
                <a:cubicBezTo>
                  <a:pt x="672311" y="810874"/>
                  <a:pt x="692424" y="772210"/>
                  <a:pt x="689105" y="723784"/>
                </a:cubicBezTo>
                <a:cubicBezTo>
                  <a:pt x="687933" y="706405"/>
                  <a:pt x="681880" y="690783"/>
                  <a:pt x="669968" y="677895"/>
                </a:cubicBezTo>
                <a:cubicBezTo>
                  <a:pt x="665673" y="673209"/>
                  <a:pt x="665868" y="669499"/>
                  <a:pt x="667430" y="664227"/>
                </a:cubicBezTo>
                <a:cubicBezTo>
                  <a:pt x="679927" y="623611"/>
                  <a:pt x="682466" y="582604"/>
                  <a:pt x="669578" y="541402"/>
                </a:cubicBezTo>
                <a:cubicBezTo>
                  <a:pt x="661181" y="515041"/>
                  <a:pt x="644974" y="493366"/>
                  <a:pt x="625838" y="474230"/>
                </a:cubicBezTo>
                <a:cubicBezTo>
                  <a:pt x="608849" y="457242"/>
                  <a:pt x="590689" y="441620"/>
                  <a:pt x="572724" y="425022"/>
                </a:cubicBezTo>
                <a:cubicBezTo>
                  <a:pt x="606896" y="422483"/>
                  <a:pt x="640092" y="426194"/>
                  <a:pt x="670554" y="444354"/>
                </a:cubicBezTo>
                <a:cubicBezTo>
                  <a:pt x="708632" y="467395"/>
                  <a:pt x="731673" y="500982"/>
                  <a:pt x="739679" y="544722"/>
                </a:cubicBezTo>
                <a:cubicBezTo>
                  <a:pt x="740265" y="547455"/>
                  <a:pt x="741046" y="550385"/>
                  <a:pt x="741632" y="553118"/>
                </a:cubicBezTo>
                <a:lnTo>
                  <a:pt x="741632" y="978491"/>
                </a:lnTo>
                <a:lnTo>
                  <a:pt x="389996" y="978491"/>
                </a:lnTo>
                <a:lnTo>
                  <a:pt x="389953" y="791542"/>
                </a:lnTo>
                <a:cubicBezTo>
                  <a:pt x="389953" y="783536"/>
                  <a:pt x="392296" y="778459"/>
                  <a:pt x="398154" y="773382"/>
                </a:cubicBezTo>
                <a:cubicBezTo>
                  <a:pt x="432521" y="743310"/>
                  <a:pt x="466107" y="712849"/>
                  <a:pt x="500670" y="682972"/>
                </a:cubicBezTo>
                <a:cubicBezTo>
                  <a:pt x="506919" y="677700"/>
                  <a:pt x="507309" y="673404"/>
                  <a:pt x="504380" y="666375"/>
                </a:cubicBezTo>
                <a:cubicBezTo>
                  <a:pt x="497741" y="649582"/>
                  <a:pt x="491688" y="632398"/>
                  <a:pt x="485049" y="614433"/>
                </a:cubicBezTo>
                <a:cubicBezTo>
                  <a:pt x="510238" y="606622"/>
                  <a:pt x="534842" y="599202"/>
                  <a:pt x="560227" y="591391"/>
                </a:cubicBezTo>
                <a:cubicBezTo>
                  <a:pt x="539919" y="535544"/>
                  <a:pt x="519806" y="480478"/>
                  <a:pt x="499499" y="424436"/>
                </a:cubicBezTo>
                <a:close/>
                <a:moveTo>
                  <a:pt x="447948" y="423850"/>
                </a:moveTo>
                <a:cubicBezTo>
                  <a:pt x="471576" y="424241"/>
                  <a:pt x="471576" y="423850"/>
                  <a:pt x="479582" y="446501"/>
                </a:cubicBezTo>
                <a:cubicBezTo>
                  <a:pt x="494617" y="488484"/>
                  <a:pt x="509653" y="530272"/>
                  <a:pt x="525079" y="573622"/>
                </a:cubicBezTo>
                <a:cubicBezTo>
                  <a:pt x="499694" y="581433"/>
                  <a:pt x="475090" y="589048"/>
                  <a:pt x="449705" y="596859"/>
                </a:cubicBezTo>
                <a:cubicBezTo>
                  <a:pt x="457712" y="618534"/>
                  <a:pt x="465132" y="639233"/>
                  <a:pt x="473138" y="659736"/>
                </a:cubicBezTo>
                <a:cubicBezTo>
                  <a:pt x="475481" y="665594"/>
                  <a:pt x="475090" y="669304"/>
                  <a:pt x="469818" y="673795"/>
                </a:cubicBezTo>
                <a:cubicBezTo>
                  <a:pt x="438575" y="700937"/>
                  <a:pt x="407918" y="728471"/>
                  <a:pt x="376284" y="756589"/>
                </a:cubicBezTo>
                <a:cubicBezTo>
                  <a:pt x="359686" y="741944"/>
                  <a:pt x="343284" y="727299"/>
                  <a:pt x="326686" y="712654"/>
                </a:cubicBezTo>
                <a:cubicBezTo>
                  <a:pt x="311845" y="699571"/>
                  <a:pt x="297200" y="686097"/>
                  <a:pt x="282164" y="673209"/>
                </a:cubicBezTo>
                <a:cubicBezTo>
                  <a:pt x="277673" y="669499"/>
                  <a:pt x="277087" y="666180"/>
                  <a:pt x="279040" y="660907"/>
                </a:cubicBezTo>
                <a:cubicBezTo>
                  <a:pt x="287046" y="640014"/>
                  <a:pt x="294662" y="619120"/>
                  <a:pt x="302863" y="596859"/>
                </a:cubicBezTo>
                <a:cubicBezTo>
                  <a:pt x="277478" y="589048"/>
                  <a:pt x="252874" y="581433"/>
                  <a:pt x="227684" y="573622"/>
                </a:cubicBezTo>
                <a:cubicBezTo>
                  <a:pt x="242525" y="532029"/>
                  <a:pt x="256975" y="491218"/>
                  <a:pt x="271425" y="450212"/>
                </a:cubicBezTo>
                <a:cubicBezTo>
                  <a:pt x="272987" y="445916"/>
                  <a:pt x="274549" y="441620"/>
                  <a:pt x="276111" y="437324"/>
                </a:cubicBezTo>
                <a:cubicBezTo>
                  <a:pt x="281188" y="423264"/>
                  <a:pt x="284117" y="421312"/>
                  <a:pt x="298567" y="424241"/>
                </a:cubicBezTo>
                <a:cubicBezTo>
                  <a:pt x="301301" y="424826"/>
                  <a:pt x="304230" y="428927"/>
                  <a:pt x="305597" y="432051"/>
                </a:cubicBezTo>
                <a:cubicBezTo>
                  <a:pt x="325514" y="482236"/>
                  <a:pt x="345041" y="532420"/>
                  <a:pt x="364763" y="582799"/>
                </a:cubicBezTo>
                <a:cubicBezTo>
                  <a:pt x="366325" y="586900"/>
                  <a:pt x="368083" y="591001"/>
                  <a:pt x="370621" y="596859"/>
                </a:cubicBezTo>
                <a:cubicBezTo>
                  <a:pt x="374917" y="586119"/>
                  <a:pt x="378432" y="577137"/>
                  <a:pt x="381947" y="568349"/>
                </a:cubicBezTo>
                <a:cubicBezTo>
                  <a:pt x="399521" y="523242"/>
                  <a:pt x="417291" y="478135"/>
                  <a:pt x="434670" y="433028"/>
                </a:cubicBezTo>
                <a:cubicBezTo>
                  <a:pt x="437208" y="426193"/>
                  <a:pt x="440723" y="423655"/>
                  <a:pt x="447948" y="423850"/>
                </a:cubicBezTo>
                <a:close/>
                <a:moveTo>
                  <a:pt x="251702" y="423460"/>
                </a:moveTo>
                <a:cubicBezTo>
                  <a:pt x="252093" y="424241"/>
                  <a:pt x="252483" y="424827"/>
                  <a:pt x="252874" y="425608"/>
                </a:cubicBezTo>
                <a:cubicBezTo>
                  <a:pt x="232956" y="480478"/>
                  <a:pt x="212844" y="535349"/>
                  <a:pt x="192536" y="591391"/>
                </a:cubicBezTo>
                <a:cubicBezTo>
                  <a:pt x="217725" y="599202"/>
                  <a:pt x="242329" y="606622"/>
                  <a:pt x="267714" y="614433"/>
                </a:cubicBezTo>
                <a:cubicBezTo>
                  <a:pt x="261270" y="632202"/>
                  <a:pt x="255412" y="649777"/>
                  <a:pt x="248187" y="666765"/>
                </a:cubicBezTo>
                <a:cubicBezTo>
                  <a:pt x="245063" y="674185"/>
                  <a:pt x="246821" y="678091"/>
                  <a:pt x="252483" y="682972"/>
                </a:cubicBezTo>
                <a:cubicBezTo>
                  <a:pt x="287046" y="713239"/>
                  <a:pt x="321023" y="743896"/>
                  <a:pt x="355585" y="774163"/>
                </a:cubicBezTo>
                <a:cubicBezTo>
                  <a:pt x="361248" y="779045"/>
                  <a:pt x="362615" y="784122"/>
                  <a:pt x="362615" y="790956"/>
                </a:cubicBezTo>
                <a:lnTo>
                  <a:pt x="362572" y="978491"/>
                </a:lnTo>
                <a:lnTo>
                  <a:pt x="0" y="978491"/>
                </a:lnTo>
                <a:lnTo>
                  <a:pt x="0" y="566983"/>
                </a:lnTo>
                <a:cubicBezTo>
                  <a:pt x="390" y="488094"/>
                  <a:pt x="62681" y="426194"/>
                  <a:pt x="141571" y="424436"/>
                </a:cubicBezTo>
                <a:cubicBezTo>
                  <a:pt x="167541" y="423850"/>
                  <a:pt x="193707" y="424436"/>
                  <a:pt x="221435" y="424436"/>
                </a:cubicBezTo>
                <a:cubicBezTo>
                  <a:pt x="219092" y="427560"/>
                  <a:pt x="217335" y="429708"/>
                  <a:pt x="215773" y="431661"/>
                </a:cubicBezTo>
                <a:cubicBezTo>
                  <a:pt x="191364" y="461733"/>
                  <a:pt x="168322" y="492585"/>
                  <a:pt x="164417" y="532615"/>
                </a:cubicBezTo>
                <a:cubicBezTo>
                  <a:pt x="161878" y="559172"/>
                  <a:pt x="161488" y="585924"/>
                  <a:pt x="160707" y="612480"/>
                </a:cubicBezTo>
                <a:cubicBezTo>
                  <a:pt x="160511" y="617948"/>
                  <a:pt x="159731" y="620877"/>
                  <a:pt x="154458" y="623806"/>
                </a:cubicBezTo>
                <a:cubicBezTo>
                  <a:pt x="134345" y="634741"/>
                  <a:pt x="125558" y="656611"/>
                  <a:pt x="132197" y="677700"/>
                </a:cubicBezTo>
                <a:cubicBezTo>
                  <a:pt x="138837" y="698399"/>
                  <a:pt x="158168" y="711287"/>
                  <a:pt x="180234" y="709529"/>
                </a:cubicBezTo>
                <a:cubicBezTo>
                  <a:pt x="201323" y="707967"/>
                  <a:pt x="218506" y="691369"/>
                  <a:pt x="221631" y="669304"/>
                </a:cubicBezTo>
                <a:cubicBezTo>
                  <a:pt x="224950" y="647043"/>
                  <a:pt x="208743" y="624196"/>
                  <a:pt x="185896" y="619315"/>
                </a:cubicBezTo>
                <a:cubicBezTo>
                  <a:pt x="181601" y="618338"/>
                  <a:pt x="177695" y="618338"/>
                  <a:pt x="178086" y="612090"/>
                </a:cubicBezTo>
                <a:cubicBezTo>
                  <a:pt x="180038" y="582994"/>
                  <a:pt x="180624" y="553704"/>
                  <a:pt x="183748" y="524609"/>
                </a:cubicBezTo>
                <a:cubicBezTo>
                  <a:pt x="184920" y="513674"/>
                  <a:pt x="189411" y="502153"/>
                  <a:pt x="195465" y="492976"/>
                </a:cubicBezTo>
                <a:cubicBezTo>
                  <a:pt x="209719" y="470910"/>
                  <a:pt x="225536" y="450017"/>
                  <a:pt x="241353" y="428927"/>
                </a:cubicBezTo>
                <a:cubicBezTo>
                  <a:pt x="243501" y="425998"/>
                  <a:pt x="248187" y="425217"/>
                  <a:pt x="251702" y="423460"/>
                </a:cubicBezTo>
                <a:close/>
                <a:moveTo>
                  <a:pt x="371029" y="2"/>
                </a:moveTo>
                <a:cubicBezTo>
                  <a:pt x="477419" y="499"/>
                  <a:pt x="563095" y="86838"/>
                  <a:pt x="562763" y="193062"/>
                </a:cubicBezTo>
                <a:cubicBezTo>
                  <a:pt x="562432" y="299452"/>
                  <a:pt x="475928" y="385625"/>
                  <a:pt x="370035" y="385128"/>
                </a:cubicBezTo>
                <a:cubicBezTo>
                  <a:pt x="263313" y="384631"/>
                  <a:pt x="177472" y="298127"/>
                  <a:pt x="177803" y="191571"/>
                </a:cubicBezTo>
                <a:cubicBezTo>
                  <a:pt x="178300" y="85346"/>
                  <a:pt x="264970" y="-495"/>
                  <a:pt x="371029" y="2"/>
                </a:cubicBezTo>
                <a:close/>
              </a:path>
            </a:pathLst>
          </a:custGeom>
          <a:solidFill>
            <a:schemeClr val="tx1"/>
          </a:solidFill>
          <a:ln w="6414" cap="flat">
            <a:noFill/>
            <a:prstDash val="solid"/>
            <a:miter/>
          </a:ln>
          <a:scene3d>
            <a:camera prst="isometricOffAxis1Left">
              <a:rot lat="0" lon="1200000" rev="0"/>
            </a:camera>
            <a:lightRig rig="threePt" dir="t"/>
          </a:scene3d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6DBFCA-9AC5-4E0E-876C-EBE826DF29FC}"/>
              </a:ext>
            </a:extLst>
          </p:cNvPr>
          <p:cNvSpPr txBox="1"/>
          <p:nvPr/>
        </p:nvSpPr>
        <p:spPr>
          <a:xfrm>
            <a:off x="770863" y="1670337"/>
            <a:ext cx="5496748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rtl="1"/>
            <a:r>
              <a:rPr lang="en-US" altLang="ko-KR" sz="6600" dirty="0">
                <a:solidFill>
                  <a:schemeClr val="accent1"/>
                </a:solidFill>
                <a:cs typeface="Arial" pitchFamily="34" charset="0"/>
              </a:rPr>
              <a:t>Online Appointments</a:t>
            </a:r>
            <a:endParaRPr lang="ko-KR" altLang="en-US" sz="66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FA3B61-F754-4EDF-A195-CB6EEF07B158}"/>
              </a:ext>
            </a:extLst>
          </p:cNvPr>
          <p:cNvSpPr txBox="1"/>
          <p:nvPr/>
        </p:nvSpPr>
        <p:spPr>
          <a:xfrm>
            <a:off x="3347626" y="236752"/>
            <a:ext cx="5496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altLang="ko-KR" sz="5400" dirty="0">
                <a:cs typeface="Arial" pitchFamily="34" charset="0"/>
              </a:rPr>
              <a:t>Solution</a:t>
            </a:r>
            <a:endParaRPr lang="en-US" altLang="ko-KR" sz="4800" dirty="0">
              <a:cs typeface="Arial" pitchFamily="34" charset="0"/>
            </a:endParaRPr>
          </a:p>
        </p:txBody>
      </p:sp>
      <p:grpSp>
        <p:nvGrpSpPr>
          <p:cNvPr id="41" name="Graphic 2">
            <a:extLst>
              <a:ext uri="{FF2B5EF4-FFF2-40B4-BE49-F238E27FC236}">
                <a16:creationId xmlns:a16="http://schemas.microsoft.com/office/drawing/2014/main" id="{7DFC0D40-939C-4912-B89D-F41B4DA13D2B}"/>
              </a:ext>
            </a:extLst>
          </p:cNvPr>
          <p:cNvGrpSpPr/>
          <p:nvPr/>
        </p:nvGrpSpPr>
        <p:grpSpPr>
          <a:xfrm flipH="1">
            <a:off x="623616" y="4616516"/>
            <a:ext cx="5643422" cy="2056775"/>
            <a:chOff x="280987" y="1309687"/>
            <a:chExt cx="11630025" cy="4238625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9E0DD89-544E-4D5B-9631-0DDC4CCA9806}"/>
                </a:ext>
              </a:extLst>
            </p:cNvPr>
            <p:cNvSpPr/>
            <p:nvPr/>
          </p:nvSpPr>
          <p:spPr>
            <a:xfrm>
              <a:off x="279806" y="1336990"/>
              <a:ext cx="11620500" cy="4210050"/>
            </a:xfrm>
            <a:custGeom>
              <a:avLst/>
              <a:gdLst>
                <a:gd name="connsiteX0" fmla="*/ 11612156 w 11620500"/>
                <a:gd name="connsiteY0" fmla="*/ 773749 h 4210050"/>
                <a:gd name="connsiteX1" fmla="*/ 11355933 w 11620500"/>
                <a:gd name="connsiteY1" fmla="*/ 357507 h 4210050"/>
                <a:gd name="connsiteX2" fmla="*/ 11355933 w 11620500"/>
                <a:gd name="connsiteY2" fmla="*/ 357507 h 4210050"/>
                <a:gd name="connsiteX3" fmla="*/ 10487253 w 11620500"/>
                <a:gd name="connsiteY3" fmla="*/ 14607 h 4210050"/>
                <a:gd name="connsiteX4" fmla="*/ 10487253 w 11620500"/>
                <a:gd name="connsiteY4" fmla="*/ 14607 h 4210050"/>
                <a:gd name="connsiteX5" fmla="*/ 10485348 w 11620500"/>
                <a:gd name="connsiteY5" fmla="*/ 14607 h 4210050"/>
                <a:gd name="connsiteX6" fmla="*/ 10134828 w 11620500"/>
                <a:gd name="connsiteY6" fmla="*/ 4129 h 4210050"/>
                <a:gd name="connsiteX7" fmla="*/ 10134828 w 11620500"/>
                <a:gd name="connsiteY7" fmla="*/ 4129 h 4210050"/>
                <a:gd name="connsiteX8" fmla="*/ 9506178 w 11620500"/>
                <a:gd name="connsiteY8" fmla="*/ 178437 h 4210050"/>
                <a:gd name="connsiteX9" fmla="*/ 9031833 w 11620500"/>
                <a:gd name="connsiteY9" fmla="*/ 528004 h 4210050"/>
                <a:gd name="connsiteX10" fmla="*/ 9031833 w 11620500"/>
                <a:gd name="connsiteY10" fmla="*/ 528004 h 4210050"/>
                <a:gd name="connsiteX11" fmla="*/ 8381276 w 11620500"/>
                <a:gd name="connsiteY11" fmla="*/ 1147129 h 4210050"/>
                <a:gd name="connsiteX12" fmla="*/ 8381276 w 11620500"/>
                <a:gd name="connsiteY12" fmla="*/ 1147129 h 4210050"/>
                <a:gd name="connsiteX13" fmla="*/ 8381276 w 11620500"/>
                <a:gd name="connsiteY13" fmla="*/ 1147129 h 4210050"/>
                <a:gd name="connsiteX14" fmla="*/ 8046948 w 11620500"/>
                <a:gd name="connsiteY14" fmla="*/ 1585279 h 4210050"/>
                <a:gd name="connsiteX15" fmla="*/ 7991703 w 11620500"/>
                <a:gd name="connsiteY15" fmla="*/ 1700532 h 4210050"/>
                <a:gd name="connsiteX16" fmla="*/ 7944078 w 11620500"/>
                <a:gd name="connsiteY16" fmla="*/ 2028192 h 4210050"/>
                <a:gd name="connsiteX17" fmla="*/ 8030756 w 11620500"/>
                <a:gd name="connsiteY17" fmla="*/ 2232027 h 4210050"/>
                <a:gd name="connsiteX18" fmla="*/ 8507006 w 11620500"/>
                <a:gd name="connsiteY18" fmla="*/ 2604454 h 4210050"/>
                <a:gd name="connsiteX19" fmla="*/ 7926933 w 11620500"/>
                <a:gd name="connsiteY19" fmla="*/ 3016887 h 4210050"/>
                <a:gd name="connsiteX20" fmla="*/ 7280186 w 11620500"/>
                <a:gd name="connsiteY20" fmla="*/ 3304542 h 4210050"/>
                <a:gd name="connsiteX21" fmla="*/ 7033488 w 11620500"/>
                <a:gd name="connsiteY21" fmla="*/ 3228342 h 4210050"/>
                <a:gd name="connsiteX22" fmla="*/ 6840131 w 11620500"/>
                <a:gd name="connsiteY22" fmla="*/ 2529207 h 4210050"/>
                <a:gd name="connsiteX23" fmla="*/ 6662966 w 11620500"/>
                <a:gd name="connsiteY23" fmla="*/ 2175829 h 4210050"/>
                <a:gd name="connsiteX24" fmla="*/ 6379121 w 11620500"/>
                <a:gd name="connsiteY24" fmla="*/ 2004379 h 4210050"/>
                <a:gd name="connsiteX25" fmla="*/ 5912396 w 11620500"/>
                <a:gd name="connsiteY25" fmla="*/ 2051052 h 4210050"/>
                <a:gd name="connsiteX26" fmla="*/ 5334228 w 11620500"/>
                <a:gd name="connsiteY26" fmla="*/ 2406334 h 4210050"/>
                <a:gd name="connsiteX27" fmla="*/ 4438878 w 11620500"/>
                <a:gd name="connsiteY27" fmla="*/ 3282634 h 4210050"/>
                <a:gd name="connsiteX28" fmla="*/ 4438878 w 11620500"/>
                <a:gd name="connsiteY28" fmla="*/ 3282634 h 4210050"/>
                <a:gd name="connsiteX29" fmla="*/ 4438878 w 11620500"/>
                <a:gd name="connsiteY29" fmla="*/ 3282634 h 4210050"/>
                <a:gd name="connsiteX30" fmla="*/ 3540671 w 11620500"/>
                <a:gd name="connsiteY30" fmla="*/ 4079877 h 4210050"/>
                <a:gd name="connsiteX31" fmla="*/ 3221583 w 11620500"/>
                <a:gd name="connsiteY31" fmla="*/ 4026537 h 4210050"/>
                <a:gd name="connsiteX32" fmla="*/ 2932976 w 11620500"/>
                <a:gd name="connsiteY32" fmla="*/ 3264537 h 4210050"/>
                <a:gd name="connsiteX33" fmla="*/ 2621508 w 11620500"/>
                <a:gd name="connsiteY33" fmla="*/ 2995932 h 4210050"/>
                <a:gd name="connsiteX34" fmla="*/ 1973808 w 11620500"/>
                <a:gd name="connsiteY34" fmla="*/ 2923542 h 4210050"/>
                <a:gd name="connsiteX35" fmla="*/ 17373 w 11620500"/>
                <a:gd name="connsiteY35" fmla="*/ 3331212 h 4210050"/>
                <a:gd name="connsiteX36" fmla="*/ 37376 w 11620500"/>
                <a:gd name="connsiteY36" fmla="*/ 3422652 h 4210050"/>
                <a:gd name="connsiteX37" fmla="*/ 1631861 w 11620500"/>
                <a:gd name="connsiteY37" fmla="*/ 3076894 h 4210050"/>
                <a:gd name="connsiteX38" fmla="*/ 2356713 w 11620500"/>
                <a:gd name="connsiteY38" fmla="*/ 3016887 h 4210050"/>
                <a:gd name="connsiteX39" fmla="*/ 2894876 w 11620500"/>
                <a:gd name="connsiteY39" fmla="*/ 3380742 h 4210050"/>
                <a:gd name="connsiteX40" fmla="*/ 3148241 w 11620500"/>
                <a:gd name="connsiteY40" fmla="*/ 4079877 h 4210050"/>
                <a:gd name="connsiteX41" fmla="*/ 3421608 w 11620500"/>
                <a:gd name="connsiteY41" fmla="*/ 4210369 h 4210050"/>
                <a:gd name="connsiteX42" fmla="*/ 4400778 w 11620500"/>
                <a:gd name="connsiteY42" fmla="*/ 3456942 h 4210050"/>
                <a:gd name="connsiteX43" fmla="*/ 5316131 w 11620500"/>
                <a:gd name="connsiteY43" fmla="*/ 2542542 h 4210050"/>
                <a:gd name="connsiteX44" fmla="*/ 6006693 w 11620500"/>
                <a:gd name="connsiteY44" fmla="*/ 2117727 h 4210050"/>
                <a:gd name="connsiteX45" fmla="*/ 6341973 w 11620500"/>
                <a:gd name="connsiteY45" fmla="*/ 2079627 h 4210050"/>
                <a:gd name="connsiteX46" fmla="*/ 6686778 w 11620500"/>
                <a:gd name="connsiteY46" fmla="*/ 2383474 h 4210050"/>
                <a:gd name="connsiteX47" fmla="*/ 6849656 w 11620500"/>
                <a:gd name="connsiteY47" fmla="*/ 2924494 h 4210050"/>
                <a:gd name="connsiteX48" fmla="*/ 6956336 w 11620500"/>
                <a:gd name="connsiteY48" fmla="*/ 3274062 h 4210050"/>
                <a:gd name="connsiteX49" fmla="*/ 7323048 w 11620500"/>
                <a:gd name="connsiteY49" fmla="*/ 3382647 h 4210050"/>
                <a:gd name="connsiteX50" fmla="*/ 7792631 w 11620500"/>
                <a:gd name="connsiteY50" fmla="*/ 3201672 h 4210050"/>
                <a:gd name="connsiteX51" fmla="*/ 8575586 w 11620500"/>
                <a:gd name="connsiteY51" fmla="*/ 2662557 h 4210050"/>
                <a:gd name="connsiteX52" fmla="*/ 8911818 w 11620500"/>
                <a:gd name="connsiteY52" fmla="*/ 2838769 h 4210050"/>
                <a:gd name="connsiteX53" fmla="*/ 9467125 w 11620500"/>
                <a:gd name="connsiteY53" fmla="*/ 2976882 h 4210050"/>
                <a:gd name="connsiteX54" fmla="*/ 9998620 w 11620500"/>
                <a:gd name="connsiteY54" fmla="*/ 2812099 h 4210050"/>
                <a:gd name="connsiteX55" fmla="*/ 10299610 w 11620500"/>
                <a:gd name="connsiteY55" fmla="*/ 2488249 h 4210050"/>
                <a:gd name="connsiteX56" fmla="*/ 10871110 w 11620500"/>
                <a:gd name="connsiteY56" fmla="*/ 1912939 h 4210050"/>
                <a:gd name="connsiteX57" fmla="*/ 11258778 w 11620500"/>
                <a:gd name="connsiteY57" fmla="*/ 1598614 h 4210050"/>
                <a:gd name="connsiteX58" fmla="*/ 11543576 w 11620500"/>
                <a:gd name="connsiteY58" fmla="*/ 1150939 h 4210050"/>
                <a:gd name="connsiteX59" fmla="*/ 11612156 w 11620500"/>
                <a:gd name="connsiteY59" fmla="*/ 773749 h 4210050"/>
                <a:gd name="connsiteX60" fmla="*/ 9509036 w 11620500"/>
                <a:gd name="connsiteY60" fmla="*/ 1310007 h 4210050"/>
                <a:gd name="connsiteX61" fmla="*/ 9509036 w 11620500"/>
                <a:gd name="connsiteY61" fmla="*/ 1310959 h 4210050"/>
                <a:gd name="connsiteX62" fmla="*/ 9508083 w 11620500"/>
                <a:gd name="connsiteY62" fmla="*/ 1311912 h 4210050"/>
                <a:gd name="connsiteX63" fmla="*/ 9509036 w 11620500"/>
                <a:gd name="connsiteY63" fmla="*/ 1310007 h 4210050"/>
                <a:gd name="connsiteX64" fmla="*/ 9327108 w 11620500"/>
                <a:gd name="connsiteY64" fmla="*/ 1715772 h 4210050"/>
                <a:gd name="connsiteX65" fmla="*/ 9360445 w 11620500"/>
                <a:gd name="connsiteY65" fmla="*/ 1707199 h 4210050"/>
                <a:gd name="connsiteX66" fmla="*/ 9327108 w 11620500"/>
                <a:gd name="connsiteY66" fmla="*/ 1715772 h 421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620500" h="4210050">
                  <a:moveTo>
                    <a:pt x="11612156" y="773749"/>
                  </a:moveTo>
                  <a:cubicBezTo>
                    <a:pt x="11575008" y="635637"/>
                    <a:pt x="11360695" y="363222"/>
                    <a:pt x="11355933" y="357507"/>
                  </a:cubicBezTo>
                  <a:cubicBezTo>
                    <a:pt x="11355933" y="357507"/>
                    <a:pt x="11355933" y="357507"/>
                    <a:pt x="11355933" y="357507"/>
                  </a:cubicBezTo>
                  <a:cubicBezTo>
                    <a:pt x="11190198" y="205107"/>
                    <a:pt x="10921593" y="61279"/>
                    <a:pt x="10487253" y="14607"/>
                  </a:cubicBezTo>
                  <a:cubicBezTo>
                    <a:pt x="10487253" y="14607"/>
                    <a:pt x="10487253" y="14607"/>
                    <a:pt x="10487253" y="14607"/>
                  </a:cubicBezTo>
                  <a:cubicBezTo>
                    <a:pt x="10486301" y="14607"/>
                    <a:pt x="10486301" y="14607"/>
                    <a:pt x="10485348" y="14607"/>
                  </a:cubicBezTo>
                  <a:cubicBezTo>
                    <a:pt x="10452010" y="10797"/>
                    <a:pt x="10184358" y="-8253"/>
                    <a:pt x="10134828" y="4129"/>
                  </a:cubicBezTo>
                  <a:cubicBezTo>
                    <a:pt x="10134828" y="4129"/>
                    <a:pt x="10134828" y="4129"/>
                    <a:pt x="10134828" y="4129"/>
                  </a:cubicBezTo>
                  <a:cubicBezTo>
                    <a:pt x="10009098" y="6987"/>
                    <a:pt x="9587141" y="132717"/>
                    <a:pt x="9506178" y="178437"/>
                  </a:cubicBezTo>
                  <a:cubicBezTo>
                    <a:pt x="9331870" y="272734"/>
                    <a:pt x="9177566" y="394654"/>
                    <a:pt x="9031833" y="528004"/>
                  </a:cubicBezTo>
                  <a:lnTo>
                    <a:pt x="9031833" y="528004"/>
                  </a:lnTo>
                  <a:cubicBezTo>
                    <a:pt x="8998495" y="534672"/>
                    <a:pt x="8423186" y="1104267"/>
                    <a:pt x="8381276" y="1147129"/>
                  </a:cubicBezTo>
                  <a:lnTo>
                    <a:pt x="8381276" y="1147129"/>
                  </a:lnTo>
                  <a:lnTo>
                    <a:pt x="8381276" y="1147129"/>
                  </a:lnTo>
                  <a:cubicBezTo>
                    <a:pt x="8325078" y="1213804"/>
                    <a:pt x="8086001" y="1510984"/>
                    <a:pt x="8046948" y="1585279"/>
                  </a:cubicBezTo>
                  <a:cubicBezTo>
                    <a:pt x="8026946" y="1623379"/>
                    <a:pt x="8019326" y="1651954"/>
                    <a:pt x="7991703" y="1700532"/>
                  </a:cubicBezTo>
                  <a:cubicBezTo>
                    <a:pt x="7963128" y="1771017"/>
                    <a:pt x="7941221" y="1967232"/>
                    <a:pt x="7944078" y="2028192"/>
                  </a:cubicBezTo>
                  <a:cubicBezTo>
                    <a:pt x="7945031" y="2099629"/>
                    <a:pt x="8020278" y="2217739"/>
                    <a:pt x="8030756" y="2232027"/>
                  </a:cubicBezTo>
                  <a:cubicBezTo>
                    <a:pt x="8136483" y="2378712"/>
                    <a:pt x="8467000" y="2581594"/>
                    <a:pt x="8507006" y="2604454"/>
                  </a:cubicBezTo>
                  <a:cubicBezTo>
                    <a:pt x="8446045" y="2653032"/>
                    <a:pt x="8017421" y="2962594"/>
                    <a:pt x="7926933" y="3016887"/>
                  </a:cubicBezTo>
                  <a:cubicBezTo>
                    <a:pt x="7723098" y="3138807"/>
                    <a:pt x="7517358" y="3262632"/>
                    <a:pt x="7280186" y="3304542"/>
                  </a:cubicBezTo>
                  <a:cubicBezTo>
                    <a:pt x="7191603" y="3319782"/>
                    <a:pt x="7093496" y="3317877"/>
                    <a:pt x="7033488" y="3228342"/>
                  </a:cubicBezTo>
                  <a:cubicBezTo>
                    <a:pt x="6963003" y="3100707"/>
                    <a:pt x="6891566" y="2713039"/>
                    <a:pt x="6840131" y="2529207"/>
                  </a:cubicBezTo>
                  <a:cubicBezTo>
                    <a:pt x="6803936" y="2399667"/>
                    <a:pt x="6691541" y="2206309"/>
                    <a:pt x="6662966" y="2175829"/>
                  </a:cubicBezTo>
                  <a:cubicBezTo>
                    <a:pt x="6598196" y="2105344"/>
                    <a:pt x="6502946" y="2033907"/>
                    <a:pt x="6379121" y="2004379"/>
                  </a:cubicBezTo>
                  <a:cubicBezTo>
                    <a:pt x="6166713" y="1952944"/>
                    <a:pt x="5958116" y="2032954"/>
                    <a:pt x="5912396" y="2051052"/>
                  </a:cubicBezTo>
                  <a:cubicBezTo>
                    <a:pt x="5696178" y="2136777"/>
                    <a:pt x="5510441" y="2255839"/>
                    <a:pt x="5334228" y="2406334"/>
                  </a:cubicBezTo>
                  <a:cubicBezTo>
                    <a:pt x="5158968" y="2552067"/>
                    <a:pt x="4496028" y="3221674"/>
                    <a:pt x="4438878" y="3282634"/>
                  </a:cubicBezTo>
                  <a:lnTo>
                    <a:pt x="4438878" y="3282634"/>
                  </a:lnTo>
                  <a:cubicBezTo>
                    <a:pt x="4438878" y="3282634"/>
                    <a:pt x="4438878" y="3282634"/>
                    <a:pt x="4438878" y="3282634"/>
                  </a:cubicBezTo>
                  <a:cubicBezTo>
                    <a:pt x="4381728" y="3342642"/>
                    <a:pt x="3644493" y="4033204"/>
                    <a:pt x="3540671" y="4079877"/>
                  </a:cubicBezTo>
                  <a:cubicBezTo>
                    <a:pt x="3416846" y="4135122"/>
                    <a:pt x="3310166" y="4154172"/>
                    <a:pt x="3221583" y="4026537"/>
                  </a:cubicBezTo>
                  <a:cubicBezTo>
                    <a:pt x="3177768" y="3964624"/>
                    <a:pt x="3013938" y="3407412"/>
                    <a:pt x="2932976" y="3264537"/>
                  </a:cubicBezTo>
                  <a:cubicBezTo>
                    <a:pt x="2861538" y="3138807"/>
                    <a:pt x="2752001" y="3054034"/>
                    <a:pt x="2621508" y="2995932"/>
                  </a:cubicBezTo>
                  <a:cubicBezTo>
                    <a:pt x="2413863" y="2903539"/>
                    <a:pt x="2194788" y="2899729"/>
                    <a:pt x="1973808" y="2923542"/>
                  </a:cubicBezTo>
                  <a:cubicBezTo>
                    <a:pt x="1753781" y="2948307"/>
                    <a:pt x="268833" y="3276919"/>
                    <a:pt x="17373" y="3331212"/>
                  </a:cubicBezTo>
                  <a:cubicBezTo>
                    <a:pt x="-15964" y="3338832"/>
                    <a:pt x="3086" y="3430272"/>
                    <a:pt x="37376" y="3422652"/>
                  </a:cubicBezTo>
                  <a:cubicBezTo>
                    <a:pt x="163106" y="3393124"/>
                    <a:pt x="1226096" y="3164524"/>
                    <a:pt x="1631861" y="3076894"/>
                  </a:cubicBezTo>
                  <a:cubicBezTo>
                    <a:pt x="1870938" y="3025459"/>
                    <a:pt x="2110968" y="2984502"/>
                    <a:pt x="2356713" y="3016887"/>
                  </a:cubicBezTo>
                  <a:cubicBezTo>
                    <a:pt x="2596743" y="3048319"/>
                    <a:pt x="2780576" y="3161667"/>
                    <a:pt x="2894876" y="3380742"/>
                  </a:cubicBezTo>
                  <a:cubicBezTo>
                    <a:pt x="2952026" y="3490279"/>
                    <a:pt x="3079661" y="3971292"/>
                    <a:pt x="3148241" y="4079877"/>
                  </a:cubicBezTo>
                  <a:cubicBezTo>
                    <a:pt x="3211106" y="4180842"/>
                    <a:pt x="3302546" y="4223704"/>
                    <a:pt x="3421608" y="4210369"/>
                  </a:cubicBezTo>
                  <a:cubicBezTo>
                    <a:pt x="3647351" y="4186557"/>
                    <a:pt x="4133126" y="3703639"/>
                    <a:pt x="4400778" y="3456942"/>
                  </a:cubicBezTo>
                  <a:cubicBezTo>
                    <a:pt x="4717961" y="3164524"/>
                    <a:pt x="4987518" y="2823529"/>
                    <a:pt x="5316131" y="2542542"/>
                  </a:cubicBezTo>
                  <a:cubicBezTo>
                    <a:pt x="5523776" y="2364424"/>
                    <a:pt x="5743803" y="2206309"/>
                    <a:pt x="6006693" y="2117727"/>
                  </a:cubicBezTo>
                  <a:cubicBezTo>
                    <a:pt x="6116231" y="2080579"/>
                    <a:pt x="6227673" y="2059624"/>
                    <a:pt x="6341973" y="2079627"/>
                  </a:cubicBezTo>
                  <a:cubicBezTo>
                    <a:pt x="6516281" y="2111059"/>
                    <a:pt x="6615341" y="2233932"/>
                    <a:pt x="6686778" y="2383474"/>
                  </a:cubicBezTo>
                  <a:cubicBezTo>
                    <a:pt x="6767741" y="2555877"/>
                    <a:pt x="6804888" y="2741614"/>
                    <a:pt x="6849656" y="2924494"/>
                  </a:cubicBezTo>
                  <a:cubicBezTo>
                    <a:pt x="6878231" y="3041652"/>
                    <a:pt x="6910616" y="3159762"/>
                    <a:pt x="6956336" y="3274062"/>
                  </a:cubicBezTo>
                  <a:cubicBezTo>
                    <a:pt x="7008723" y="3405507"/>
                    <a:pt x="7166838" y="3417889"/>
                    <a:pt x="7323048" y="3382647"/>
                  </a:cubicBezTo>
                  <a:cubicBezTo>
                    <a:pt x="7488783" y="3345499"/>
                    <a:pt x="7643088" y="3279777"/>
                    <a:pt x="7792631" y="3201672"/>
                  </a:cubicBezTo>
                  <a:cubicBezTo>
                    <a:pt x="7961223" y="3114042"/>
                    <a:pt x="8546058" y="2692084"/>
                    <a:pt x="8575586" y="2662557"/>
                  </a:cubicBezTo>
                  <a:cubicBezTo>
                    <a:pt x="8663216" y="2711134"/>
                    <a:pt x="8818473" y="2800669"/>
                    <a:pt x="8911818" y="2838769"/>
                  </a:cubicBezTo>
                  <a:cubicBezTo>
                    <a:pt x="9089936" y="2912112"/>
                    <a:pt x="9272816" y="2962594"/>
                    <a:pt x="9467125" y="2976882"/>
                  </a:cubicBezTo>
                  <a:cubicBezTo>
                    <a:pt x="9669056" y="2992122"/>
                    <a:pt x="9848126" y="2950212"/>
                    <a:pt x="9998620" y="2812099"/>
                  </a:cubicBezTo>
                  <a:cubicBezTo>
                    <a:pt x="10107206" y="2712087"/>
                    <a:pt x="10208170" y="2604454"/>
                    <a:pt x="10299610" y="2488249"/>
                  </a:cubicBezTo>
                  <a:cubicBezTo>
                    <a:pt x="10467251" y="2273937"/>
                    <a:pt x="10655845" y="2080579"/>
                    <a:pt x="10871110" y="1912939"/>
                  </a:cubicBezTo>
                  <a:cubicBezTo>
                    <a:pt x="11002556" y="1811022"/>
                    <a:pt x="11134001" y="1708152"/>
                    <a:pt x="11258778" y="1598614"/>
                  </a:cubicBezTo>
                  <a:cubicBezTo>
                    <a:pt x="11396891" y="1476694"/>
                    <a:pt x="11470233" y="1317627"/>
                    <a:pt x="11543576" y="1150939"/>
                  </a:cubicBezTo>
                  <a:cubicBezTo>
                    <a:pt x="11612156" y="994729"/>
                    <a:pt x="11640731" y="880429"/>
                    <a:pt x="11612156" y="773749"/>
                  </a:cubicBezTo>
                  <a:close/>
                  <a:moveTo>
                    <a:pt x="9509036" y="1310007"/>
                  </a:moveTo>
                  <a:cubicBezTo>
                    <a:pt x="9509036" y="1310007"/>
                    <a:pt x="9509036" y="1310959"/>
                    <a:pt x="9509036" y="1310959"/>
                  </a:cubicBezTo>
                  <a:cubicBezTo>
                    <a:pt x="9509036" y="1310959"/>
                    <a:pt x="9508083" y="1311912"/>
                    <a:pt x="9508083" y="1311912"/>
                  </a:cubicBezTo>
                  <a:cubicBezTo>
                    <a:pt x="9508083" y="1310959"/>
                    <a:pt x="9508083" y="1310007"/>
                    <a:pt x="9509036" y="1310007"/>
                  </a:cubicBezTo>
                  <a:close/>
                  <a:moveTo>
                    <a:pt x="9327108" y="1715772"/>
                  </a:moveTo>
                  <a:cubicBezTo>
                    <a:pt x="9337586" y="1709104"/>
                    <a:pt x="9348063" y="1706247"/>
                    <a:pt x="9360445" y="1707199"/>
                  </a:cubicBezTo>
                  <a:cubicBezTo>
                    <a:pt x="9348063" y="1709104"/>
                    <a:pt x="9337586" y="1711962"/>
                    <a:pt x="9327108" y="171577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2C2B401-3AF3-4A82-A56D-284E8E7240D6}"/>
                </a:ext>
              </a:extLst>
            </p:cNvPr>
            <p:cNvSpPr/>
            <p:nvPr/>
          </p:nvSpPr>
          <p:spPr>
            <a:xfrm>
              <a:off x="9118282" y="1309619"/>
              <a:ext cx="2781300" cy="1533525"/>
            </a:xfrm>
            <a:custGeom>
              <a:avLst/>
              <a:gdLst>
                <a:gd name="connsiteX0" fmla="*/ 2781301 w 2781300"/>
                <a:gd name="connsiteY0" fmla="*/ 771593 h 1533525"/>
                <a:gd name="connsiteX1" fmla="*/ 1551622 w 2781300"/>
                <a:gd name="connsiteY1" fmla="*/ 2925 h 1533525"/>
                <a:gd name="connsiteX2" fmla="*/ 676275 w 2781300"/>
                <a:gd name="connsiteY2" fmla="*/ 176280 h 1533525"/>
                <a:gd name="connsiteX3" fmla="*/ 201930 w 2781300"/>
                <a:gd name="connsiteY3" fmla="*/ 525848 h 1533525"/>
                <a:gd name="connsiteX4" fmla="*/ 0 w 2781300"/>
                <a:gd name="connsiteY4" fmla="*/ 708728 h 1533525"/>
                <a:gd name="connsiteX5" fmla="*/ 493395 w 2781300"/>
                <a:gd name="connsiteY5" fmla="*/ 821123 h 1533525"/>
                <a:gd name="connsiteX6" fmla="*/ 593407 w 2781300"/>
                <a:gd name="connsiteY6" fmla="*/ 792548 h 1533525"/>
                <a:gd name="connsiteX7" fmla="*/ 637223 w 2781300"/>
                <a:gd name="connsiteY7" fmla="*/ 759210 h 1533525"/>
                <a:gd name="connsiteX8" fmla="*/ 913448 w 2781300"/>
                <a:gd name="connsiteY8" fmla="*/ 694441 h 1533525"/>
                <a:gd name="connsiteX9" fmla="*/ 1011555 w 2781300"/>
                <a:gd name="connsiteY9" fmla="*/ 783976 h 1533525"/>
                <a:gd name="connsiteX10" fmla="*/ 997268 w 2781300"/>
                <a:gd name="connsiteY10" fmla="*/ 960188 h 1533525"/>
                <a:gd name="connsiteX11" fmla="*/ 1019176 w 2781300"/>
                <a:gd name="connsiteY11" fmla="*/ 1030673 h 1533525"/>
                <a:gd name="connsiteX12" fmla="*/ 1790701 w 2781300"/>
                <a:gd name="connsiteY12" fmla="*/ 1536451 h 1533525"/>
                <a:gd name="connsiteX13" fmla="*/ 1824990 w 2781300"/>
                <a:gd name="connsiteY13" fmla="*/ 1498351 h 1533525"/>
                <a:gd name="connsiteX14" fmla="*/ 2475547 w 2781300"/>
                <a:gd name="connsiteY14" fmla="*/ 1049723 h 1533525"/>
                <a:gd name="connsiteX15" fmla="*/ 2754630 w 2781300"/>
                <a:gd name="connsiteY15" fmla="*/ 964951 h 1533525"/>
                <a:gd name="connsiteX16" fmla="*/ 2788920 w 2781300"/>
                <a:gd name="connsiteY16" fmla="*/ 924946 h 1533525"/>
                <a:gd name="connsiteX17" fmla="*/ 2781301 w 2781300"/>
                <a:gd name="connsiteY17" fmla="*/ 771593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81300" h="1533525">
                  <a:moveTo>
                    <a:pt x="2781301" y="771593"/>
                  </a:moveTo>
                  <a:cubicBezTo>
                    <a:pt x="2754630" y="646816"/>
                    <a:pt x="2565083" y="70553"/>
                    <a:pt x="1551622" y="2925"/>
                  </a:cubicBezTo>
                  <a:cubicBezTo>
                    <a:pt x="1543051" y="8640"/>
                    <a:pt x="1071563" y="-50415"/>
                    <a:pt x="676275" y="176280"/>
                  </a:cubicBezTo>
                  <a:cubicBezTo>
                    <a:pt x="501968" y="270578"/>
                    <a:pt x="347663" y="392498"/>
                    <a:pt x="201930" y="525848"/>
                  </a:cubicBezTo>
                  <a:cubicBezTo>
                    <a:pt x="198120" y="528706"/>
                    <a:pt x="9525" y="699203"/>
                    <a:pt x="0" y="708728"/>
                  </a:cubicBezTo>
                  <a:cubicBezTo>
                    <a:pt x="0" y="708728"/>
                    <a:pt x="277178" y="678248"/>
                    <a:pt x="493395" y="821123"/>
                  </a:cubicBezTo>
                  <a:cubicBezTo>
                    <a:pt x="542925" y="840173"/>
                    <a:pt x="562928" y="810646"/>
                    <a:pt x="593407" y="792548"/>
                  </a:cubicBezTo>
                  <a:cubicBezTo>
                    <a:pt x="610553" y="783976"/>
                    <a:pt x="623888" y="770641"/>
                    <a:pt x="637223" y="759210"/>
                  </a:cubicBezTo>
                  <a:cubicBezTo>
                    <a:pt x="721043" y="703013"/>
                    <a:pt x="812482" y="666818"/>
                    <a:pt x="913448" y="694441"/>
                  </a:cubicBezTo>
                  <a:cubicBezTo>
                    <a:pt x="950595" y="706823"/>
                    <a:pt x="1002982" y="752543"/>
                    <a:pt x="1011555" y="783976"/>
                  </a:cubicBezTo>
                  <a:cubicBezTo>
                    <a:pt x="1028701" y="845888"/>
                    <a:pt x="1016318" y="903991"/>
                    <a:pt x="997268" y="960188"/>
                  </a:cubicBezTo>
                  <a:cubicBezTo>
                    <a:pt x="983932" y="999241"/>
                    <a:pt x="981076" y="1005908"/>
                    <a:pt x="1019176" y="1030673"/>
                  </a:cubicBezTo>
                  <a:cubicBezTo>
                    <a:pt x="1043940" y="1043056"/>
                    <a:pt x="1778318" y="1533593"/>
                    <a:pt x="1790701" y="1536451"/>
                  </a:cubicBezTo>
                  <a:cubicBezTo>
                    <a:pt x="1802130" y="1524068"/>
                    <a:pt x="1814513" y="1510733"/>
                    <a:pt x="1824990" y="1498351"/>
                  </a:cubicBezTo>
                  <a:cubicBezTo>
                    <a:pt x="2001203" y="1288801"/>
                    <a:pt x="2222183" y="1146878"/>
                    <a:pt x="2475547" y="1049723"/>
                  </a:cubicBezTo>
                  <a:cubicBezTo>
                    <a:pt x="2574608" y="1011623"/>
                    <a:pt x="2710815" y="969713"/>
                    <a:pt x="2754630" y="964951"/>
                  </a:cubicBezTo>
                  <a:cubicBezTo>
                    <a:pt x="2777490" y="962093"/>
                    <a:pt x="2788920" y="951616"/>
                    <a:pt x="2788920" y="924946"/>
                  </a:cubicBezTo>
                  <a:cubicBezTo>
                    <a:pt x="2788920" y="892560"/>
                    <a:pt x="2785110" y="791596"/>
                    <a:pt x="2781301" y="77159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A16B93C-A8A2-4E04-AC22-02E2A4DE6F10}"/>
                </a:ext>
              </a:extLst>
            </p:cNvPr>
            <p:cNvSpPr/>
            <p:nvPr/>
          </p:nvSpPr>
          <p:spPr>
            <a:xfrm>
              <a:off x="8863012" y="2045970"/>
              <a:ext cx="2009775" cy="2028825"/>
            </a:xfrm>
            <a:custGeom>
              <a:avLst/>
              <a:gdLst>
                <a:gd name="connsiteX0" fmla="*/ 2017396 w 2009775"/>
                <a:gd name="connsiteY0" fmla="*/ 818197 h 2028825"/>
                <a:gd name="connsiteX1" fmla="*/ 1618298 w 2009775"/>
                <a:gd name="connsiteY1" fmla="*/ 566738 h 2028825"/>
                <a:gd name="connsiteX2" fmla="*/ 1250633 w 2009775"/>
                <a:gd name="connsiteY2" fmla="*/ 319088 h 2028825"/>
                <a:gd name="connsiteX3" fmla="*/ 1215390 w 2009775"/>
                <a:gd name="connsiteY3" fmla="*/ 219075 h 2028825"/>
                <a:gd name="connsiteX4" fmla="*/ 1238250 w 2009775"/>
                <a:gd name="connsiteY4" fmla="*/ 151447 h 2028825"/>
                <a:gd name="connsiteX5" fmla="*/ 1158240 w 2009775"/>
                <a:gd name="connsiteY5" fmla="*/ 0 h 2028825"/>
                <a:gd name="connsiteX6" fmla="*/ 91440 w 2009775"/>
                <a:gd name="connsiteY6" fmla="*/ 1524952 h 2028825"/>
                <a:gd name="connsiteX7" fmla="*/ 0 w 2009775"/>
                <a:gd name="connsiteY7" fmla="*/ 1775460 h 2028825"/>
                <a:gd name="connsiteX8" fmla="*/ 812482 w 2009775"/>
                <a:gd name="connsiteY8" fmla="*/ 2025968 h 2028825"/>
                <a:gd name="connsiteX9" fmla="*/ 1119188 w 2009775"/>
                <a:gd name="connsiteY9" fmla="*/ 1966912 h 2028825"/>
                <a:gd name="connsiteX10" fmla="*/ 1291590 w 2009775"/>
                <a:gd name="connsiteY10" fmla="*/ 1842135 h 2028825"/>
                <a:gd name="connsiteX11" fmla="*/ 1291590 w 2009775"/>
                <a:gd name="connsiteY11" fmla="*/ 1842135 h 2028825"/>
                <a:gd name="connsiteX12" fmla="*/ 1737360 w 2009775"/>
                <a:gd name="connsiteY12" fmla="*/ 1246823 h 2028825"/>
                <a:gd name="connsiteX13" fmla="*/ 1737360 w 2009775"/>
                <a:gd name="connsiteY13" fmla="*/ 1246823 h 2028825"/>
                <a:gd name="connsiteX14" fmla="*/ 1737360 w 2009775"/>
                <a:gd name="connsiteY14" fmla="*/ 1246823 h 2028825"/>
                <a:gd name="connsiteX15" fmla="*/ 2017396 w 2009775"/>
                <a:gd name="connsiteY15" fmla="*/ 818197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9775" h="2028825">
                  <a:moveTo>
                    <a:pt x="2017396" y="818197"/>
                  </a:moveTo>
                  <a:cubicBezTo>
                    <a:pt x="2014538" y="810577"/>
                    <a:pt x="1677352" y="610552"/>
                    <a:pt x="1618298" y="566738"/>
                  </a:cubicBezTo>
                  <a:cubicBezTo>
                    <a:pt x="1603058" y="555308"/>
                    <a:pt x="1293496" y="341947"/>
                    <a:pt x="1250633" y="319088"/>
                  </a:cubicBezTo>
                  <a:cubicBezTo>
                    <a:pt x="1200150" y="291465"/>
                    <a:pt x="1195388" y="260985"/>
                    <a:pt x="1215390" y="219075"/>
                  </a:cubicBezTo>
                  <a:cubicBezTo>
                    <a:pt x="1226821" y="195263"/>
                    <a:pt x="1234440" y="180975"/>
                    <a:pt x="1238250" y="151447"/>
                  </a:cubicBezTo>
                  <a:cubicBezTo>
                    <a:pt x="1248727" y="84772"/>
                    <a:pt x="1218248" y="22860"/>
                    <a:pt x="1158240" y="0"/>
                  </a:cubicBezTo>
                  <a:cubicBezTo>
                    <a:pt x="1154430" y="4763"/>
                    <a:pt x="93345" y="1522095"/>
                    <a:pt x="91440" y="1524952"/>
                  </a:cubicBezTo>
                  <a:cubicBezTo>
                    <a:pt x="75248" y="1546860"/>
                    <a:pt x="15240" y="1725930"/>
                    <a:pt x="0" y="1775460"/>
                  </a:cubicBezTo>
                  <a:cubicBezTo>
                    <a:pt x="5715" y="1780223"/>
                    <a:pt x="529590" y="2001202"/>
                    <a:pt x="812482" y="2025968"/>
                  </a:cubicBezTo>
                  <a:cubicBezTo>
                    <a:pt x="919163" y="2035493"/>
                    <a:pt x="1023938" y="2025015"/>
                    <a:pt x="1119188" y="1966912"/>
                  </a:cubicBezTo>
                  <a:cubicBezTo>
                    <a:pt x="1180148" y="1929765"/>
                    <a:pt x="1233488" y="1883093"/>
                    <a:pt x="1291590" y="1842135"/>
                  </a:cubicBezTo>
                  <a:cubicBezTo>
                    <a:pt x="1291590" y="1842135"/>
                    <a:pt x="1291590" y="1842135"/>
                    <a:pt x="1291590" y="1842135"/>
                  </a:cubicBezTo>
                  <a:cubicBezTo>
                    <a:pt x="1487805" y="1679258"/>
                    <a:pt x="1618298" y="1467802"/>
                    <a:pt x="1737360" y="1246823"/>
                  </a:cubicBezTo>
                  <a:lnTo>
                    <a:pt x="1737360" y="1246823"/>
                  </a:lnTo>
                  <a:lnTo>
                    <a:pt x="1737360" y="1246823"/>
                  </a:lnTo>
                  <a:cubicBezTo>
                    <a:pt x="1830705" y="1083945"/>
                    <a:pt x="1906905" y="954405"/>
                    <a:pt x="2017396" y="8181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DFDB155-B0B1-48F1-ADA7-6EE971E14084}"/>
                </a:ext>
              </a:extLst>
            </p:cNvPr>
            <p:cNvSpPr/>
            <p:nvPr/>
          </p:nvSpPr>
          <p:spPr>
            <a:xfrm>
              <a:off x="8233410" y="2032974"/>
              <a:ext cx="1771650" cy="1771650"/>
            </a:xfrm>
            <a:custGeom>
              <a:avLst/>
              <a:gdLst>
                <a:gd name="connsiteX0" fmla="*/ 871538 w 1771650"/>
                <a:gd name="connsiteY0" fmla="*/ 613 h 1771650"/>
                <a:gd name="connsiteX1" fmla="*/ 236220 w 1771650"/>
                <a:gd name="connsiteY1" fmla="*/ 674030 h 1771650"/>
                <a:gd name="connsiteX2" fmla="*/ 0 w 1771650"/>
                <a:gd name="connsiteY2" fmla="*/ 1145518 h 1771650"/>
                <a:gd name="connsiteX3" fmla="*/ 75247 w 1771650"/>
                <a:gd name="connsiteY3" fmla="*/ 1374118 h 1771650"/>
                <a:gd name="connsiteX4" fmla="*/ 613410 w 1771650"/>
                <a:gd name="connsiteY4" fmla="*/ 1774168 h 1771650"/>
                <a:gd name="connsiteX5" fmla="*/ 698182 w 1771650"/>
                <a:gd name="connsiteY5" fmla="*/ 1546521 h 1771650"/>
                <a:gd name="connsiteX6" fmla="*/ 1777365 w 1771650"/>
                <a:gd name="connsiteY6" fmla="*/ 3470 h 1771650"/>
                <a:gd name="connsiteX7" fmla="*/ 1492567 w 1771650"/>
                <a:gd name="connsiteY7" fmla="*/ 103483 h 1771650"/>
                <a:gd name="connsiteX8" fmla="*/ 1381125 w 1771650"/>
                <a:gd name="connsiteY8" fmla="*/ 130153 h 1771650"/>
                <a:gd name="connsiteX9" fmla="*/ 871538 w 1771650"/>
                <a:gd name="connsiteY9" fmla="*/ 613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1650" h="1771650">
                  <a:moveTo>
                    <a:pt x="871538" y="613"/>
                  </a:moveTo>
                  <a:cubicBezTo>
                    <a:pt x="871538" y="613"/>
                    <a:pt x="388620" y="454955"/>
                    <a:pt x="236220" y="674030"/>
                  </a:cubicBezTo>
                  <a:cubicBezTo>
                    <a:pt x="236220" y="674030"/>
                    <a:pt x="0" y="974068"/>
                    <a:pt x="0" y="1145518"/>
                  </a:cubicBezTo>
                  <a:cubicBezTo>
                    <a:pt x="0" y="1227433"/>
                    <a:pt x="33338" y="1307443"/>
                    <a:pt x="75247" y="1374118"/>
                  </a:cubicBezTo>
                  <a:cubicBezTo>
                    <a:pt x="186690" y="1549378"/>
                    <a:pt x="607695" y="1772263"/>
                    <a:pt x="613410" y="1774168"/>
                  </a:cubicBezTo>
                  <a:cubicBezTo>
                    <a:pt x="631507" y="1730353"/>
                    <a:pt x="656272" y="1648438"/>
                    <a:pt x="698182" y="1546521"/>
                  </a:cubicBezTo>
                  <a:cubicBezTo>
                    <a:pt x="737235" y="1452223"/>
                    <a:pt x="1776413" y="7280"/>
                    <a:pt x="1777365" y="3470"/>
                  </a:cubicBezTo>
                  <a:cubicBezTo>
                    <a:pt x="1688782" y="-11770"/>
                    <a:pt x="1566863" y="23473"/>
                    <a:pt x="1492567" y="103483"/>
                  </a:cubicBezTo>
                  <a:cubicBezTo>
                    <a:pt x="1469707" y="128248"/>
                    <a:pt x="1416367" y="153013"/>
                    <a:pt x="1381125" y="130153"/>
                  </a:cubicBezTo>
                  <a:cubicBezTo>
                    <a:pt x="1275397" y="71098"/>
                    <a:pt x="1152525" y="613"/>
                    <a:pt x="871538" y="61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96CF4C4-A71A-4EE4-96A6-880667E8AA3C}"/>
                </a:ext>
              </a:extLst>
            </p:cNvPr>
            <p:cNvSpPr/>
            <p:nvPr/>
          </p:nvSpPr>
          <p:spPr>
            <a:xfrm>
              <a:off x="9092649" y="2269344"/>
              <a:ext cx="809625" cy="952500"/>
            </a:xfrm>
            <a:custGeom>
              <a:avLst/>
              <a:gdLst>
                <a:gd name="connsiteX0" fmla="*/ 157078 w 809625"/>
                <a:gd name="connsiteY0" fmla="*/ 955821 h 952500"/>
                <a:gd name="connsiteX1" fmla="*/ 14203 w 809625"/>
                <a:gd name="connsiteY1" fmla="*/ 889146 h 952500"/>
                <a:gd name="connsiteX2" fmla="*/ 58971 w 809625"/>
                <a:gd name="connsiteY2" fmla="*/ 634828 h 952500"/>
                <a:gd name="connsiteX3" fmla="*/ 441876 w 809625"/>
                <a:gd name="connsiteY3" fmla="*/ 126193 h 952500"/>
                <a:gd name="connsiteX4" fmla="*/ 763821 w 809625"/>
                <a:gd name="connsiteY4" fmla="*/ 14751 h 952500"/>
                <a:gd name="connsiteX5" fmla="*/ 813351 w 809625"/>
                <a:gd name="connsiteY5" fmla="*/ 114763 h 952500"/>
                <a:gd name="connsiteX6" fmla="*/ 720958 w 809625"/>
                <a:gd name="connsiteY6" fmla="*/ 321456 h 952500"/>
                <a:gd name="connsiteX7" fmla="*/ 373296 w 809625"/>
                <a:gd name="connsiteY7" fmla="*/ 778656 h 952500"/>
                <a:gd name="connsiteX8" fmla="*/ 157078 w 809625"/>
                <a:gd name="connsiteY8" fmla="*/ 955821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625" h="952500">
                  <a:moveTo>
                    <a:pt x="157078" y="955821"/>
                  </a:moveTo>
                  <a:cubicBezTo>
                    <a:pt x="109453" y="970108"/>
                    <a:pt x="36111" y="954868"/>
                    <a:pt x="14203" y="889146"/>
                  </a:cubicBezTo>
                  <a:cubicBezTo>
                    <a:pt x="-21039" y="780561"/>
                    <a:pt x="15156" y="739603"/>
                    <a:pt x="58971" y="634828"/>
                  </a:cubicBezTo>
                  <a:cubicBezTo>
                    <a:pt x="155174" y="407181"/>
                    <a:pt x="385678" y="177628"/>
                    <a:pt x="441876" y="126193"/>
                  </a:cubicBezTo>
                  <a:cubicBezTo>
                    <a:pt x="543793" y="32848"/>
                    <a:pt x="659046" y="-30017"/>
                    <a:pt x="763821" y="14751"/>
                  </a:cubicBezTo>
                  <a:cubicBezTo>
                    <a:pt x="763821" y="14751"/>
                    <a:pt x="815256" y="51898"/>
                    <a:pt x="813351" y="114763"/>
                  </a:cubicBezTo>
                  <a:cubicBezTo>
                    <a:pt x="810493" y="192868"/>
                    <a:pt x="786681" y="229063"/>
                    <a:pt x="720958" y="321456"/>
                  </a:cubicBezTo>
                  <a:cubicBezTo>
                    <a:pt x="648568" y="423373"/>
                    <a:pt x="513313" y="621493"/>
                    <a:pt x="373296" y="778656"/>
                  </a:cubicBezTo>
                  <a:cubicBezTo>
                    <a:pt x="291381" y="872001"/>
                    <a:pt x="204703" y="941533"/>
                    <a:pt x="157078" y="95582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33CCA9D-4EDF-40B3-91E5-834F13FED30F}"/>
                </a:ext>
              </a:extLst>
            </p:cNvPr>
            <p:cNvSpPr/>
            <p:nvPr/>
          </p:nvSpPr>
          <p:spPr>
            <a:xfrm>
              <a:off x="9178208" y="2401664"/>
              <a:ext cx="609600" cy="733425"/>
            </a:xfrm>
            <a:custGeom>
              <a:avLst/>
              <a:gdLst>
                <a:gd name="connsiteX0" fmla="*/ 566818 w 609600"/>
                <a:gd name="connsiteY0" fmla="*/ 7208 h 733425"/>
                <a:gd name="connsiteX1" fmla="*/ 404893 w 609600"/>
                <a:gd name="connsiteY1" fmla="*/ 432976 h 733425"/>
                <a:gd name="connsiteX2" fmla="*/ 50564 w 609600"/>
                <a:gd name="connsiteY2" fmla="*/ 733013 h 733425"/>
                <a:gd name="connsiteX3" fmla="*/ 156291 w 609600"/>
                <a:gd name="connsiteY3" fmla="*/ 261526 h 733425"/>
                <a:gd name="connsiteX4" fmla="*/ 566818 w 609600"/>
                <a:gd name="connsiteY4" fmla="*/ 720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733425">
                  <a:moveTo>
                    <a:pt x="566818" y="7208"/>
                  </a:moveTo>
                  <a:cubicBezTo>
                    <a:pt x="694454" y="51976"/>
                    <a:pt x="553484" y="237713"/>
                    <a:pt x="404893" y="432976"/>
                  </a:cubicBezTo>
                  <a:cubicBezTo>
                    <a:pt x="255351" y="630143"/>
                    <a:pt x="163911" y="766351"/>
                    <a:pt x="50564" y="733013"/>
                  </a:cubicBezTo>
                  <a:cubicBezTo>
                    <a:pt x="-48496" y="704438"/>
                    <a:pt x="3891" y="454883"/>
                    <a:pt x="156291" y="261526"/>
                  </a:cubicBezTo>
                  <a:cubicBezTo>
                    <a:pt x="314406" y="61501"/>
                    <a:pt x="469664" y="-27082"/>
                    <a:pt x="566818" y="720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747B165-D2D9-4F98-B6E8-3924630392C1}"/>
              </a:ext>
            </a:extLst>
          </p:cNvPr>
          <p:cNvSpPr/>
          <p:nvPr/>
        </p:nvSpPr>
        <p:spPr>
          <a:xfrm rot="21387757" flipH="1">
            <a:off x="6234390" y="5467993"/>
            <a:ext cx="5936589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5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0">
            <a:extLst>
              <a:ext uri="{FF2B5EF4-FFF2-40B4-BE49-F238E27FC236}">
                <a16:creationId xmlns:a16="http://schemas.microsoft.com/office/drawing/2014/main" id="{2E466B35-D21A-4A65-9408-3888B78F535C}"/>
              </a:ext>
            </a:extLst>
          </p:cNvPr>
          <p:cNvGrpSpPr/>
          <p:nvPr/>
        </p:nvGrpSpPr>
        <p:grpSpPr>
          <a:xfrm>
            <a:off x="1208099" y="507433"/>
            <a:ext cx="3338774" cy="5651950"/>
            <a:chOff x="947897" y="1831704"/>
            <a:chExt cx="2670285" cy="452031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E3EFDC-DE51-4C0F-9AFC-E01D5805892E}"/>
                </a:ext>
              </a:extLst>
            </p:cNvPr>
            <p:cNvSpPr/>
            <p:nvPr/>
          </p:nvSpPr>
          <p:spPr>
            <a:xfrm>
              <a:off x="3129268" y="5540427"/>
              <a:ext cx="488914" cy="502556"/>
            </a:xfrm>
            <a:custGeom>
              <a:avLst/>
              <a:gdLst>
                <a:gd name="connsiteX0" fmla="*/ 491422 w 488903"/>
                <a:gd name="connsiteY0" fmla="*/ 222634 h 498489"/>
                <a:gd name="connsiteX1" fmla="*/ 488546 w 488903"/>
                <a:gd name="connsiteY1" fmla="*/ 246600 h 498489"/>
                <a:gd name="connsiteX2" fmla="*/ 312157 w 488903"/>
                <a:gd name="connsiteY2" fmla="*/ 483862 h 498489"/>
                <a:gd name="connsiteX3" fmla="*/ 296819 w 488903"/>
                <a:gd name="connsiteY3" fmla="*/ 488175 h 498489"/>
                <a:gd name="connsiteX4" fmla="*/ 273812 w 488903"/>
                <a:gd name="connsiteY4" fmla="*/ 496324 h 498489"/>
                <a:gd name="connsiteX5" fmla="*/ 208625 w 488903"/>
                <a:gd name="connsiteY5" fmla="*/ 495365 h 498489"/>
                <a:gd name="connsiteX6" fmla="*/ 184180 w 488903"/>
                <a:gd name="connsiteY6" fmla="*/ 502555 h 498489"/>
                <a:gd name="connsiteX7" fmla="*/ 167883 w 488903"/>
                <a:gd name="connsiteY7" fmla="*/ 480506 h 498489"/>
                <a:gd name="connsiteX8" fmla="*/ 122 w 488903"/>
                <a:gd name="connsiteY8" fmla="*/ 239410 h 498489"/>
                <a:gd name="connsiteX9" fmla="*/ 205749 w 488903"/>
                <a:gd name="connsiteY9" fmla="*/ 3586 h 498489"/>
                <a:gd name="connsiteX10" fmla="*/ 487108 w 488903"/>
                <a:gd name="connsiteY10" fmla="*/ 192437 h 498489"/>
                <a:gd name="connsiteX11" fmla="*/ 490942 w 488903"/>
                <a:gd name="connsiteY11" fmla="*/ 202023 h 498489"/>
                <a:gd name="connsiteX12" fmla="*/ 491422 w 488903"/>
                <a:gd name="connsiteY12" fmla="*/ 222634 h 498489"/>
                <a:gd name="connsiteX0" fmla="*/ 491422 w 509389"/>
                <a:gd name="connsiteY0" fmla="*/ 222634 h 502555"/>
                <a:gd name="connsiteX1" fmla="*/ 488546 w 509389"/>
                <a:gd name="connsiteY1" fmla="*/ 246600 h 502555"/>
                <a:gd name="connsiteX2" fmla="*/ 312157 w 509389"/>
                <a:gd name="connsiteY2" fmla="*/ 483862 h 502555"/>
                <a:gd name="connsiteX3" fmla="*/ 296819 w 509389"/>
                <a:gd name="connsiteY3" fmla="*/ 488175 h 502555"/>
                <a:gd name="connsiteX4" fmla="*/ 273812 w 509389"/>
                <a:gd name="connsiteY4" fmla="*/ 496324 h 502555"/>
                <a:gd name="connsiteX5" fmla="*/ 208625 w 509389"/>
                <a:gd name="connsiteY5" fmla="*/ 495365 h 502555"/>
                <a:gd name="connsiteX6" fmla="*/ 184180 w 509389"/>
                <a:gd name="connsiteY6" fmla="*/ 502555 h 502555"/>
                <a:gd name="connsiteX7" fmla="*/ 167883 w 509389"/>
                <a:gd name="connsiteY7" fmla="*/ 480506 h 502555"/>
                <a:gd name="connsiteX8" fmla="*/ 122 w 509389"/>
                <a:gd name="connsiteY8" fmla="*/ 239410 h 502555"/>
                <a:gd name="connsiteX9" fmla="*/ 205749 w 509389"/>
                <a:gd name="connsiteY9" fmla="*/ 3586 h 502555"/>
                <a:gd name="connsiteX10" fmla="*/ 487108 w 509389"/>
                <a:gd name="connsiteY10" fmla="*/ 192437 h 502555"/>
                <a:gd name="connsiteX11" fmla="*/ 491422 w 509389"/>
                <a:gd name="connsiteY11" fmla="*/ 222634 h 502555"/>
                <a:gd name="connsiteX0" fmla="*/ 487108 w 516710"/>
                <a:gd name="connsiteY0" fmla="*/ 192437 h 502555"/>
                <a:gd name="connsiteX1" fmla="*/ 488546 w 516710"/>
                <a:gd name="connsiteY1" fmla="*/ 246600 h 502555"/>
                <a:gd name="connsiteX2" fmla="*/ 312157 w 516710"/>
                <a:gd name="connsiteY2" fmla="*/ 483862 h 502555"/>
                <a:gd name="connsiteX3" fmla="*/ 296819 w 516710"/>
                <a:gd name="connsiteY3" fmla="*/ 488175 h 502555"/>
                <a:gd name="connsiteX4" fmla="*/ 273812 w 516710"/>
                <a:gd name="connsiteY4" fmla="*/ 496324 h 502555"/>
                <a:gd name="connsiteX5" fmla="*/ 208625 w 516710"/>
                <a:gd name="connsiteY5" fmla="*/ 495365 h 502555"/>
                <a:gd name="connsiteX6" fmla="*/ 184180 w 516710"/>
                <a:gd name="connsiteY6" fmla="*/ 502555 h 502555"/>
                <a:gd name="connsiteX7" fmla="*/ 167883 w 516710"/>
                <a:gd name="connsiteY7" fmla="*/ 480506 h 502555"/>
                <a:gd name="connsiteX8" fmla="*/ 122 w 516710"/>
                <a:gd name="connsiteY8" fmla="*/ 239410 h 502555"/>
                <a:gd name="connsiteX9" fmla="*/ 205749 w 516710"/>
                <a:gd name="connsiteY9" fmla="*/ 3586 h 502555"/>
                <a:gd name="connsiteX10" fmla="*/ 487108 w 516710"/>
                <a:gd name="connsiteY10" fmla="*/ 192437 h 502555"/>
                <a:gd name="connsiteX0" fmla="*/ 487108 w 502324"/>
                <a:gd name="connsiteY0" fmla="*/ 192437 h 502555"/>
                <a:gd name="connsiteX1" fmla="*/ 488546 w 502324"/>
                <a:gd name="connsiteY1" fmla="*/ 246600 h 502555"/>
                <a:gd name="connsiteX2" fmla="*/ 312157 w 502324"/>
                <a:gd name="connsiteY2" fmla="*/ 483862 h 502555"/>
                <a:gd name="connsiteX3" fmla="*/ 296819 w 502324"/>
                <a:gd name="connsiteY3" fmla="*/ 488175 h 502555"/>
                <a:gd name="connsiteX4" fmla="*/ 273812 w 502324"/>
                <a:gd name="connsiteY4" fmla="*/ 496324 h 502555"/>
                <a:gd name="connsiteX5" fmla="*/ 208625 w 502324"/>
                <a:gd name="connsiteY5" fmla="*/ 495365 h 502555"/>
                <a:gd name="connsiteX6" fmla="*/ 184180 w 502324"/>
                <a:gd name="connsiteY6" fmla="*/ 502555 h 502555"/>
                <a:gd name="connsiteX7" fmla="*/ 167883 w 502324"/>
                <a:gd name="connsiteY7" fmla="*/ 480506 h 502555"/>
                <a:gd name="connsiteX8" fmla="*/ 122 w 502324"/>
                <a:gd name="connsiteY8" fmla="*/ 239410 h 502555"/>
                <a:gd name="connsiteX9" fmla="*/ 205749 w 502324"/>
                <a:gd name="connsiteY9" fmla="*/ 3586 h 502555"/>
                <a:gd name="connsiteX10" fmla="*/ 487108 w 502324"/>
                <a:gd name="connsiteY10" fmla="*/ 192437 h 502555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296819 w 489819"/>
                <a:gd name="connsiteY3" fmla="*/ 488175 h 502555"/>
                <a:gd name="connsiteX4" fmla="*/ 273812 w 489819"/>
                <a:gd name="connsiteY4" fmla="*/ 496324 h 502555"/>
                <a:gd name="connsiteX5" fmla="*/ 208625 w 489819"/>
                <a:gd name="connsiteY5" fmla="*/ 495365 h 502555"/>
                <a:gd name="connsiteX6" fmla="*/ 184180 w 489819"/>
                <a:gd name="connsiteY6" fmla="*/ 502555 h 502555"/>
                <a:gd name="connsiteX7" fmla="*/ 167883 w 489819"/>
                <a:gd name="connsiteY7" fmla="*/ 480506 h 502555"/>
                <a:gd name="connsiteX8" fmla="*/ 122 w 489819"/>
                <a:gd name="connsiteY8" fmla="*/ 239410 h 502555"/>
                <a:gd name="connsiteX9" fmla="*/ 205749 w 489819"/>
                <a:gd name="connsiteY9" fmla="*/ 3586 h 502555"/>
                <a:gd name="connsiteX10" fmla="*/ 487108 w 489819"/>
                <a:gd name="connsiteY10" fmla="*/ 192437 h 502555"/>
                <a:gd name="connsiteX0" fmla="*/ 487108 w 489819"/>
                <a:gd name="connsiteY0" fmla="*/ 192437 h 503175"/>
                <a:gd name="connsiteX1" fmla="*/ 488546 w 489819"/>
                <a:gd name="connsiteY1" fmla="*/ 246600 h 503175"/>
                <a:gd name="connsiteX2" fmla="*/ 312157 w 489819"/>
                <a:gd name="connsiteY2" fmla="*/ 483862 h 503175"/>
                <a:gd name="connsiteX3" fmla="*/ 296819 w 489819"/>
                <a:gd name="connsiteY3" fmla="*/ 488175 h 503175"/>
                <a:gd name="connsiteX4" fmla="*/ 273812 w 489819"/>
                <a:gd name="connsiteY4" fmla="*/ 496324 h 503175"/>
                <a:gd name="connsiteX5" fmla="*/ 184180 w 489819"/>
                <a:gd name="connsiteY5" fmla="*/ 502555 h 503175"/>
                <a:gd name="connsiteX6" fmla="*/ 167883 w 489819"/>
                <a:gd name="connsiteY6" fmla="*/ 480506 h 503175"/>
                <a:gd name="connsiteX7" fmla="*/ 122 w 489819"/>
                <a:gd name="connsiteY7" fmla="*/ 239410 h 503175"/>
                <a:gd name="connsiteX8" fmla="*/ 205749 w 489819"/>
                <a:gd name="connsiteY8" fmla="*/ 3586 h 503175"/>
                <a:gd name="connsiteX9" fmla="*/ 487108 w 489819"/>
                <a:gd name="connsiteY9" fmla="*/ 192437 h 503175"/>
                <a:gd name="connsiteX0" fmla="*/ 487108 w 489819"/>
                <a:gd name="connsiteY0" fmla="*/ 192437 h 502646"/>
                <a:gd name="connsiteX1" fmla="*/ 488546 w 489819"/>
                <a:gd name="connsiteY1" fmla="*/ 246600 h 502646"/>
                <a:gd name="connsiteX2" fmla="*/ 312157 w 489819"/>
                <a:gd name="connsiteY2" fmla="*/ 483862 h 502646"/>
                <a:gd name="connsiteX3" fmla="*/ 296819 w 489819"/>
                <a:gd name="connsiteY3" fmla="*/ 488175 h 502646"/>
                <a:gd name="connsiteX4" fmla="*/ 184180 w 489819"/>
                <a:gd name="connsiteY4" fmla="*/ 502555 h 502646"/>
                <a:gd name="connsiteX5" fmla="*/ 167883 w 489819"/>
                <a:gd name="connsiteY5" fmla="*/ 480506 h 502646"/>
                <a:gd name="connsiteX6" fmla="*/ 122 w 489819"/>
                <a:gd name="connsiteY6" fmla="*/ 239410 h 502646"/>
                <a:gd name="connsiteX7" fmla="*/ 205749 w 489819"/>
                <a:gd name="connsiteY7" fmla="*/ 3586 h 502646"/>
                <a:gd name="connsiteX8" fmla="*/ 487108 w 489819"/>
                <a:gd name="connsiteY8" fmla="*/ 192437 h 502646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184180 w 489819"/>
                <a:gd name="connsiteY3" fmla="*/ 502555 h 502555"/>
                <a:gd name="connsiteX4" fmla="*/ 167883 w 489819"/>
                <a:gd name="connsiteY4" fmla="*/ 480506 h 502555"/>
                <a:gd name="connsiteX5" fmla="*/ 122 w 489819"/>
                <a:gd name="connsiteY5" fmla="*/ 239410 h 502555"/>
                <a:gd name="connsiteX6" fmla="*/ 205749 w 489819"/>
                <a:gd name="connsiteY6" fmla="*/ 3586 h 502555"/>
                <a:gd name="connsiteX7" fmla="*/ 487108 w 489819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13" h="502555">
                  <a:moveTo>
                    <a:pt x="487108" y="192437"/>
                  </a:moveTo>
                  <a:cubicBezTo>
                    <a:pt x="492332" y="226652"/>
                    <a:pt x="482083" y="229460"/>
                    <a:pt x="488546" y="246600"/>
                  </a:cubicBezTo>
                  <a:cubicBezTo>
                    <a:pt x="495256" y="362115"/>
                    <a:pt x="408979" y="457499"/>
                    <a:pt x="312157" y="483862"/>
                  </a:cubicBezTo>
                  <a:lnTo>
                    <a:pt x="184180" y="502555"/>
                  </a:lnTo>
                  <a:cubicBezTo>
                    <a:pt x="185138" y="490572"/>
                    <a:pt x="180345" y="484820"/>
                    <a:pt x="167883" y="480506"/>
                  </a:cubicBezTo>
                  <a:cubicBezTo>
                    <a:pt x="62912" y="444078"/>
                    <a:pt x="-3233" y="350612"/>
                    <a:pt x="122" y="239410"/>
                  </a:cubicBezTo>
                  <a:cubicBezTo>
                    <a:pt x="3956" y="116705"/>
                    <a:pt x="95985" y="22759"/>
                    <a:pt x="205749" y="3586"/>
                  </a:cubicBezTo>
                  <a:cubicBezTo>
                    <a:pt x="338040" y="-19421"/>
                    <a:pt x="460266" y="71170"/>
                    <a:pt x="487108" y="192437"/>
                  </a:cubicBezTo>
                  <a:close/>
                </a:path>
              </a:pathLst>
            </a:custGeom>
            <a:solidFill>
              <a:schemeClr val="accent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FC0CFB3-00E9-401D-8548-9310228FDA70}"/>
                </a:ext>
              </a:extLst>
            </p:cNvPr>
            <p:cNvSpPr/>
            <p:nvPr/>
          </p:nvSpPr>
          <p:spPr>
            <a:xfrm>
              <a:off x="1674333" y="1831704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3A21E2B-B038-4650-A773-2B1180089A7D}"/>
                </a:ext>
              </a:extLst>
            </p:cNvPr>
            <p:cNvSpPr/>
            <p:nvPr/>
          </p:nvSpPr>
          <p:spPr>
            <a:xfrm>
              <a:off x="1866868" y="1831704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E986D3-4CFC-4397-BF82-351367B70201}"/>
                </a:ext>
              </a:extLst>
            </p:cNvPr>
            <p:cNvSpPr/>
            <p:nvPr/>
          </p:nvSpPr>
          <p:spPr>
            <a:xfrm>
              <a:off x="947897" y="2809870"/>
              <a:ext cx="2478068" cy="3542151"/>
            </a:xfrm>
            <a:custGeom>
              <a:avLst/>
              <a:gdLst>
                <a:gd name="connsiteX0" fmla="*/ 2365550 w 2478068"/>
                <a:gd name="connsiteY0" fmla="*/ 3232633 h 3542151"/>
                <a:gd name="connsiteX1" fmla="*/ 2388078 w 2478068"/>
                <a:gd name="connsiteY1" fmla="*/ 3219691 h 3542151"/>
                <a:gd name="connsiteX2" fmla="*/ 2478189 w 2478068"/>
                <a:gd name="connsiteY2" fmla="*/ 3217774 h 3542151"/>
                <a:gd name="connsiteX3" fmla="*/ 2355005 w 2478068"/>
                <a:gd name="connsiteY3" fmla="*/ 3476126 h 3542151"/>
                <a:gd name="connsiteX4" fmla="*/ 2072687 w 2478068"/>
                <a:gd name="connsiteY4" fmla="*/ 3510157 h 3542151"/>
                <a:gd name="connsiteX5" fmla="*/ 1861308 w 2478068"/>
                <a:gd name="connsiteY5" fmla="*/ 3353900 h 3542151"/>
                <a:gd name="connsiteX6" fmla="*/ 1673416 w 2478068"/>
                <a:gd name="connsiteY6" fmla="*/ 3133414 h 3542151"/>
                <a:gd name="connsiteX7" fmla="*/ 1531539 w 2478068"/>
                <a:gd name="connsiteY7" fmla="*/ 3003999 h 3542151"/>
                <a:gd name="connsiteX8" fmla="*/ 1192182 w 2478068"/>
                <a:gd name="connsiteY8" fmla="*/ 3018858 h 3542151"/>
                <a:gd name="connsiteX9" fmla="*/ 1014356 w 2478068"/>
                <a:gd name="connsiteY9" fmla="*/ 3204832 h 3542151"/>
                <a:gd name="connsiteX10" fmla="*/ 841322 w 2478068"/>
                <a:gd name="connsiteY10" fmla="*/ 3400873 h 3542151"/>
                <a:gd name="connsiteX11" fmla="*/ 549898 w 2478068"/>
                <a:gd name="connsiteY11" fmla="*/ 3543230 h 3542151"/>
                <a:gd name="connsiteX12" fmla="*/ 180824 w 2478068"/>
                <a:gd name="connsiteY12" fmla="*/ 3373552 h 3542151"/>
                <a:gd name="connsiteX13" fmla="*/ 63870 w 2478068"/>
                <a:gd name="connsiteY13" fmla="*/ 3055286 h 3542151"/>
                <a:gd name="connsiteX14" fmla="*/ 132413 w 2478068"/>
                <a:gd name="connsiteY14" fmla="*/ 2584596 h 3542151"/>
                <a:gd name="connsiteX15" fmla="*/ 387888 w 2478068"/>
                <a:gd name="connsiteY15" fmla="*/ 2089941 h 3542151"/>
                <a:gd name="connsiteX16" fmla="*/ 630902 w 2478068"/>
                <a:gd name="connsiteY16" fmla="*/ 1706488 h 3542151"/>
                <a:gd name="connsiteX17" fmla="*/ 804415 w 2478068"/>
                <a:gd name="connsiteY17" fmla="*/ 1289003 h 3542151"/>
                <a:gd name="connsiteX18" fmla="*/ 804894 w 2478068"/>
                <a:gd name="connsiteY18" fmla="*/ 1027296 h 3542151"/>
                <a:gd name="connsiteX19" fmla="*/ 13542 w 2478068"/>
                <a:gd name="connsiteY19" fmla="*/ 491899 h 3542151"/>
                <a:gd name="connsiteX20" fmla="*/ 31756 w 2478068"/>
                <a:gd name="connsiteY20" fmla="*/ 153501 h 3542151"/>
                <a:gd name="connsiteX21" fmla="*/ 73936 w 2478068"/>
                <a:gd name="connsiteY21" fmla="*/ 95983 h 3542151"/>
                <a:gd name="connsiteX22" fmla="*/ 151585 w 2478068"/>
                <a:gd name="connsiteY22" fmla="*/ 127139 h 3542151"/>
                <a:gd name="connsiteX23" fmla="*/ 151585 w 2478068"/>
                <a:gd name="connsiteY23" fmla="*/ 173633 h 3542151"/>
                <a:gd name="connsiteX24" fmla="*/ 124264 w 2478068"/>
                <a:gd name="connsiteY24" fmla="*/ 281479 h 3542151"/>
                <a:gd name="connsiteX25" fmla="*/ 238342 w 2478068"/>
                <a:gd name="connsiteY25" fmla="*/ 713343 h 3542151"/>
                <a:gd name="connsiteX26" fmla="*/ 612209 w 2478068"/>
                <a:gd name="connsiteY26" fmla="*/ 918970 h 3542151"/>
                <a:gd name="connsiteX27" fmla="*/ 1174927 w 2478068"/>
                <a:gd name="connsiteY27" fmla="*/ 839404 h 3542151"/>
                <a:gd name="connsiteX28" fmla="*/ 1440468 w 2478068"/>
                <a:gd name="connsiteY28" fmla="*/ 476561 h 3542151"/>
                <a:gd name="connsiteX29" fmla="*/ 1385826 w 2478068"/>
                <a:gd name="connsiteY29" fmla="*/ 113718 h 3542151"/>
                <a:gd name="connsiteX30" fmla="*/ 1371926 w 2478068"/>
                <a:gd name="connsiteY30" fmla="*/ 89273 h 3542151"/>
                <a:gd name="connsiteX31" fmla="*/ 1372405 w 2478068"/>
                <a:gd name="connsiteY31" fmla="*/ 35589 h 3542151"/>
                <a:gd name="connsiteX32" fmla="*/ 1403561 w 2478068"/>
                <a:gd name="connsiteY32" fmla="*/ 5392 h 3542151"/>
                <a:gd name="connsiteX33" fmla="*/ 1446220 w 2478068"/>
                <a:gd name="connsiteY33" fmla="*/ 8268 h 3542151"/>
                <a:gd name="connsiteX34" fmla="*/ 1500862 w 2478068"/>
                <a:gd name="connsiteY34" fmla="*/ 77290 h 3542151"/>
                <a:gd name="connsiteX35" fmla="*/ 1505655 w 2478068"/>
                <a:gd name="connsiteY35" fmla="*/ 647198 h 3542151"/>
                <a:gd name="connsiteX36" fmla="*/ 1166299 w 2478068"/>
                <a:gd name="connsiteY36" fmla="*/ 969778 h 3542151"/>
                <a:gd name="connsiteX37" fmla="*/ 929037 w 2478068"/>
                <a:gd name="connsiteY37" fmla="*/ 1021544 h 3542151"/>
                <a:gd name="connsiteX38" fmla="*/ 875354 w 2478068"/>
                <a:gd name="connsiteY38" fmla="*/ 1439508 h 3542151"/>
                <a:gd name="connsiteX39" fmla="*/ 663975 w 2478068"/>
                <a:gd name="connsiteY39" fmla="*/ 1870894 h 3542151"/>
                <a:gd name="connsiteX40" fmla="*/ 427672 w 2478068"/>
                <a:gd name="connsiteY40" fmla="*/ 2228943 h 3542151"/>
                <a:gd name="connsiteX41" fmla="*/ 186575 w 2478068"/>
                <a:gd name="connsiteY41" fmla="*/ 2759547 h 3542151"/>
                <a:gd name="connsiteX42" fmla="*/ 205269 w 2478068"/>
                <a:gd name="connsiteY42" fmla="*/ 3166008 h 3542151"/>
                <a:gd name="connsiteX43" fmla="*/ 376864 w 2478068"/>
                <a:gd name="connsiteY43" fmla="*/ 3386014 h 3542151"/>
                <a:gd name="connsiteX44" fmla="*/ 648158 w 2478068"/>
                <a:gd name="connsiteY44" fmla="*/ 3392725 h 3542151"/>
                <a:gd name="connsiteX45" fmla="*/ 824546 w 2478068"/>
                <a:gd name="connsiteY45" fmla="*/ 3237426 h 3542151"/>
                <a:gd name="connsiteX46" fmla="*/ 1007166 w 2478068"/>
                <a:gd name="connsiteY46" fmla="*/ 3022213 h 3542151"/>
                <a:gd name="connsiteX47" fmla="*/ 1211355 w 2478068"/>
                <a:gd name="connsiteY47" fmla="*/ 2864997 h 3542151"/>
                <a:gd name="connsiteX48" fmla="*/ 1563653 w 2478068"/>
                <a:gd name="connsiteY48" fmla="*/ 2888004 h 3542151"/>
                <a:gd name="connsiteX49" fmla="*/ 1733810 w 2478068"/>
                <a:gd name="connsiteY49" fmla="*/ 3029882 h 3542151"/>
                <a:gd name="connsiteX50" fmla="*/ 1896299 w 2478068"/>
                <a:gd name="connsiteY50" fmla="*/ 3227360 h 3542151"/>
                <a:gd name="connsiteX51" fmla="*/ 2089943 w 2478068"/>
                <a:gd name="connsiteY51" fmla="*/ 3395600 h 3542151"/>
                <a:gd name="connsiteX52" fmla="*/ 2168071 w 2478068"/>
                <a:gd name="connsiteY52" fmla="*/ 3421484 h 3542151"/>
                <a:gd name="connsiteX53" fmla="*/ 2314742 w 2478068"/>
                <a:gd name="connsiteY53" fmla="*/ 3358693 h 3542151"/>
                <a:gd name="connsiteX54" fmla="*/ 2365550 w 2478068"/>
                <a:gd name="connsiteY54" fmla="*/ 3232633 h 354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78068" h="3542151">
                  <a:moveTo>
                    <a:pt x="2365550" y="3232633"/>
                  </a:moveTo>
                  <a:cubicBezTo>
                    <a:pt x="2368905" y="3220650"/>
                    <a:pt x="2375136" y="3217774"/>
                    <a:pt x="2388078" y="3219691"/>
                  </a:cubicBezTo>
                  <a:cubicBezTo>
                    <a:pt x="2418275" y="3224484"/>
                    <a:pt x="2448472" y="3223046"/>
                    <a:pt x="2478189" y="3217774"/>
                  </a:cubicBezTo>
                  <a:cubicBezTo>
                    <a:pt x="2470520" y="3319868"/>
                    <a:pt x="2436489" y="3410939"/>
                    <a:pt x="2355005" y="3476126"/>
                  </a:cubicBezTo>
                  <a:cubicBezTo>
                    <a:pt x="2269687" y="3544189"/>
                    <a:pt x="2172385" y="3548982"/>
                    <a:pt x="2072687" y="3510157"/>
                  </a:cubicBezTo>
                  <a:cubicBezTo>
                    <a:pt x="1988327" y="3477084"/>
                    <a:pt x="1922661" y="3418128"/>
                    <a:pt x="1861308" y="3353900"/>
                  </a:cubicBezTo>
                  <a:cubicBezTo>
                    <a:pt x="1794683" y="3283920"/>
                    <a:pt x="1738124" y="3205312"/>
                    <a:pt x="1673416" y="3133414"/>
                  </a:cubicBezTo>
                  <a:cubicBezTo>
                    <a:pt x="1630278" y="3085482"/>
                    <a:pt x="1585701" y="3039468"/>
                    <a:pt x="1531539" y="3003999"/>
                  </a:cubicBezTo>
                  <a:cubicBezTo>
                    <a:pt x="1417940" y="2930184"/>
                    <a:pt x="1299070" y="2935456"/>
                    <a:pt x="1192182" y="3018858"/>
                  </a:cubicBezTo>
                  <a:cubicBezTo>
                    <a:pt x="1123640" y="3072062"/>
                    <a:pt x="1069477" y="3138687"/>
                    <a:pt x="1014356" y="3204832"/>
                  </a:cubicBezTo>
                  <a:cubicBezTo>
                    <a:pt x="958755" y="3271937"/>
                    <a:pt x="905551" y="3340958"/>
                    <a:pt x="841322" y="3400873"/>
                  </a:cubicBezTo>
                  <a:cubicBezTo>
                    <a:pt x="758880" y="3478043"/>
                    <a:pt x="663975" y="3531247"/>
                    <a:pt x="549898" y="3543230"/>
                  </a:cubicBezTo>
                  <a:cubicBezTo>
                    <a:pt x="394120" y="3559047"/>
                    <a:pt x="270935" y="3499133"/>
                    <a:pt x="180824" y="3373552"/>
                  </a:cubicBezTo>
                  <a:cubicBezTo>
                    <a:pt x="113240" y="3278647"/>
                    <a:pt x="78729" y="3169842"/>
                    <a:pt x="63870" y="3055286"/>
                  </a:cubicBezTo>
                  <a:cubicBezTo>
                    <a:pt x="42301" y="2892318"/>
                    <a:pt x="75853" y="2736540"/>
                    <a:pt x="132413" y="2584596"/>
                  </a:cubicBezTo>
                  <a:cubicBezTo>
                    <a:pt x="198079" y="2409646"/>
                    <a:pt x="286753" y="2246678"/>
                    <a:pt x="387888" y="2089941"/>
                  </a:cubicBezTo>
                  <a:cubicBezTo>
                    <a:pt x="469852" y="1962922"/>
                    <a:pt x="555170" y="1837821"/>
                    <a:pt x="630902" y="1706488"/>
                  </a:cubicBezTo>
                  <a:cubicBezTo>
                    <a:pt x="706634" y="1574676"/>
                    <a:pt x="770383" y="1438070"/>
                    <a:pt x="804415" y="1289003"/>
                  </a:cubicBezTo>
                  <a:cubicBezTo>
                    <a:pt x="823108" y="1207040"/>
                    <a:pt x="817356" y="1024899"/>
                    <a:pt x="804894" y="1027296"/>
                  </a:cubicBezTo>
                  <a:cubicBezTo>
                    <a:pt x="456910" y="109200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7940" y="-839"/>
                    <a:pt x="1432799" y="-3715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29037" y="1021544"/>
                    <a:pt x="929037" y="1021544"/>
                  </a:cubicBezTo>
                  <a:cubicBezTo>
                    <a:pt x="929037" y="1021544"/>
                    <a:pt x="941020" y="1268392"/>
                    <a:pt x="875354" y="1439508"/>
                  </a:cubicBezTo>
                  <a:cubicBezTo>
                    <a:pt x="824546" y="1592890"/>
                    <a:pt x="750731" y="1735247"/>
                    <a:pt x="663975" y="1870894"/>
                  </a:cubicBezTo>
                  <a:cubicBezTo>
                    <a:pt x="586805" y="1991202"/>
                    <a:pt x="504842" y="2108635"/>
                    <a:pt x="427672" y="2228943"/>
                  </a:cubicBezTo>
                  <a:cubicBezTo>
                    <a:pt x="321743" y="2393828"/>
                    <a:pt x="230673" y="2566382"/>
                    <a:pt x="186575" y="2759547"/>
                  </a:cubicBezTo>
                  <a:cubicBezTo>
                    <a:pt x="155420" y="2896152"/>
                    <a:pt x="154940" y="3032758"/>
                    <a:pt x="205269" y="3166008"/>
                  </a:cubicBezTo>
                  <a:cubicBezTo>
                    <a:pt x="239780" y="3256599"/>
                    <a:pt x="292984" y="3333768"/>
                    <a:pt x="376864" y="3386014"/>
                  </a:cubicBezTo>
                  <a:cubicBezTo>
                    <a:pt x="466017" y="3441615"/>
                    <a:pt x="556129" y="3441615"/>
                    <a:pt x="648158" y="3392725"/>
                  </a:cubicBezTo>
                  <a:cubicBezTo>
                    <a:pt x="719576" y="3354859"/>
                    <a:pt x="772780" y="3296861"/>
                    <a:pt x="824546" y="3237426"/>
                  </a:cubicBezTo>
                  <a:cubicBezTo>
                    <a:pt x="886378" y="3166487"/>
                    <a:pt x="944855" y="3092672"/>
                    <a:pt x="1007166" y="3022213"/>
                  </a:cubicBezTo>
                  <a:cubicBezTo>
                    <a:pt x="1064684" y="2956546"/>
                    <a:pt x="1130830" y="2901425"/>
                    <a:pt x="1211355" y="2864997"/>
                  </a:cubicBezTo>
                  <a:cubicBezTo>
                    <a:pt x="1332622" y="2809875"/>
                    <a:pt x="1450055" y="2825693"/>
                    <a:pt x="1563653" y="2888004"/>
                  </a:cubicBezTo>
                  <a:cubicBezTo>
                    <a:pt x="1629319" y="2923953"/>
                    <a:pt x="1682523" y="2976198"/>
                    <a:pt x="1733810" y="3029882"/>
                  </a:cubicBezTo>
                  <a:cubicBezTo>
                    <a:pt x="1793246" y="3091713"/>
                    <a:pt x="1839260" y="3164091"/>
                    <a:pt x="1896299" y="3227360"/>
                  </a:cubicBezTo>
                  <a:cubicBezTo>
                    <a:pt x="1953817" y="3291109"/>
                    <a:pt x="2011335" y="3355338"/>
                    <a:pt x="2089943" y="3395600"/>
                  </a:cubicBezTo>
                  <a:cubicBezTo>
                    <a:pt x="2114867" y="3408542"/>
                    <a:pt x="2140750" y="3417649"/>
                    <a:pt x="2168071" y="3421484"/>
                  </a:cubicBezTo>
                  <a:cubicBezTo>
                    <a:pt x="2229424" y="3430111"/>
                    <a:pt x="2277835" y="3406146"/>
                    <a:pt x="2314742" y="3358693"/>
                  </a:cubicBezTo>
                  <a:cubicBezTo>
                    <a:pt x="2343501" y="3321786"/>
                    <a:pt x="2358360" y="3278647"/>
                    <a:pt x="2365550" y="323263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79F8E2-F747-45CC-837F-7748022B8363}"/>
                </a:ext>
              </a:extLst>
            </p:cNvPr>
            <p:cNvSpPr/>
            <p:nvPr/>
          </p:nvSpPr>
          <p:spPr>
            <a:xfrm>
              <a:off x="1601327" y="1922774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DAD7D12-6CD3-4811-AF4C-4AEBF192496E}"/>
                </a:ext>
              </a:extLst>
            </p:cNvPr>
            <p:cNvSpPr/>
            <p:nvPr/>
          </p:nvSpPr>
          <p:spPr>
            <a:xfrm>
              <a:off x="1021833" y="1881553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12BB468-006E-402E-93A5-292313B22986}"/>
                </a:ext>
              </a:extLst>
            </p:cNvPr>
            <p:cNvSpPr/>
            <p:nvPr/>
          </p:nvSpPr>
          <p:spPr>
            <a:xfrm>
              <a:off x="1299963" y="1870238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1BBBA-9E86-49F6-BCB8-4DDC9920B0C2}"/>
                </a:ext>
              </a:extLst>
            </p:cNvPr>
            <p:cNvSpPr/>
            <p:nvPr/>
          </p:nvSpPr>
          <p:spPr>
            <a:xfrm>
              <a:off x="3206080" y="5617828"/>
              <a:ext cx="335522" cy="335522"/>
            </a:xfrm>
            <a:custGeom>
              <a:avLst/>
              <a:gdLst>
                <a:gd name="connsiteX0" fmla="*/ 169678 w 335521"/>
                <a:gd name="connsiteY0" fmla="*/ 339835 h 335521"/>
                <a:gd name="connsiteX1" fmla="*/ 0 w 335521"/>
                <a:gd name="connsiteY1" fmla="*/ 171116 h 335521"/>
                <a:gd name="connsiteX2" fmla="*/ 169678 w 335521"/>
                <a:gd name="connsiteY2" fmla="*/ 0 h 335521"/>
                <a:gd name="connsiteX3" fmla="*/ 339836 w 335521"/>
                <a:gd name="connsiteY3" fmla="*/ 169199 h 335521"/>
                <a:gd name="connsiteX4" fmla="*/ 169678 w 335521"/>
                <a:gd name="connsiteY4" fmla="*/ 339835 h 33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521" h="335521">
                  <a:moveTo>
                    <a:pt x="169678" y="339835"/>
                  </a:moveTo>
                  <a:cubicBezTo>
                    <a:pt x="74773" y="339835"/>
                    <a:pt x="479" y="266021"/>
                    <a:pt x="0" y="171116"/>
                  </a:cubicBezTo>
                  <a:cubicBezTo>
                    <a:pt x="0" y="75732"/>
                    <a:pt x="74294" y="0"/>
                    <a:pt x="169678" y="0"/>
                  </a:cubicBezTo>
                  <a:cubicBezTo>
                    <a:pt x="263624" y="0"/>
                    <a:pt x="339836" y="75732"/>
                    <a:pt x="339836" y="169199"/>
                  </a:cubicBezTo>
                  <a:cubicBezTo>
                    <a:pt x="340315" y="264103"/>
                    <a:pt x="265062" y="339835"/>
                    <a:pt x="169678" y="33983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" name="Heart 26">
            <a:extLst>
              <a:ext uri="{FF2B5EF4-FFF2-40B4-BE49-F238E27FC236}">
                <a16:creationId xmlns:a16="http://schemas.microsoft.com/office/drawing/2014/main" id="{A99A5D6C-0153-4DDE-88FC-8174994DB58D}"/>
              </a:ext>
            </a:extLst>
          </p:cNvPr>
          <p:cNvSpPr/>
          <p:nvPr/>
        </p:nvSpPr>
        <p:spPr>
          <a:xfrm rot="20665493">
            <a:off x="2170675" y="1186150"/>
            <a:ext cx="2504496" cy="2106141"/>
          </a:xfrm>
          <a:prstGeom prst="hear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D8A937-595E-4798-81A5-602A4F7A5366}"/>
              </a:ext>
            </a:extLst>
          </p:cNvPr>
          <p:cNvGrpSpPr/>
          <p:nvPr/>
        </p:nvGrpSpPr>
        <p:grpSpPr>
          <a:xfrm>
            <a:off x="446587" y="2164625"/>
            <a:ext cx="5070756" cy="2758138"/>
            <a:chOff x="918856" y="2154577"/>
            <a:chExt cx="5070756" cy="27581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A17B6C-F3F0-46EF-BA1F-46FBEFA64DE6}"/>
                </a:ext>
              </a:extLst>
            </p:cNvPr>
            <p:cNvGrpSpPr/>
            <p:nvPr/>
          </p:nvGrpSpPr>
          <p:grpSpPr>
            <a:xfrm rot="5400000">
              <a:off x="2075165" y="998268"/>
              <a:ext cx="2758138" cy="5070755"/>
              <a:chOff x="2183130" y="1760603"/>
              <a:chExt cx="2758138" cy="4368220"/>
            </a:xfrm>
          </p:grpSpPr>
          <p:pic>
            <p:nvPicPr>
              <p:cNvPr id="4" name="Picture 2" descr="E:\002-KIMS BUSINESS\007-04-1-FIVERR\01-PPT-TEMPLATE\COVER-PSD\05-cut-01.png">
                <a:extLst>
                  <a:ext uri="{FF2B5EF4-FFF2-40B4-BE49-F238E27FC236}">
                    <a16:creationId xmlns:a16="http://schemas.microsoft.com/office/drawing/2014/main" id="{2EF39763-31DF-4179-96AA-D30C35EE68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 flipH="1">
                <a:off x="2619417" y="3677653"/>
                <a:ext cx="4238901" cy="404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E:\002-KIMS BUSINESS\007-04-1-FIVERR\01-PPT-TEMPLATE\COVER-PSD\05-cut-01.png">
                <a:extLst>
                  <a:ext uri="{FF2B5EF4-FFF2-40B4-BE49-F238E27FC236}">
                    <a16:creationId xmlns:a16="http://schemas.microsoft.com/office/drawing/2014/main" id="{88118BA5-F7AC-488B-9879-F33CB8D777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208935" y="3734798"/>
                <a:ext cx="4353192" cy="404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0D879F-A49A-4DA4-AB46-0384D5F5FBB1}"/>
                  </a:ext>
                </a:extLst>
              </p:cNvPr>
              <p:cNvSpPr/>
              <p:nvPr/>
            </p:nvSpPr>
            <p:spPr>
              <a:xfrm>
                <a:off x="2406367" y="1825336"/>
                <a:ext cx="695052" cy="43034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63CB75-64FD-4D5C-8B06-D4B90EEF2C20}"/>
                </a:ext>
              </a:extLst>
            </p:cNvPr>
            <p:cNvSpPr/>
            <p:nvPr/>
          </p:nvSpPr>
          <p:spPr>
            <a:xfrm>
              <a:off x="1167897" y="2391203"/>
              <a:ext cx="4821715" cy="2262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D467F6-660B-4D20-9B63-362EE2A0390E}"/>
              </a:ext>
            </a:extLst>
          </p:cNvPr>
          <p:cNvGrpSpPr/>
          <p:nvPr/>
        </p:nvGrpSpPr>
        <p:grpSpPr>
          <a:xfrm>
            <a:off x="996286" y="2545284"/>
            <a:ext cx="3596618" cy="1976098"/>
            <a:chOff x="-548507" y="477868"/>
            <a:chExt cx="11570449" cy="6357177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F2D44A1-3A6A-4CD4-AE96-70DFEAEC1F7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FFC00FD-8CA9-46E4-99B5-42F47EE6D66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4EA027-A0CB-4EF7-82F3-0EC2D272A78A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5BB244E-506A-4F9A-B193-7E6375E41A67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37CBF27-93DD-4587-9700-FF0C51CC16EA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5652C44-94B1-4E68-8B90-40DAAD3C61D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DFEDF52D-5E21-4C81-B68A-7A52B14E0CE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DA5D5C9A-ACC5-42E7-97B2-EF668CC36D93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D75EE87-762A-4AF7-936D-83A99764C162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DEBD444B-C0DC-4F7E-A197-641CA6967B7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D25FE99A-6FE6-4A69-85B3-8F8A5955978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5B18E3-070B-49B3-BABB-03E27CE1C9F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2" name="Graphic 51">
            <a:extLst>
              <a:ext uri="{FF2B5EF4-FFF2-40B4-BE49-F238E27FC236}">
                <a16:creationId xmlns:a16="http://schemas.microsoft.com/office/drawing/2014/main" id="{2E32521B-4FF3-4390-8B7A-06D6E6E2D05F}"/>
              </a:ext>
            </a:extLst>
          </p:cNvPr>
          <p:cNvGrpSpPr/>
          <p:nvPr/>
        </p:nvGrpSpPr>
        <p:grpSpPr>
          <a:xfrm>
            <a:off x="1926126" y="2735639"/>
            <a:ext cx="1915765" cy="1403896"/>
            <a:chOff x="1416767" y="0"/>
            <a:chExt cx="9358465" cy="685800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D6DC264-F750-485C-90EE-95010B384D76}"/>
                </a:ext>
              </a:extLst>
            </p:cNvPr>
            <p:cNvSpPr/>
            <p:nvPr/>
          </p:nvSpPr>
          <p:spPr>
            <a:xfrm>
              <a:off x="3510230" y="5264286"/>
              <a:ext cx="7260122" cy="1396458"/>
            </a:xfrm>
            <a:custGeom>
              <a:avLst/>
              <a:gdLst>
                <a:gd name="connsiteX0" fmla="*/ 7265003 w 7260121"/>
                <a:gd name="connsiteY0" fmla="*/ 579636 h 1396458"/>
                <a:gd name="connsiteX1" fmla="*/ 6908943 w 7260121"/>
                <a:gd name="connsiteY1" fmla="*/ 919612 h 1396458"/>
                <a:gd name="connsiteX2" fmla="*/ 6024275 w 7260121"/>
                <a:gd name="connsiteY2" fmla="*/ 1070956 h 1396458"/>
                <a:gd name="connsiteX3" fmla="*/ 5284371 w 7260121"/>
                <a:gd name="connsiteY3" fmla="*/ 921805 h 1396458"/>
                <a:gd name="connsiteX4" fmla="*/ 5033594 w 7260121"/>
                <a:gd name="connsiteY4" fmla="*/ 761688 h 1396458"/>
                <a:gd name="connsiteX5" fmla="*/ 4924655 w 7260121"/>
                <a:gd name="connsiteY5" fmla="*/ 538693 h 1396458"/>
                <a:gd name="connsiteX6" fmla="*/ 4898335 w 7260121"/>
                <a:gd name="connsiteY6" fmla="*/ 518222 h 1396458"/>
                <a:gd name="connsiteX7" fmla="*/ 4447227 w 7260121"/>
                <a:gd name="connsiteY7" fmla="*/ 531382 h 1396458"/>
                <a:gd name="connsiteX8" fmla="*/ 3574258 w 7260121"/>
                <a:gd name="connsiteY8" fmla="*/ 997112 h 1396458"/>
                <a:gd name="connsiteX9" fmla="*/ 2813151 w 7260121"/>
                <a:gd name="connsiteY9" fmla="*/ 1368526 h 1396458"/>
                <a:gd name="connsiteX10" fmla="*/ 1887541 w 7260121"/>
                <a:gd name="connsiteY10" fmla="*/ 1373644 h 1396458"/>
                <a:gd name="connsiteX11" fmla="*/ 48749 w 7260121"/>
                <a:gd name="connsiteY11" fmla="*/ 997112 h 1396458"/>
                <a:gd name="connsiteX12" fmla="*/ 20966 w 7260121"/>
                <a:gd name="connsiteY12" fmla="*/ 988338 h 1396458"/>
                <a:gd name="connsiteX13" fmla="*/ 494 w 7260121"/>
                <a:gd name="connsiteY13" fmla="*/ 971522 h 1396458"/>
                <a:gd name="connsiteX14" fmla="*/ 9268 w 7260121"/>
                <a:gd name="connsiteY14" fmla="*/ 885980 h 1396458"/>
                <a:gd name="connsiteX15" fmla="*/ 29739 w 7260121"/>
                <a:gd name="connsiteY15" fmla="*/ 879400 h 1396458"/>
                <a:gd name="connsiteX16" fmla="*/ 725775 w 7260121"/>
                <a:gd name="connsiteY16" fmla="*/ 1058526 h 1396458"/>
                <a:gd name="connsiteX17" fmla="*/ 1976739 w 7260121"/>
                <a:gd name="connsiteY17" fmla="*/ 1272747 h 1396458"/>
                <a:gd name="connsiteX18" fmla="*/ 2843859 w 7260121"/>
                <a:gd name="connsiteY18" fmla="*/ 1253007 h 1396458"/>
                <a:gd name="connsiteX19" fmla="*/ 3327867 w 7260121"/>
                <a:gd name="connsiteY19" fmla="*/ 1069493 h 1396458"/>
                <a:gd name="connsiteX20" fmla="*/ 3474824 w 7260121"/>
                <a:gd name="connsiteY20" fmla="*/ 938621 h 1396458"/>
                <a:gd name="connsiteX21" fmla="*/ 4263714 w 7260121"/>
                <a:gd name="connsiteY21" fmla="*/ 459000 h 1396458"/>
                <a:gd name="connsiteX22" fmla="*/ 4911495 w 7260121"/>
                <a:gd name="connsiteY22" fmla="*/ 410014 h 1396458"/>
                <a:gd name="connsiteX23" fmla="*/ 4975835 w 7260121"/>
                <a:gd name="connsiteY23" fmla="*/ 380769 h 1396458"/>
                <a:gd name="connsiteX24" fmla="*/ 5186400 w 7260121"/>
                <a:gd name="connsiteY24" fmla="*/ 198718 h 1396458"/>
                <a:gd name="connsiteX25" fmla="*/ 5725974 w 7260121"/>
                <a:gd name="connsiteY25" fmla="*/ 28364 h 1396458"/>
                <a:gd name="connsiteX26" fmla="*/ 6721042 w 7260121"/>
                <a:gd name="connsiteY26" fmla="*/ 83930 h 1396458"/>
                <a:gd name="connsiteX27" fmla="*/ 7000334 w 7260121"/>
                <a:gd name="connsiteY27" fmla="*/ 197255 h 1396458"/>
                <a:gd name="connsiteX28" fmla="*/ 7265003 w 7260121"/>
                <a:gd name="connsiteY28" fmla="*/ 492632 h 1396458"/>
                <a:gd name="connsiteX29" fmla="*/ 7265003 w 7260121"/>
                <a:gd name="connsiteY29" fmla="*/ 579636 h 1396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260121" h="1396458">
                  <a:moveTo>
                    <a:pt x="7265003" y="579636"/>
                  </a:moveTo>
                  <a:cubicBezTo>
                    <a:pt x="7210899" y="760225"/>
                    <a:pt x="7067598" y="850154"/>
                    <a:pt x="6908943" y="919612"/>
                  </a:cubicBezTo>
                  <a:cubicBezTo>
                    <a:pt x="6627458" y="1043173"/>
                    <a:pt x="6329156" y="1078267"/>
                    <a:pt x="6024275" y="1070956"/>
                  </a:cubicBezTo>
                  <a:cubicBezTo>
                    <a:pt x="5769111" y="1064375"/>
                    <a:pt x="5520527" y="1022701"/>
                    <a:pt x="5284371" y="921805"/>
                  </a:cubicBezTo>
                  <a:cubicBezTo>
                    <a:pt x="5192249" y="882324"/>
                    <a:pt x="5105244" y="833338"/>
                    <a:pt x="5033594" y="761688"/>
                  </a:cubicBezTo>
                  <a:cubicBezTo>
                    <a:pt x="4971448" y="700273"/>
                    <a:pt x="4924655" y="630084"/>
                    <a:pt x="4924655" y="538693"/>
                  </a:cubicBezTo>
                  <a:cubicBezTo>
                    <a:pt x="4924655" y="517490"/>
                    <a:pt x="4910764" y="519683"/>
                    <a:pt x="4898335" y="518222"/>
                  </a:cubicBezTo>
                  <a:cubicBezTo>
                    <a:pt x="4746991" y="502137"/>
                    <a:pt x="4596378" y="506523"/>
                    <a:pt x="4447227" y="531382"/>
                  </a:cubicBezTo>
                  <a:cubicBezTo>
                    <a:pt x="4103596" y="587679"/>
                    <a:pt x="3811144" y="746334"/>
                    <a:pt x="3574258" y="997112"/>
                  </a:cubicBezTo>
                  <a:cubicBezTo>
                    <a:pt x="3364424" y="1219375"/>
                    <a:pt x="3104872" y="1323927"/>
                    <a:pt x="2813151" y="1368526"/>
                  </a:cubicBezTo>
                  <a:cubicBezTo>
                    <a:pt x="2504615" y="1416049"/>
                    <a:pt x="2196078" y="1405813"/>
                    <a:pt x="1887541" y="1373644"/>
                  </a:cubicBezTo>
                  <a:cubicBezTo>
                    <a:pt x="1262425" y="1308573"/>
                    <a:pt x="652662" y="1164540"/>
                    <a:pt x="48749" y="997112"/>
                  </a:cubicBezTo>
                  <a:cubicBezTo>
                    <a:pt x="39244" y="994187"/>
                    <a:pt x="30470" y="991262"/>
                    <a:pt x="20966" y="988338"/>
                  </a:cubicBezTo>
                  <a:cubicBezTo>
                    <a:pt x="12192" y="984682"/>
                    <a:pt x="494" y="983220"/>
                    <a:pt x="494" y="971522"/>
                  </a:cubicBezTo>
                  <a:cubicBezTo>
                    <a:pt x="-968" y="943008"/>
                    <a:pt x="494" y="913763"/>
                    <a:pt x="9268" y="885980"/>
                  </a:cubicBezTo>
                  <a:cubicBezTo>
                    <a:pt x="12192" y="876475"/>
                    <a:pt x="20235" y="873551"/>
                    <a:pt x="29739" y="879400"/>
                  </a:cubicBezTo>
                  <a:cubicBezTo>
                    <a:pt x="261507" y="941546"/>
                    <a:pt x="492545" y="1004423"/>
                    <a:pt x="725775" y="1058526"/>
                  </a:cubicBezTo>
                  <a:cubicBezTo>
                    <a:pt x="1138864" y="1155036"/>
                    <a:pt x="1554145" y="1235460"/>
                    <a:pt x="1976739" y="1272747"/>
                  </a:cubicBezTo>
                  <a:cubicBezTo>
                    <a:pt x="2266266" y="1298337"/>
                    <a:pt x="2555794" y="1304186"/>
                    <a:pt x="2843859" y="1253007"/>
                  </a:cubicBezTo>
                  <a:cubicBezTo>
                    <a:pt x="3016406" y="1222300"/>
                    <a:pt x="3181641" y="1170389"/>
                    <a:pt x="3327867" y="1069493"/>
                  </a:cubicBezTo>
                  <a:cubicBezTo>
                    <a:pt x="3382702" y="1032206"/>
                    <a:pt x="3428763" y="986145"/>
                    <a:pt x="3474824" y="938621"/>
                  </a:cubicBezTo>
                  <a:cubicBezTo>
                    <a:pt x="3696357" y="710509"/>
                    <a:pt x="3955177" y="543811"/>
                    <a:pt x="4263714" y="459000"/>
                  </a:cubicBezTo>
                  <a:cubicBezTo>
                    <a:pt x="4476472" y="400509"/>
                    <a:pt x="4692887" y="386618"/>
                    <a:pt x="4911495" y="410014"/>
                  </a:cubicBezTo>
                  <a:cubicBezTo>
                    <a:pt x="4941471" y="412939"/>
                    <a:pt x="4958287" y="407821"/>
                    <a:pt x="4975835" y="380769"/>
                  </a:cubicBezTo>
                  <a:cubicBezTo>
                    <a:pt x="5027745" y="299613"/>
                    <a:pt x="5103782" y="244779"/>
                    <a:pt x="5186400" y="198718"/>
                  </a:cubicBezTo>
                  <a:cubicBezTo>
                    <a:pt x="5354560" y="105133"/>
                    <a:pt x="5537342" y="56147"/>
                    <a:pt x="5725974" y="28364"/>
                  </a:cubicBezTo>
                  <a:cubicBezTo>
                    <a:pt x="6061563" y="-21353"/>
                    <a:pt x="6393496" y="-7461"/>
                    <a:pt x="6721042" y="83930"/>
                  </a:cubicBezTo>
                  <a:cubicBezTo>
                    <a:pt x="6818282" y="110982"/>
                    <a:pt x="6911867" y="147539"/>
                    <a:pt x="7000334" y="197255"/>
                  </a:cubicBezTo>
                  <a:cubicBezTo>
                    <a:pt x="7122432" y="265982"/>
                    <a:pt x="7224060" y="351524"/>
                    <a:pt x="7265003" y="492632"/>
                  </a:cubicBezTo>
                  <a:cubicBezTo>
                    <a:pt x="7265003" y="521146"/>
                    <a:pt x="7265003" y="550391"/>
                    <a:pt x="7265003" y="579636"/>
                  </a:cubicBezTo>
                  <a:close/>
                </a:path>
              </a:pathLst>
            </a:custGeom>
            <a:solidFill>
              <a:schemeClr val="tx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5A96B34-8B4B-4748-A8F0-8C530A2C6563}"/>
                </a:ext>
              </a:extLst>
            </p:cNvPr>
            <p:cNvSpPr/>
            <p:nvPr/>
          </p:nvSpPr>
          <p:spPr>
            <a:xfrm>
              <a:off x="2196883" y="1280783"/>
              <a:ext cx="4416026" cy="2025230"/>
            </a:xfrm>
            <a:custGeom>
              <a:avLst/>
              <a:gdLst>
                <a:gd name="connsiteX0" fmla="*/ 4419682 w 4416025"/>
                <a:gd name="connsiteY0" fmla="*/ 1600600 h 2025230"/>
                <a:gd name="connsiteX1" fmla="*/ 4155012 w 4416025"/>
                <a:gd name="connsiteY1" fmla="*/ 1747558 h 2025230"/>
                <a:gd name="connsiteX2" fmla="*/ 3874990 w 4416025"/>
                <a:gd name="connsiteY2" fmla="*/ 1897439 h 2025230"/>
                <a:gd name="connsiteX3" fmla="*/ 3457514 w 4416025"/>
                <a:gd name="connsiteY3" fmla="*/ 1998335 h 2025230"/>
                <a:gd name="connsiteX4" fmla="*/ 1359171 w 4416025"/>
                <a:gd name="connsiteY4" fmla="*/ 1996142 h 2025230"/>
                <a:gd name="connsiteX5" fmla="*/ 1232685 w 4416025"/>
                <a:gd name="connsiteY5" fmla="*/ 2020269 h 2025230"/>
                <a:gd name="connsiteX6" fmla="*/ 1193936 w 4416025"/>
                <a:gd name="connsiteY6" fmla="*/ 2026118 h 2025230"/>
                <a:gd name="connsiteX7" fmla="*/ 133797 w 4416025"/>
                <a:gd name="connsiteY7" fmla="*/ 2026118 h 2025230"/>
                <a:gd name="connsiteX8" fmla="*/ 1462 w 4416025"/>
                <a:gd name="connsiteY8" fmla="*/ 1894514 h 2025230"/>
                <a:gd name="connsiteX9" fmla="*/ 1462 w 4416025"/>
                <a:gd name="connsiteY9" fmla="*/ 1846991 h 2025230"/>
                <a:gd name="connsiteX10" fmla="*/ 92122 w 4416025"/>
                <a:gd name="connsiteY10" fmla="*/ 1704421 h 2025230"/>
                <a:gd name="connsiteX11" fmla="*/ 105283 w 4416025"/>
                <a:gd name="connsiteY11" fmla="*/ 1697841 h 2025230"/>
                <a:gd name="connsiteX12" fmla="*/ 107476 w 4416025"/>
                <a:gd name="connsiteY12" fmla="*/ 1691260 h 2025230"/>
                <a:gd name="connsiteX13" fmla="*/ 1462 w 4416025"/>
                <a:gd name="connsiteY13" fmla="*/ 1491662 h 2025230"/>
                <a:gd name="connsiteX14" fmla="*/ 119905 w 4416025"/>
                <a:gd name="connsiteY14" fmla="*/ 1362252 h 2025230"/>
                <a:gd name="connsiteX15" fmla="*/ 0 w 4416025"/>
                <a:gd name="connsiteY15" fmla="*/ 1198479 h 2025230"/>
                <a:gd name="connsiteX16" fmla="*/ 111863 w 4416025"/>
                <a:gd name="connsiteY16" fmla="*/ 1031781 h 2025230"/>
                <a:gd name="connsiteX17" fmla="*/ 57028 w 4416025"/>
                <a:gd name="connsiteY17" fmla="*/ 1000342 h 2025230"/>
                <a:gd name="connsiteX18" fmla="*/ 1462 w 4416025"/>
                <a:gd name="connsiteY18" fmla="*/ 884093 h 2025230"/>
                <a:gd name="connsiteX19" fmla="*/ 44599 w 4416025"/>
                <a:gd name="connsiteY19" fmla="*/ 736404 h 2025230"/>
                <a:gd name="connsiteX20" fmla="*/ 133797 w 4416025"/>
                <a:gd name="connsiteY20" fmla="*/ 701310 h 2025230"/>
                <a:gd name="connsiteX21" fmla="*/ 908795 w 4416025"/>
                <a:gd name="connsiteY21" fmla="*/ 701310 h 2025230"/>
                <a:gd name="connsiteX22" fmla="*/ 935115 w 4416025"/>
                <a:gd name="connsiteY22" fmla="*/ 657443 h 2025230"/>
                <a:gd name="connsiteX23" fmla="*/ 764762 w 4416025"/>
                <a:gd name="connsiteY23" fmla="*/ 310156 h 2025230"/>
                <a:gd name="connsiteX24" fmla="*/ 850304 w 4416025"/>
                <a:gd name="connsiteY24" fmla="*/ 53529 h 2025230"/>
                <a:gd name="connsiteX25" fmla="*/ 946082 w 4416025"/>
                <a:gd name="connsiteY25" fmla="*/ 8199 h 2025230"/>
                <a:gd name="connsiteX26" fmla="*/ 1149337 w 4416025"/>
                <a:gd name="connsiteY26" fmla="*/ 106902 h 2025230"/>
                <a:gd name="connsiteX27" fmla="*/ 1381836 w 4416025"/>
                <a:gd name="connsiteY27" fmla="*/ 585792 h 2025230"/>
                <a:gd name="connsiteX28" fmla="*/ 1389878 w 4416025"/>
                <a:gd name="connsiteY28" fmla="*/ 601877 h 2025230"/>
                <a:gd name="connsiteX29" fmla="*/ 1501741 w 4416025"/>
                <a:gd name="connsiteY29" fmla="*/ 672796 h 2025230"/>
                <a:gd name="connsiteX30" fmla="*/ 3044426 w 4416025"/>
                <a:gd name="connsiteY30" fmla="*/ 672065 h 2025230"/>
                <a:gd name="connsiteX31" fmla="*/ 3141666 w 4416025"/>
                <a:gd name="connsiteY31" fmla="*/ 642089 h 2025230"/>
                <a:gd name="connsiteX32" fmla="*/ 3397562 w 4416025"/>
                <a:gd name="connsiteY32" fmla="*/ 495132 h 2025230"/>
                <a:gd name="connsiteX33" fmla="*/ 3643952 w 4416025"/>
                <a:gd name="connsiteY33" fmla="*/ 360604 h 2025230"/>
                <a:gd name="connsiteX34" fmla="*/ 3665155 w 4416025"/>
                <a:gd name="connsiteY34" fmla="*/ 322585 h 2025230"/>
                <a:gd name="connsiteX35" fmla="*/ 3671004 w 4416025"/>
                <a:gd name="connsiteY35" fmla="*/ 283835 h 2025230"/>
                <a:gd name="connsiteX36" fmla="*/ 3680509 w 4416025"/>
                <a:gd name="connsiteY36" fmla="*/ 321123 h 2025230"/>
                <a:gd name="connsiteX37" fmla="*/ 3711216 w 4416025"/>
                <a:gd name="connsiteY37" fmla="*/ 428599 h 2025230"/>
                <a:gd name="connsiteX38" fmla="*/ 4338526 w 4416025"/>
                <a:gd name="connsiteY38" fmla="*/ 1479233 h 2025230"/>
                <a:gd name="connsiteX39" fmla="*/ 4369234 w 4416025"/>
                <a:gd name="connsiteY39" fmla="*/ 1520176 h 2025230"/>
                <a:gd name="connsiteX40" fmla="*/ 4419682 w 4416025"/>
                <a:gd name="connsiteY40" fmla="*/ 1600600 h 2025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416025" h="2025230">
                  <a:moveTo>
                    <a:pt x="4419682" y="1600600"/>
                  </a:moveTo>
                  <a:cubicBezTo>
                    <a:pt x="4331215" y="1649586"/>
                    <a:pt x="4243479" y="1698572"/>
                    <a:pt x="4155012" y="1747558"/>
                  </a:cubicBezTo>
                  <a:cubicBezTo>
                    <a:pt x="4062159" y="1798005"/>
                    <a:pt x="3971499" y="1854302"/>
                    <a:pt x="3874990" y="1897439"/>
                  </a:cubicBezTo>
                  <a:cubicBezTo>
                    <a:pt x="3742655" y="1955930"/>
                    <a:pt x="3605934" y="1998335"/>
                    <a:pt x="3457514" y="1998335"/>
                  </a:cubicBezTo>
                  <a:cubicBezTo>
                    <a:pt x="2757823" y="1996873"/>
                    <a:pt x="2058862" y="1997604"/>
                    <a:pt x="1359171" y="1996142"/>
                  </a:cubicBezTo>
                  <a:cubicBezTo>
                    <a:pt x="1314572" y="1996142"/>
                    <a:pt x="1270704" y="1988830"/>
                    <a:pt x="1232685" y="2020269"/>
                  </a:cubicBezTo>
                  <a:cubicBezTo>
                    <a:pt x="1221718" y="2029043"/>
                    <a:pt x="1207096" y="2026118"/>
                    <a:pt x="1193936" y="2026118"/>
                  </a:cubicBezTo>
                  <a:cubicBezTo>
                    <a:pt x="840800" y="2026118"/>
                    <a:pt x="486933" y="2026118"/>
                    <a:pt x="133797" y="2026118"/>
                  </a:cubicBezTo>
                  <a:cubicBezTo>
                    <a:pt x="59953" y="2026118"/>
                    <a:pt x="2925" y="1969090"/>
                    <a:pt x="1462" y="1894514"/>
                  </a:cubicBezTo>
                  <a:cubicBezTo>
                    <a:pt x="1462" y="1878430"/>
                    <a:pt x="2193" y="1863076"/>
                    <a:pt x="1462" y="1846991"/>
                  </a:cubicBezTo>
                  <a:cubicBezTo>
                    <a:pt x="-3656" y="1776803"/>
                    <a:pt x="29245" y="1731473"/>
                    <a:pt x="92122" y="1704421"/>
                  </a:cubicBezTo>
                  <a:cubicBezTo>
                    <a:pt x="96509" y="1702227"/>
                    <a:pt x="100896" y="1700765"/>
                    <a:pt x="105283" y="1697841"/>
                  </a:cubicBezTo>
                  <a:cubicBezTo>
                    <a:pt x="106014" y="1697109"/>
                    <a:pt x="106014" y="1695647"/>
                    <a:pt x="107476" y="1691260"/>
                  </a:cubicBezTo>
                  <a:cubicBezTo>
                    <a:pt x="5849" y="1660553"/>
                    <a:pt x="-4387" y="1581591"/>
                    <a:pt x="1462" y="1491662"/>
                  </a:cubicBezTo>
                  <a:cubicBezTo>
                    <a:pt x="5849" y="1418549"/>
                    <a:pt x="54104" y="1387110"/>
                    <a:pt x="119905" y="1362252"/>
                  </a:cubicBezTo>
                  <a:cubicBezTo>
                    <a:pt x="32170" y="1338125"/>
                    <a:pt x="0" y="1284021"/>
                    <a:pt x="0" y="1198479"/>
                  </a:cubicBezTo>
                  <a:cubicBezTo>
                    <a:pt x="0" y="1115130"/>
                    <a:pt x="27783" y="1058102"/>
                    <a:pt x="111863" y="1031781"/>
                  </a:cubicBezTo>
                  <a:cubicBezTo>
                    <a:pt x="89929" y="1019352"/>
                    <a:pt x="71651" y="1012041"/>
                    <a:pt x="57028" y="1000342"/>
                  </a:cubicBezTo>
                  <a:cubicBezTo>
                    <a:pt x="19741" y="971097"/>
                    <a:pt x="-1462" y="934541"/>
                    <a:pt x="1462" y="884093"/>
                  </a:cubicBezTo>
                  <a:cubicBezTo>
                    <a:pt x="4387" y="830720"/>
                    <a:pt x="-4387" y="775885"/>
                    <a:pt x="44599" y="736404"/>
                  </a:cubicBezTo>
                  <a:cubicBezTo>
                    <a:pt x="70920" y="715202"/>
                    <a:pt x="98703" y="701310"/>
                    <a:pt x="133797" y="701310"/>
                  </a:cubicBezTo>
                  <a:cubicBezTo>
                    <a:pt x="391886" y="702041"/>
                    <a:pt x="650706" y="702041"/>
                    <a:pt x="908795" y="701310"/>
                  </a:cubicBezTo>
                  <a:cubicBezTo>
                    <a:pt x="956318" y="701310"/>
                    <a:pt x="956318" y="700579"/>
                    <a:pt x="935115" y="657443"/>
                  </a:cubicBezTo>
                  <a:cubicBezTo>
                    <a:pt x="878087" y="541924"/>
                    <a:pt x="822521" y="425674"/>
                    <a:pt x="764762" y="310156"/>
                  </a:cubicBezTo>
                  <a:cubicBezTo>
                    <a:pt x="714314" y="209260"/>
                    <a:pt x="744290" y="99590"/>
                    <a:pt x="850304" y="53529"/>
                  </a:cubicBezTo>
                  <a:cubicBezTo>
                    <a:pt x="882474" y="39638"/>
                    <a:pt x="912450" y="19166"/>
                    <a:pt x="946082" y="8199"/>
                  </a:cubicBezTo>
                  <a:cubicBezTo>
                    <a:pt x="1027238" y="-18853"/>
                    <a:pt x="1108393" y="22822"/>
                    <a:pt x="1149337" y="106902"/>
                  </a:cubicBezTo>
                  <a:cubicBezTo>
                    <a:pt x="1226836" y="267019"/>
                    <a:pt x="1304336" y="426405"/>
                    <a:pt x="1381836" y="585792"/>
                  </a:cubicBezTo>
                  <a:cubicBezTo>
                    <a:pt x="1384760" y="590910"/>
                    <a:pt x="1388416" y="596759"/>
                    <a:pt x="1389878" y="601877"/>
                  </a:cubicBezTo>
                  <a:cubicBezTo>
                    <a:pt x="1402308" y="665485"/>
                    <a:pt x="1443982" y="672796"/>
                    <a:pt x="1501741" y="672796"/>
                  </a:cubicBezTo>
                  <a:cubicBezTo>
                    <a:pt x="2015726" y="670603"/>
                    <a:pt x="2530441" y="671334"/>
                    <a:pt x="3044426" y="672065"/>
                  </a:cubicBezTo>
                  <a:cubicBezTo>
                    <a:pt x="3080982" y="672065"/>
                    <a:pt x="3111690" y="664754"/>
                    <a:pt x="3141666" y="642089"/>
                  </a:cubicBezTo>
                  <a:cubicBezTo>
                    <a:pt x="3221359" y="583598"/>
                    <a:pt x="3312019" y="543386"/>
                    <a:pt x="3397562" y="495132"/>
                  </a:cubicBezTo>
                  <a:cubicBezTo>
                    <a:pt x="3478717" y="449070"/>
                    <a:pt x="3561335" y="404471"/>
                    <a:pt x="3643952" y="360604"/>
                  </a:cubicBezTo>
                  <a:cubicBezTo>
                    <a:pt x="3660769" y="351830"/>
                    <a:pt x="3665886" y="340863"/>
                    <a:pt x="3665155" y="322585"/>
                  </a:cubicBezTo>
                  <a:cubicBezTo>
                    <a:pt x="3664424" y="309425"/>
                    <a:pt x="3660769" y="295533"/>
                    <a:pt x="3671004" y="283835"/>
                  </a:cubicBezTo>
                  <a:cubicBezTo>
                    <a:pt x="3683433" y="294071"/>
                    <a:pt x="3681240" y="307962"/>
                    <a:pt x="3680509" y="321123"/>
                  </a:cubicBezTo>
                  <a:cubicBezTo>
                    <a:pt x="3678315" y="360604"/>
                    <a:pt x="3691476" y="394967"/>
                    <a:pt x="3711216" y="428599"/>
                  </a:cubicBezTo>
                  <a:cubicBezTo>
                    <a:pt x="3920320" y="778810"/>
                    <a:pt x="4129423" y="1129021"/>
                    <a:pt x="4338526" y="1479233"/>
                  </a:cubicBezTo>
                  <a:cubicBezTo>
                    <a:pt x="4347300" y="1493855"/>
                    <a:pt x="4356804" y="1507747"/>
                    <a:pt x="4369234" y="1520176"/>
                  </a:cubicBezTo>
                  <a:cubicBezTo>
                    <a:pt x="4387512" y="1547959"/>
                    <a:pt x="4412370" y="1569162"/>
                    <a:pt x="4419682" y="160060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C5EB121-5730-44DB-B9AE-F5F82105120A}"/>
                </a:ext>
              </a:extLst>
            </p:cNvPr>
            <p:cNvSpPr/>
            <p:nvPr/>
          </p:nvSpPr>
          <p:spPr>
            <a:xfrm>
              <a:off x="7191289" y="-110"/>
              <a:ext cx="2551644" cy="2171456"/>
            </a:xfrm>
            <a:custGeom>
              <a:avLst/>
              <a:gdLst>
                <a:gd name="connsiteX0" fmla="*/ 1405 w 2551643"/>
                <a:gd name="connsiteY0" fmla="*/ 908173 h 2171456"/>
                <a:gd name="connsiteX1" fmla="*/ 121311 w 2551643"/>
                <a:gd name="connsiteY1" fmla="*/ 835060 h 2171456"/>
                <a:gd name="connsiteX2" fmla="*/ 750814 w 2551643"/>
                <a:gd name="connsiteY2" fmla="*/ 489236 h 2171456"/>
                <a:gd name="connsiteX3" fmla="*/ 1498760 w 2551643"/>
                <a:gd name="connsiteY3" fmla="*/ 79803 h 2171456"/>
                <a:gd name="connsiteX4" fmla="*/ 1871636 w 2551643"/>
                <a:gd name="connsiteY4" fmla="*/ 3765 h 2171456"/>
                <a:gd name="connsiteX5" fmla="*/ 2490903 w 2551643"/>
                <a:gd name="connsiteY5" fmla="*/ 440981 h 2171456"/>
                <a:gd name="connsiteX6" fmla="*/ 2550856 w 2551643"/>
                <a:gd name="connsiteY6" fmla="*/ 774376 h 2171456"/>
                <a:gd name="connsiteX7" fmla="*/ 2293498 w 2551643"/>
                <a:gd name="connsiteY7" fmla="*/ 1289823 h 2171456"/>
                <a:gd name="connsiteX8" fmla="*/ 2065386 w 2551643"/>
                <a:gd name="connsiteY8" fmla="*/ 1432393 h 2171456"/>
                <a:gd name="connsiteX9" fmla="*/ 1183643 w 2551643"/>
                <a:gd name="connsiteY9" fmla="*/ 1917133 h 2171456"/>
                <a:gd name="connsiteX10" fmla="*/ 717182 w 2551643"/>
                <a:gd name="connsiteY10" fmla="*/ 2173028 h 2171456"/>
                <a:gd name="connsiteX11" fmla="*/ 685743 w 2551643"/>
                <a:gd name="connsiteY11" fmla="*/ 2108689 h 2171456"/>
                <a:gd name="connsiteX12" fmla="*/ 528550 w 2551643"/>
                <a:gd name="connsiteY12" fmla="*/ 1842557 h 2171456"/>
                <a:gd name="connsiteX13" fmla="*/ 411569 w 2551643"/>
                <a:gd name="connsiteY13" fmla="*/ 1649539 h 2171456"/>
                <a:gd name="connsiteX14" fmla="*/ 90603 w 2551643"/>
                <a:gd name="connsiteY14" fmla="*/ 1080720 h 2171456"/>
                <a:gd name="connsiteX15" fmla="*/ 10179 w 2551643"/>
                <a:gd name="connsiteY15" fmla="*/ 937418 h 2171456"/>
                <a:gd name="connsiteX16" fmla="*/ 1405 w 2551643"/>
                <a:gd name="connsiteY16" fmla="*/ 908173 h 217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51643" h="2171456">
                  <a:moveTo>
                    <a:pt x="1405" y="908173"/>
                  </a:moveTo>
                  <a:cubicBezTo>
                    <a:pt x="34306" y="871617"/>
                    <a:pt x="81099" y="857725"/>
                    <a:pt x="121311" y="835060"/>
                  </a:cubicBezTo>
                  <a:cubicBezTo>
                    <a:pt x="330414" y="718810"/>
                    <a:pt x="540979" y="604754"/>
                    <a:pt x="750814" y="489236"/>
                  </a:cubicBezTo>
                  <a:cubicBezTo>
                    <a:pt x="1000129" y="352514"/>
                    <a:pt x="1248713" y="214331"/>
                    <a:pt x="1498760" y="79803"/>
                  </a:cubicBezTo>
                  <a:cubicBezTo>
                    <a:pt x="1614278" y="17657"/>
                    <a:pt x="1742226" y="-10857"/>
                    <a:pt x="1871636" y="3765"/>
                  </a:cubicBezTo>
                  <a:cubicBezTo>
                    <a:pt x="2156777" y="35204"/>
                    <a:pt x="2369536" y="174119"/>
                    <a:pt x="2490903" y="440981"/>
                  </a:cubicBezTo>
                  <a:cubicBezTo>
                    <a:pt x="2539158" y="546995"/>
                    <a:pt x="2560361" y="659589"/>
                    <a:pt x="2550856" y="774376"/>
                  </a:cubicBezTo>
                  <a:cubicBezTo>
                    <a:pt x="2534771" y="979093"/>
                    <a:pt x="2455809" y="1155295"/>
                    <a:pt x="2293498" y="1289823"/>
                  </a:cubicBezTo>
                  <a:cubicBezTo>
                    <a:pt x="2223310" y="1348313"/>
                    <a:pt x="2144347" y="1389257"/>
                    <a:pt x="2065386" y="1432393"/>
                  </a:cubicBezTo>
                  <a:cubicBezTo>
                    <a:pt x="1772202" y="1594704"/>
                    <a:pt x="1477557" y="1755553"/>
                    <a:pt x="1183643" y="1917133"/>
                  </a:cubicBezTo>
                  <a:cubicBezTo>
                    <a:pt x="1027912" y="2002675"/>
                    <a:pt x="872181" y="2087486"/>
                    <a:pt x="717182" y="2173028"/>
                  </a:cubicBezTo>
                  <a:cubicBezTo>
                    <a:pt x="695979" y="2156943"/>
                    <a:pt x="697441" y="2129891"/>
                    <a:pt x="685743" y="2108689"/>
                  </a:cubicBezTo>
                  <a:cubicBezTo>
                    <a:pt x="637488" y="2017297"/>
                    <a:pt x="580460" y="1931024"/>
                    <a:pt x="528550" y="1842557"/>
                  </a:cubicBezTo>
                  <a:cubicBezTo>
                    <a:pt x="490531" y="1777487"/>
                    <a:pt x="452513" y="1713147"/>
                    <a:pt x="411569" y="1649539"/>
                  </a:cubicBezTo>
                  <a:cubicBezTo>
                    <a:pt x="297513" y="1463832"/>
                    <a:pt x="195155" y="1271545"/>
                    <a:pt x="90603" y="1080720"/>
                  </a:cubicBezTo>
                  <a:cubicBezTo>
                    <a:pt x="64282" y="1032465"/>
                    <a:pt x="37962" y="984942"/>
                    <a:pt x="10179" y="937418"/>
                  </a:cubicBezTo>
                  <a:cubicBezTo>
                    <a:pt x="6523" y="928645"/>
                    <a:pt x="-3713" y="921333"/>
                    <a:pt x="1405" y="908173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19CEFFC-3CB0-4575-A6A9-DFC66580AC59}"/>
                </a:ext>
              </a:extLst>
            </p:cNvPr>
            <p:cNvSpPr/>
            <p:nvPr/>
          </p:nvSpPr>
          <p:spPr>
            <a:xfrm>
              <a:off x="3422151" y="2926714"/>
              <a:ext cx="3538670" cy="2251881"/>
            </a:xfrm>
            <a:custGeom>
              <a:avLst/>
              <a:gdLst>
                <a:gd name="connsiteX0" fmla="*/ 3258021 w 3538669"/>
                <a:gd name="connsiteY0" fmla="*/ 731 h 2251880"/>
                <a:gd name="connsiteX1" fmla="*/ 3375733 w 3538669"/>
                <a:gd name="connsiteY1" fmla="*/ 0 h 2251880"/>
                <a:gd name="connsiteX2" fmla="*/ 3470780 w 3538669"/>
                <a:gd name="connsiteY2" fmla="*/ 1193935 h 2251880"/>
                <a:gd name="connsiteX3" fmla="*/ 2894650 w 3538669"/>
                <a:gd name="connsiteY3" fmla="*/ 1899476 h 2251880"/>
                <a:gd name="connsiteX4" fmla="*/ 2110147 w 3538669"/>
                <a:gd name="connsiteY4" fmla="*/ 2183155 h 2251880"/>
                <a:gd name="connsiteX5" fmla="*/ 1293475 w 3538669"/>
                <a:gd name="connsiteY5" fmla="*/ 2246763 h 2251880"/>
                <a:gd name="connsiteX6" fmla="*/ 247959 w 3538669"/>
                <a:gd name="connsiteY6" fmla="*/ 1971858 h 2251880"/>
                <a:gd name="connsiteX7" fmla="*/ 71025 w 3538669"/>
                <a:gd name="connsiteY7" fmla="*/ 1884853 h 2251880"/>
                <a:gd name="connsiteX8" fmla="*/ 3030 w 3538669"/>
                <a:gd name="connsiteY8" fmla="*/ 1741552 h 2251880"/>
                <a:gd name="connsiteX9" fmla="*/ 6686 w 3538669"/>
                <a:gd name="connsiteY9" fmla="*/ 1723274 h 2251880"/>
                <a:gd name="connsiteX10" fmla="*/ 466566 w 3538669"/>
                <a:gd name="connsiteY10" fmla="*/ 1943344 h 2251880"/>
                <a:gd name="connsiteX11" fmla="*/ 1580077 w 3538669"/>
                <a:gd name="connsiteY11" fmla="*/ 2139287 h 2251880"/>
                <a:gd name="connsiteX12" fmla="*/ 2709674 w 3538669"/>
                <a:gd name="connsiteY12" fmla="*/ 1876080 h 2251880"/>
                <a:gd name="connsiteX13" fmla="*/ 3377926 w 3538669"/>
                <a:gd name="connsiteY13" fmla="*/ 1119360 h 2251880"/>
                <a:gd name="connsiteX14" fmla="*/ 3363304 w 3538669"/>
                <a:gd name="connsiteY14" fmla="*/ 290990 h 2251880"/>
                <a:gd name="connsiteX15" fmla="*/ 3258021 w 3538669"/>
                <a:gd name="connsiteY15" fmla="*/ 731 h 225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38669" h="2251880">
                  <a:moveTo>
                    <a:pt x="3258021" y="731"/>
                  </a:moveTo>
                  <a:cubicBezTo>
                    <a:pt x="3297502" y="731"/>
                    <a:pt x="3336252" y="0"/>
                    <a:pt x="3375733" y="0"/>
                  </a:cubicBezTo>
                  <a:cubicBezTo>
                    <a:pt x="3540237" y="387499"/>
                    <a:pt x="3606770" y="783772"/>
                    <a:pt x="3470780" y="1193935"/>
                  </a:cubicBezTo>
                  <a:cubicBezTo>
                    <a:pt x="3369153" y="1501741"/>
                    <a:pt x="3168092" y="1731316"/>
                    <a:pt x="2894650" y="1899476"/>
                  </a:cubicBezTo>
                  <a:cubicBezTo>
                    <a:pt x="2652645" y="2047896"/>
                    <a:pt x="2386514" y="2129051"/>
                    <a:pt x="2110147" y="2183155"/>
                  </a:cubicBezTo>
                  <a:cubicBezTo>
                    <a:pt x="1840360" y="2236527"/>
                    <a:pt x="1569110" y="2267235"/>
                    <a:pt x="1293475" y="2246763"/>
                  </a:cubicBezTo>
                  <a:cubicBezTo>
                    <a:pt x="927178" y="2220442"/>
                    <a:pt x="580623" y="2123933"/>
                    <a:pt x="247959" y="1971858"/>
                  </a:cubicBezTo>
                  <a:cubicBezTo>
                    <a:pt x="188006" y="1944806"/>
                    <a:pt x="130247" y="1914098"/>
                    <a:pt x="71025" y="1884853"/>
                  </a:cubicBezTo>
                  <a:cubicBezTo>
                    <a:pt x="47629" y="1837330"/>
                    <a:pt x="33006" y="1786151"/>
                    <a:pt x="3030" y="1741552"/>
                  </a:cubicBezTo>
                  <a:cubicBezTo>
                    <a:pt x="-2088" y="1734241"/>
                    <a:pt x="-626" y="1728392"/>
                    <a:pt x="6686" y="1723274"/>
                  </a:cubicBezTo>
                  <a:cubicBezTo>
                    <a:pt x="155836" y="1805160"/>
                    <a:pt x="307911" y="1881198"/>
                    <a:pt x="466566" y="1943344"/>
                  </a:cubicBezTo>
                  <a:cubicBezTo>
                    <a:pt x="824820" y="2082258"/>
                    <a:pt x="1195503" y="2160489"/>
                    <a:pt x="1580077" y="2139287"/>
                  </a:cubicBezTo>
                  <a:cubicBezTo>
                    <a:pt x="1971232" y="2118084"/>
                    <a:pt x="2354344" y="2049358"/>
                    <a:pt x="2709674" y="1876080"/>
                  </a:cubicBezTo>
                  <a:cubicBezTo>
                    <a:pt x="3035758" y="1716693"/>
                    <a:pt x="3271182" y="1473227"/>
                    <a:pt x="3377926" y="1119360"/>
                  </a:cubicBezTo>
                  <a:cubicBezTo>
                    <a:pt x="3462006" y="842262"/>
                    <a:pt x="3440804" y="565895"/>
                    <a:pt x="3363304" y="290990"/>
                  </a:cubicBezTo>
                  <a:cubicBezTo>
                    <a:pt x="3336252" y="191556"/>
                    <a:pt x="3298233" y="95778"/>
                    <a:pt x="3258021" y="731"/>
                  </a:cubicBezTo>
                  <a:close/>
                </a:path>
              </a:pathLst>
            </a:custGeom>
            <a:solidFill>
              <a:schemeClr val="tx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E272F9D-5614-4643-B552-A7ABFC58423F}"/>
                </a:ext>
              </a:extLst>
            </p:cNvPr>
            <p:cNvSpPr/>
            <p:nvPr/>
          </p:nvSpPr>
          <p:spPr>
            <a:xfrm>
              <a:off x="5867983" y="856930"/>
              <a:ext cx="2039853" cy="2076409"/>
            </a:xfrm>
            <a:custGeom>
              <a:avLst/>
              <a:gdLst>
                <a:gd name="connsiteX0" fmla="*/ 1995889 w 2039852"/>
                <a:gd name="connsiteY0" fmla="*/ 1206319 h 2076409"/>
                <a:gd name="connsiteX1" fmla="*/ 1885489 w 2039852"/>
                <a:gd name="connsiteY1" fmla="*/ 1022074 h 2076409"/>
                <a:gd name="connsiteX2" fmla="*/ 1742918 w 2039852"/>
                <a:gd name="connsiteY2" fmla="*/ 789575 h 2076409"/>
                <a:gd name="connsiteX3" fmla="*/ 1742918 w 2039852"/>
                <a:gd name="connsiteY3" fmla="*/ 789575 h 2076409"/>
                <a:gd name="connsiteX4" fmla="*/ 1467282 w 2039852"/>
                <a:gd name="connsiteY4" fmla="*/ 301180 h 2076409"/>
                <a:gd name="connsiteX5" fmla="*/ 1324712 w 2039852"/>
                <a:gd name="connsiteY5" fmla="*/ 51865 h 2076409"/>
                <a:gd name="connsiteX6" fmla="*/ 1075397 w 2039852"/>
                <a:gd name="connsiteY6" fmla="*/ 35780 h 2076409"/>
                <a:gd name="connsiteX7" fmla="*/ 449549 w 2039852"/>
                <a:gd name="connsiteY7" fmla="*/ 380873 h 2076409"/>
                <a:gd name="connsiteX8" fmla="*/ 87640 w 2039852"/>
                <a:gd name="connsiteY8" fmla="*/ 584128 h 2076409"/>
                <a:gd name="connsiteX9" fmla="*/ 635 w 2039852"/>
                <a:gd name="connsiteY9" fmla="*/ 711344 h 2076409"/>
                <a:gd name="connsiteX10" fmla="*/ 32805 w 2039852"/>
                <a:gd name="connsiteY10" fmla="*/ 861226 h 2076409"/>
                <a:gd name="connsiteX11" fmla="*/ 655728 w 2039852"/>
                <a:gd name="connsiteY11" fmla="*/ 1903086 h 2076409"/>
                <a:gd name="connsiteX12" fmla="*/ 695940 w 2039852"/>
                <a:gd name="connsiteY12" fmla="*/ 1954265 h 2076409"/>
                <a:gd name="connsiteX13" fmla="*/ 695940 w 2039852"/>
                <a:gd name="connsiteY13" fmla="*/ 1954265 h 2076409"/>
                <a:gd name="connsiteX14" fmla="*/ 749312 w 2039852"/>
                <a:gd name="connsiteY14" fmla="*/ 2025916 h 2076409"/>
                <a:gd name="connsiteX15" fmla="*/ 812921 w 2039852"/>
                <a:gd name="connsiteY15" fmla="*/ 2071977 h 2076409"/>
                <a:gd name="connsiteX16" fmla="*/ 930633 w 2039852"/>
                <a:gd name="connsiteY16" fmla="*/ 2071246 h 2076409"/>
                <a:gd name="connsiteX17" fmla="*/ 970114 w 2039852"/>
                <a:gd name="connsiteY17" fmla="*/ 2047119 h 2076409"/>
                <a:gd name="connsiteX18" fmla="*/ 1923508 w 2039852"/>
                <a:gd name="connsiteY18" fmla="*/ 1522899 h 2076409"/>
                <a:gd name="connsiteX19" fmla="*/ 2006856 w 2039852"/>
                <a:gd name="connsiteY19" fmla="*/ 1443205 h 2076409"/>
                <a:gd name="connsiteX20" fmla="*/ 2042682 w 2039852"/>
                <a:gd name="connsiteY20" fmla="*/ 1317451 h 2076409"/>
                <a:gd name="connsiteX21" fmla="*/ 1995889 w 2039852"/>
                <a:gd name="connsiteY21" fmla="*/ 1206319 h 207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9852" h="2076409">
                  <a:moveTo>
                    <a:pt x="1995889" y="1206319"/>
                  </a:moveTo>
                  <a:cubicBezTo>
                    <a:pt x="1958602" y="1144904"/>
                    <a:pt x="1922776" y="1082758"/>
                    <a:pt x="1885489" y="1022074"/>
                  </a:cubicBezTo>
                  <a:cubicBezTo>
                    <a:pt x="1837234" y="944575"/>
                    <a:pt x="1795560" y="863419"/>
                    <a:pt x="1742918" y="789575"/>
                  </a:cubicBezTo>
                  <a:cubicBezTo>
                    <a:pt x="1742918" y="789575"/>
                    <a:pt x="1742918" y="789575"/>
                    <a:pt x="1742918" y="789575"/>
                  </a:cubicBezTo>
                  <a:cubicBezTo>
                    <a:pt x="1648602" y="627995"/>
                    <a:pt x="1557211" y="464953"/>
                    <a:pt x="1467282" y="301180"/>
                  </a:cubicBezTo>
                  <a:cubicBezTo>
                    <a:pt x="1421221" y="217100"/>
                    <a:pt x="1380278" y="130827"/>
                    <a:pt x="1324712" y="51865"/>
                  </a:cubicBezTo>
                  <a:cubicBezTo>
                    <a:pt x="1245750" y="-13937"/>
                    <a:pt x="1165326" y="-14668"/>
                    <a:pt x="1075397" y="35780"/>
                  </a:cubicBezTo>
                  <a:cubicBezTo>
                    <a:pt x="867756" y="152761"/>
                    <a:pt x="657921" y="265355"/>
                    <a:pt x="449549" y="380873"/>
                  </a:cubicBezTo>
                  <a:cubicBezTo>
                    <a:pt x="328182" y="448137"/>
                    <a:pt x="203889" y="509552"/>
                    <a:pt x="87640" y="584128"/>
                  </a:cubicBezTo>
                  <a:cubicBezTo>
                    <a:pt x="37923" y="612642"/>
                    <a:pt x="14527" y="658703"/>
                    <a:pt x="635" y="711344"/>
                  </a:cubicBezTo>
                  <a:cubicBezTo>
                    <a:pt x="-2289" y="764717"/>
                    <a:pt x="4291" y="813702"/>
                    <a:pt x="32805" y="861226"/>
                  </a:cubicBezTo>
                  <a:cubicBezTo>
                    <a:pt x="241177" y="1207781"/>
                    <a:pt x="448087" y="1555799"/>
                    <a:pt x="655728" y="1903086"/>
                  </a:cubicBezTo>
                  <a:cubicBezTo>
                    <a:pt x="666695" y="1921364"/>
                    <a:pt x="675468" y="1942567"/>
                    <a:pt x="695940" y="1954265"/>
                  </a:cubicBezTo>
                  <a:cubicBezTo>
                    <a:pt x="695940" y="1954265"/>
                    <a:pt x="695940" y="1954265"/>
                    <a:pt x="695940" y="1954265"/>
                  </a:cubicBezTo>
                  <a:cubicBezTo>
                    <a:pt x="713487" y="1978392"/>
                    <a:pt x="731034" y="2001789"/>
                    <a:pt x="749312" y="2025916"/>
                  </a:cubicBezTo>
                  <a:cubicBezTo>
                    <a:pt x="770515" y="2041270"/>
                    <a:pt x="796105" y="2050043"/>
                    <a:pt x="812921" y="2071977"/>
                  </a:cubicBezTo>
                  <a:cubicBezTo>
                    <a:pt x="852402" y="2083675"/>
                    <a:pt x="891152" y="2089524"/>
                    <a:pt x="930633" y="2071246"/>
                  </a:cubicBezTo>
                  <a:cubicBezTo>
                    <a:pt x="938675" y="2055161"/>
                    <a:pt x="956953" y="2054430"/>
                    <a:pt x="970114" y="2047119"/>
                  </a:cubicBezTo>
                  <a:cubicBezTo>
                    <a:pt x="1287424" y="1872379"/>
                    <a:pt x="1605466" y="1697639"/>
                    <a:pt x="1923508" y="1522899"/>
                  </a:cubicBezTo>
                  <a:cubicBezTo>
                    <a:pt x="1958602" y="1503889"/>
                    <a:pt x="1987116" y="1478300"/>
                    <a:pt x="2006856" y="1443205"/>
                  </a:cubicBezTo>
                  <a:cubicBezTo>
                    <a:pt x="2036833" y="1406649"/>
                    <a:pt x="2041950" y="1362781"/>
                    <a:pt x="2042682" y="1317451"/>
                  </a:cubicBezTo>
                  <a:cubicBezTo>
                    <a:pt x="2034639" y="1276508"/>
                    <a:pt x="2017092" y="1240682"/>
                    <a:pt x="1995889" y="1206319"/>
                  </a:cubicBezTo>
                  <a:close/>
                </a:path>
              </a:pathLst>
            </a:custGeom>
            <a:solidFill>
              <a:schemeClr val="tx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ACE7585-1A75-4610-AF67-77221CD9FA40}"/>
                </a:ext>
              </a:extLst>
            </p:cNvPr>
            <p:cNvSpPr/>
            <p:nvPr/>
          </p:nvSpPr>
          <p:spPr>
            <a:xfrm>
              <a:off x="3012261" y="1361215"/>
              <a:ext cx="255896" cy="226650"/>
            </a:xfrm>
            <a:custGeom>
              <a:avLst/>
              <a:gdLst>
                <a:gd name="connsiteX0" fmla="*/ 173110 w 255895"/>
                <a:gd name="connsiteY0" fmla="*/ 149 h 226650"/>
                <a:gd name="connsiteX1" fmla="*/ 210397 w 255895"/>
                <a:gd name="connsiteY1" fmla="*/ 19159 h 226650"/>
                <a:gd name="connsiteX2" fmla="*/ 256459 w 255895"/>
                <a:gd name="connsiteY2" fmla="*/ 96658 h 226650"/>
                <a:gd name="connsiteX3" fmla="*/ 229407 w 255895"/>
                <a:gd name="connsiteY3" fmla="*/ 157342 h 226650"/>
                <a:gd name="connsiteX4" fmla="*/ 109501 w 255895"/>
                <a:gd name="connsiteY4" fmla="*/ 226068 h 226650"/>
                <a:gd name="connsiteX5" fmla="*/ 78063 w 255895"/>
                <a:gd name="connsiteY5" fmla="*/ 231186 h 226650"/>
                <a:gd name="connsiteX6" fmla="*/ 563 w 255895"/>
                <a:gd name="connsiteY6" fmla="*/ 114206 h 226650"/>
                <a:gd name="connsiteX7" fmla="*/ 18841 w 255895"/>
                <a:gd name="connsiteY7" fmla="*/ 79842 h 226650"/>
                <a:gd name="connsiteX8" fmla="*/ 151907 w 255895"/>
                <a:gd name="connsiteY8" fmla="*/ 4536 h 226650"/>
                <a:gd name="connsiteX9" fmla="*/ 173110 w 255895"/>
                <a:gd name="connsiteY9" fmla="*/ 149 h 22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5895" h="226650">
                  <a:moveTo>
                    <a:pt x="173110" y="149"/>
                  </a:moveTo>
                  <a:cubicBezTo>
                    <a:pt x="189926" y="-1313"/>
                    <a:pt x="200893" y="8192"/>
                    <a:pt x="210397" y="19159"/>
                  </a:cubicBezTo>
                  <a:cubicBezTo>
                    <a:pt x="230138" y="42555"/>
                    <a:pt x="245492" y="68875"/>
                    <a:pt x="256459" y="96658"/>
                  </a:cubicBezTo>
                  <a:cubicBezTo>
                    <a:pt x="267425" y="124441"/>
                    <a:pt x="249878" y="144182"/>
                    <a:pt x="229407" y="157342"/>
                  </a:cubicBezTo>
                  <a:cubicBezTo>
                    <a:pt x="190657" y="182201"/>
                    <a:pt x="149713" y="203403"/>
                    <a:pt x="109501" y="226068"/>
                  </a:cubicBezTo>
                  <a:cubicBezTo>
                    <a:pt x="99997" y="231186"/>
                    <a:pt x="90492" y="234111"/>
                    <a:pt x="78063" y="231186"/>
                  </a:cubicBezTo>
                  <a:cubicBezTo>
                    <a:pt x="46624" y="222413"/>
                    <a:pt x="-6017" y="146375"/>
                    <a:pt x="563" y="114206"/>
                  </a:cubicBezTo>
                  <a:cubicBezTo>
                    <a:pt x="2756" y="101776"/>
                    <a:pt x="6412" y="87154"/>
                    <a:pt x="18841" y="79842"/>
                  </a:cubicBezTo>
                  <a:cubicBezTo>
                    <a:pt x="62709" y="54253"/>
                    <a:pt x="107308" y="29394"/>
                    <a:pt x="151907" y="4536"/>
                  </a:cubicBezTo>
                  <a:cubicBezTo>
                    <a:pt x="158487" y="880"/>
                    <a:pt x="166530" y="1611"/>
                    <a:pt x="173110" y="149"/>
                  </a:cubicBezTo>
                  <a:close/>
                </a:path>
              </a:pathLst>
            </a:custGeom>
            <a:solidFill>
              <a:schemeClr val="bg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22C73B4-1B3C-4625-90E0-4048225B8C80}"/>
                </a:ext>
              </a:extLst>
            </p:cNvPr>
            <p:cNvSpPr/>
            <p:nvPr/>
          </p:nvSpPr>
          <p:spPr>
            <a:xfrm>
              <a:off x="1416767" y="4295465"/>
              <a:ext cx="2120277" cy="2558955"/>
            </a:xfrm>
            <a:custGeom>
              <a:avLst/>
              <a:gdLst>
                <a:gd name="connsiteX0" fmla="*/ 2099075 w 2120277"/>
                <a:gd name="connsiteY0" fmla="*/ 1937418 h 2558955"/>
                <a:gd name="connsiteX1" fmla="*/ 2107117 w 2120277"/>
                <a:gd name="connsiteY1" fmla="*/ 1856263 h 2558955"/>
                <a:gd name="connsiteX2" fmla="*/ 2121009 w 2120277"/>
                <a:gd name="connsiteY2" fmla="*/ 1846758 h 2558955"/>
                <a:gd name="connsiteX3" fmla="*/ 2106386 w 2120277"/>
                <a:gd name="connsiteY3" fmla="*/ 1806546 h 2558955"/>
                <a:gd name="connsiteX4" fmla="*/ 2105655 w 2120277"/>
                <a:gd name="connsiteY4" fmla="*/ 994992 h 2558955"/>
                <a:gd name="connsiteX5" fmla="*/ 2075678 w 2120277"/>
                <a:gd name="connsiteY5" fmla="*/ 516101 h 2558955"/>
                <a:gd name="connsiteX6" fmla="*/ 2063249 w 2120277"/>
                <a:gd name="connsiteY6" fmla="*/ 464922 h 2558955"/>
                <a:gd name="connsiteX7" fmla="*/ 2012070 w 2120277"/>
                <a:gd name="connsiteY7" fmla="*/ 354522 h 2558955"/>
                <a:gd name="connsiteX8" fmla="*/ 1964547 w 2120277"/>
                <a:gd name="connsiteY8" fmla="*/ 306267 h 2558955"/>
                <a:gd name="connsiteX9" fmla="*/ 1850490 w 2120277"/>
                <a:gd name="connsiteY9" fmla="*/ 185631 h 2558955"/>
                <a:gd name="connsiteX10" fmla="*/ 1850490 w 2120277"/>
                <a:gd name="connsiteY10" fmla="*/ 185631 h 2558955"/>
                <a:gd name="connsiteX11" fmla="*/ 1850490 w 2120277"/>
                <a:gd name="connsiteY11" fmla="*/ 185631 h 2558955"/>
                <a:gd name="connsiteX12" fmla="*/ 1457142 w 2120277"/>
                <a:gd name="connsiteY12" fmla="*/ 13084 h 2558955"/>
                <a:gd name="connsiteX13" fmla="*/ 697498 w 2120277"/>
                <a:gd name="connsiteY13" fmla="*/ 9428 h 2558955"/>
                <a:gd name="connsiteX14" fmla="*/ 47523 w 2120277"/>
                <a:gd name="connsiteY14" fmla="*/ 480276 h 2558955"/>
                <a:gd name="connsiteX15" fmla="*/ 0 w 2120277"/>
                <a:gd name="connsiteY15" fmla="*/ 662327 h 2558955"/>
                <a:gd name="connsiteX16" fmla="*/ 0 w 2120277"/>
                <a:gd name="connsiteY16" fmla="*/ 1927182 h 2558955"/>
                <a:gd name="connsiteX17" fmla="*/ 18278 w 2120277"/>
                <a:gd name="connsiteY17" fmla="*/ 2030272 h 2558955"/>
                <a:gd name="connsiteX18" fmla="*/ 200330 w 2120277"/>
                <a:gd name="connsiteY18" fmla="*/ 2346851 h 2558955"/>
                <a:gd name="connsiteX19" fmla="*/ 300494 w 2120277"/>
                <a:gd name="connsiteY19" fmla="*/ 2422889 h 2558955"/>
                <a:gd name="connsiteX20" fmla="*/ 362641 w 2120277"/>
                <a:gd name="connsiteY20" fmla="*/ 2472606 h 2558955"/>
                <a:gd name="connsiteX21" fmla="*/ 658748 w 2120277"/>
                <a:gd name="connsiteY21" fmla="*/ 2563266 h 2558955"/>
                <a:gd name="connsiteX22" fmla="*/ 1448369 w 2120277"/>
                <a:gd name="connsiteY22" fmla="*/ 2563266 h 2558955"/>
                <a:gd name="connsiteX23" fmla="*/ 1457873 w 2120277"/>
                <a:gd name="connsiteY23" fmla="*/ 2558148 h 2558955"/>
                <a:gd name="connsiteX24" fmla="*/ 2093225 w 2120277"/>
                <a:gd name="connsiteY24" fmla="*/ 1974706 h 2558955"/>
                <a:gd name="connsiteX25" fmla="*/ 2113697 w 2120277"/>
                <a:gd name="connsiteY25" fmla="*/ 1955697 h 2558955"/>
                <a:gd name="connsiteX26" fmla="*/ 2099075 w 2120277"/>
                <a:gd name="connsiteY26" fmla="*/ 1937418 h 2558955"/>
                <a:gd name="connsiteX27" fmla="*/ 516178 w 2120277"/>
                <a:gd name="connsiteY27" fmla="*/ 1979824 h 2558955"/>
                <a:gd name="connsiteX28" fmla="*/ 336320 w 2120277"/>
                <a:gd name="connsiteY28" fmla="*/ 1802890 h 2558955"/>
                <a:gd name="connsiteX29" fmla="*/ 516178 w 2120277"/>
                <a:gd name="connsiteY29" fmla="*/ 1622302 h 2558955"/>
                <a:gd name="connsiteX30" fmla="*/ 694574 w 2120277"/>
                <a:gd name="connsiteY30" fmla="*/ 1801428 h 2558955"/>
                <a:gd name="connsiteX31" fmla="*/ 516178 w 2120277"/>
                <a:gd name="connsiteY31" fmla="*/ 1979824 h 2558955"/>
                <a:gd name="connsiteX32" fmla="*/ 1332850 w 2120277"/>
                <a:gd name="connsiteY32" fmla="*/ 2199163 h 2558955"/>
                <a:gd name="connsiteX33" fmla="*/ 1299949 w 2120277"/>
                <a:gd name="connsiteY33" fmla="*/ 2199894 h 2558955"/>
                <a:gd name="connsiteX34" fmla="*/ 715776 w 2120277"/>
                <a:gd name="connsiteY34" fmla="*/ 2200625 h 2558955"/>
                <a:gd name="connsiteX35" fmla="*/ 715776 w 2120277"/>
                <a:gd name="connsiteY35" fmla="*/ 2145791 h 2558955"/>
                <a:gd name="connsiteX36" fmla="*/ 1285327 w 2120277"/>
                <a:gd name="connsiteY36" fmla="*/ 2146522 h 2558955"/>
                <a:gd name="connsiteX37" fmla="*/ 1332850 w 2120277"/>
                <a:gd name="connsiteY37" fmla="*/ 2147253 h 2558955"/>
                <a:gd name="connsiteX38" fmla="*/ 1355515 w 2120277"/>
                <a:gd name="connsiteY38" fmla="*/ 2175036 h 2558955"/>
                <a:gd name="connsiteX39" fmla="*/ 1332850 w 2120277"/>
                <a:gd name="connsiteY39" fmla="*/ 2199163 h 2558955"/>
                <a:gd name="connsiteX40" fmla="*/ 1655279 w 2120277"/>
                <a:gd name="connsiteY40" fmla="*/ 1897937 h 2558955"/>
                <a:gd name="connsiteX41" fmla="*/ 1637731 w 2120277"/>
                <a:gd name="connsiteY41" fmla="*/ 1935225 h 2558955"/>
                <a:gd name="connsiteX42" fmla="*/ 1634807 w 2120277"/>
                <a:gd name="connsiteY42" fmla="*/ 1935225 h 2558955"/>
                <a:gd name="connsiteX43" fmla="*/ 1585090 w 2120277"/>
                <a:gd name="connsiteY43" fmla="*/ 1960083 h 2558955"/>
                <a:gd name="connsiteX44" fmla="*/ 1551458 w 2120277"/>
                <a:gd name="connsiteY44" fmla="*/ 1960083 h 2558955"/>
                <a:gd name="connsiteX45" fmla="*/ 1443251 w 2120277"/>
                <a:gd name="connsiteY45" fmla="*/ 1937418 h 2558955"/>
                <a:gd name="connsiteX46" fmla="*/ 1378180 w 2120277"/>
                <a:gd name="connsiteY46" fmla="*/ 1739282 h 2558955"/>
                <a:gd name="connsiteX47" fmla="*/ 1563156 w 2120277"/>
                <a:gd name="connsiteY47" fmla="*/ 1645697 h 2558955"/>
                <a:gd name="connsiteX48" fmla="*/ 1655279 w 2120277"/>
                <a:gd name="connsiteY48" fmla="*/ 1897937 h 2558955"/>
                <a:gd name="connsiteX49" fmla="*/ 1786882 w 2120277"/>
                <a:gd name="connsiteY49" fmla="*/ 1405887 h 2558955"/>
                <a:gd name="connsiteX50" fmla="*/ 1027238 w 2120277"/>
                <a:gd name="connsiteY50" fmla="*/ 1405156 h 2558955"/>
                <a:gd name="connsiteX51" fmla="*/ 278561 w 2120277"/>
                <a:gd name="connsiteY51" fmla="*/ 1405887 h 2558955"/>
                <a:gd name="connsiteX52" fmla="*/ 239811 w 2120277"/>
                <a:gd name="connsiteY52" fmla="*/ 1365675 h 2558955"/>
                <a:gd name="connsiteX53" fmla="*/ 239811 w 2120277"/>
                <a:gd name="connsiteY53" fmla="*/ 668177 h 2558955"/>
                <a:gd name="connsiteX54" fmla="*/ 274905 w 2120277"/>
                <a:gd name="connsiteY54" fmla="*/ 632351 h 2558955"/>
                <a:gd name="connsiteX55" fmla="*/ 1786882 w 2120277"/>
                <a:gd name="connsiteY55" fmla="*/ 632351 h 2558955"/>
                <a:gd name="connsiteX56" fmla="*/ 1821976 w 2120277"/>
                <a:gd name="connsiteY56" fmla="*/ 668908 h 2558955"/>
                <a:gd name="connsiteX57" fmla="*/ 1821976 w 2120277"/>
                <a:gd name="connsiteY57" fmla="*/ 1370062 h 2558955"/>
                <a:gd name="connsiteX58" fmla="*/ 1786882 w 2120277"/>
                <a:gd name="connsiteY58" fmla="*/ 1405887 h 255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20277" h="2558955">
                  <a:moveTo>
                    <a:pt x="2099075" y="1937418"/>
                  </a:moveTo>
                  <a:cubicBezTo>
                    <a:pt x="2106386" y="1910367"/>
                    <a:pt x="2104192" y="1883315"/>
                    <a:pt x="2107117" y="1856263"/>
                  </a:cubicBezTo>
                  <a:cubicBezTo>
                    <a:pt x="2107848" y="1852608"/>
                    <a:pt x="2115891" y="1850414"/>
                    <a:pt x="2121009" y="1846758"/>
                  </a:cubicBezTo>
                  <a:cubicBezTo>
                    <a:pt x="2101999" y="1838716"/>
                    <a:pt x="2106386" y="1821169"/>
                    <a:pt x="2106386" y="1806546"/>
                  </a:cubicBezTo>
                  <a:cubicBezTo>
                    <a:pt x="2106386" y="1536028"/>
                    <a:pt x="2107117" y="1265510"/>
                    <a:pt x="2105655" y="994992"/>
                  </a:cubicBezTo>
                  <a:cubicBezTo>
                    <a:pt x="2104924" y="834874"/>
                    <a:pt x="2119546" y="673294"/>
                    <a:pt x="2075678" y="516101"/>
                  </a:cubicBezTo>
                  <a:cubicBezTo>
                    <a:pt x="2080796" y="497092"/>
                    <a:pt x="2069098" y="481739"/>
                    <a:pt x="2063249" y="464922"/>
                  </a:cubicBezTo>
                  <a:cubicBezTo>
                    <a:pt x="2049358" y="426904"/>
                    <a:pt x="2028155" y="391809"/>
                    <a:pt x="2012070" y="354522"/>
                  </a:cubicBezTo>
                  <a:cubicBezTo>
                    <a:pt x="1992330" y="342093"/>
                    <a:pt x="1977707" y="325277"/>
                    <a:pt x="1964547" y="306267"/>
                  </a:cubicBezTo>
                  <a:cubicBezTo>
                    <a:pt x="1931646" y="261668"/>
                    <a:pt x="1896551" y="218532"/>
                    <a:pt x="1850490" y="185631"/>
                  </a:cubicBezTo>
                  <a:cubicBezTo>
                    <a:pt x="1850490" y="185631"/>
                    <a:pt x="1850490" y="185631"/>
                    <a:pt x="1850490" y="185631"/>
                  </a:cubicBezTo>
                  <a:cubicBezTo>
                    <a:pt x="1850490" y="185631"/>
                    <a:pt x="1850490" y="185631"/>
                    <a:pt x="1850490" y="185631"/>
                  </a:cubicBezTo>
                  <a:cubicBezTo>
                    <a:pt x="1738627" y="84004"/>
                    <a:pt x="1606293" y="23320"/>
                    <a:pt x="1457142" y="13084"/>
                  </a:cubicBezTo>
                  <a:cubicBezTo>
                    <a:pt x="1204171" y="-4463"/>
                    <a:pt x="950469" y="-3001"/>
                    <a:pt x="697498" y="9428"/>
                  </a:cubicBezTo>
                  <a:cubicBezTo>
                    <a:pt x="385306" y="25513"/>
                    <a:pt x="168891" y="192211"/>
                    <a:pt x="47523" y="480276"/>
                  </a:cubicBezTo>
                  <a:cubicBezTo>
                    <a:pt x="22665" y="538767"/>
                    <a:pt x="15354" y="601644"/>
                    <a:pt x="0" y="662327"/>
                  </a:cubicBezTo>
                  <a:cubicBezTo>
                    <a:pt x="0" y="1084190"/>
                    <a:pt x="0" y="1505321"/>
                    <a:pt x="0" y="1927182"/>
                  </a:cubicBezTo>
                  <a:cubicBezTo>
                    <a:pt x="9505" y="1960815"/>
                    <a:pt x="8042" y="1996640"/>
                    <a:pt x="18278" y="2030272"/>
                  </a:cubicBezTo>
                  <a:cubicBezTo>
                    <a:pt x="52641" y="2150909"/>
                    <a:pt x="114787" y="2256191"/>
                    <a:pt x="200330" y="2346851"/>
                  </a:cubicBezTo>
                  <a:cubicBezTo>
                    <a:pt x="228844" y="2377559"/>
                    <a:pt x="257358" y="2410460"/>
                    <a:pt x="300494" y="2422889"/>
                  </a:cubicBezTo>
                  <a:cubicBezTo>
                    <a:pt x="310730" y="2451403"/>
                    <a:pt x="339976" y="2459446"/>
                    <a:pt x="362641" y="2472606"/>
                  </a:cubicBezTo>
                  <a:cubicBezTo>
                    <a:pt x="454032" y="2525978"/>
                    <a:pt x="552003" y="2559610"/>
                    <a:pt x="658748" y="2563266"/>
                  </a:cubicBezTo>
                  <a:cubicBezTo>
                    <a:pt x="921955" y="2563266"/>
                    <a:pt x="1185162" y="2563266"/>
                    <a:pt x="1448369" y="2563266"/>
                  </a:cubicBezTo>
                  <a:cubicBezTo>
                    <a:pt x="1451293" y="2561804"/>
                    <a:pt x="1454218" y="2558879"/>
                    <a:pt x="1457873" y="2558148"/>
                  </a:cubicBezTo>
                  <a:cubicBezTo>
                    <a:pt x="1797849" y="2503313"/>
                    <a:pt x="2009877" y="2308833"/>
                    <a:pt x="2093225" y="1974706"/>
                  </a:cubicBezTo>
                  <a:cubicBezTo>
                    <a:pt x="2096150" y="1963008"/>
                    <a:pt x="2099075" y="1953503"/>
                    <a:pt x="2113697" y="1955697"/>
                  </a:cubicBezTo>
                  <a:cubicBezTo>
                    <a:pt x="2109310" y="1949848"/>
                    <a:pt x="2096881" y="1947654"/>
                    <a:pt x="2099075" y="1937418"/>
                  </a:cubicBezTo>
                  <a:close/>
                  <a:moveTo>
                    <a:pt x="516178" y="1979824"/>
                  </a:moveTo>
                  <a:cubicBezTo>
                    <a:pt x="416744" y="1979824"/>
                    <a:pt x="337051" y="1901593"/>
                    <a:pt x="336320" y="1802890"/>
                  </a:cubicBezTo>
                  <a:cubicBezTo>
                    <a:pt x="335589" y="1701994"/>
                    <a:pt x="416013" y="1621570"/>
                    <a:pt x="516178" y="1622302"/>
                  </a:cubicBezTo>
                  <a:cubicBezTo>
                    <a:pt x="614880" y="1623033"/>
                    <a:pt x="694574" y="1702726"/>
                    <a:pt x="694574" y="1801428"/>
                  </a:cubicBezTo>
                  <a:cubicBezTo>
                    <a:pt x="694574" y="1900131"/>
                    <a:pt x="614880" y="1979824"/>
                    <a:pt x="516178" y="1979824"/>
                  </a:cubicBezTo>
                  <a:close/>
                  <a:moveTo>
                    <a:pt x="1332850" y="2199163"/>
                  </a:moveTo>
                  <a:cubicBezTo>
                    <a:pt x="1321883" y="2199894"/>
                    <a:pt x="1310916" y="2199894"/>
                    <a:pt x="1299949" y="2199894"/>
                  </a:cubicBezTo>
                  <a:cubicBezTo>
                    <a:pt x="1105469" y="2199894"/>
                    <a:pt x="910988" y="2200625"/>
                    <a:pt x="715776" y="2200625"/>
                  </a:cubicBezTo>
                  <a:cubicBezTo>
                    <a:pt x="686531" y="2177960"/>
                    <a:pt x="686531" y="2169918"/>
                    <a:pt x="715776" y="2145791"/>
                  </a:cubicBezTo>
                  <a:cubicBezTo>
                    <a:pt x="905870" y="2145791"/>
                    <a:pt x="1095233" y="2146522"/>
                    <a:pt x="1285327" y="2146522"/>
                  </a:cubicBezTo>
                  <a:cubicBezTo>
                    <a:pt x="1301412" y="2146522"/>
                    <a:pt x="1316765" y="2145791"/>
                    <a:pt x="1332850" y="2147253"/>
                  </a:cubicBezTo>
                  <a:cubicBezTo>
                    <a:pt x="1348935" y="2148715"/>
                    <a:pt x="1356246" y="2160413"/>
                    <a:pt x="1355515" y="2175036"/>
                  </a:cubicBezTo>
                  <a:cubicBezTo>
                    <a:pt x="1354784" y="2188196"/>
                    <a:pt x="1347473" y="2198432"/>
                    <a:pt x="1332850" y="2199163"/>
                  </a:cubicBezTo>
                  <a:close/>
                  <a:moveTo>
                    <a:pt x="1655279" y="1897937"/>
                  </a:moveTo>
                  <a:cubicBezTo>
                    <a:pt x="1647967" y="1908904"/>
                    <a:pt x="1631882" y="1918409"/>
                    <a:pt x="1637731" y="1935225"/>
                  </a:cubicBezTo>
                  <a:cubicBezTo>
                    <a:pt x="1637000" y="1935225"/>
                    <a:pt x="1635538" y="1935225"/>
                    <a:pt x="1634807" y="1935225"/>
                  </a:cubicBezTo>
                  <a:cubicBezTo>
                    <a:pt x="1612142" y="1932300"/>
                    <a:pt x="1596788" y="1943267"/>
                    <a:pt x="1585090" y="1960083"/>
                  </a:cubicBezTo>
                  <a:cubicBezTo>
                    <a:pt x="1574123" y="1955697"/>
                    <a:pt x="1563156" y="1957890"/>
                    <a:pt x="1551458" y="1960083"/>
                  </a:cubicBezTo>
                  <a:cubicBezTo>
                    <a:pt x="1511977" y="1967395"/>
                    <a:pt x="1476152" y="1956428"/>
                    <a:pt x="1443251" y="1937418"/>
                  </a:cubicBezTo>
                  <a:cubicBezTo>
                    <a:pt x="1377449" y="1899400"/>
                    <a:pt x="1348935" y="1810933"/>
                    <a:pt x="1378180" y="1739282"/>
                  </a:cubicBezTo>
                  <a:cubicBezTo>
                    <a:pt x="1407425" y="1667631"/>
                    <a:pt x="1489312" y="1626688"/>
                    <a:pt x="1563156" y="1645697"/>
                  </a:cubicBezTo>
                  <a:cubicBezTo>
                    <a:pt x="1677944" y="1675674"/>
                    <a:pt x="1721811" y="1796310"/>
                    <a:pt x="1655279" y="1897937"/>
                  </a:cubicBezTo>
                  <a:close/>
                  <a:moveTo>
                    <a:pt x="1786882" y="1405887"/>
                  </a:moveTo>
                  <a:cubicBezTo>
                    <a:pt x="1533911" y="1404424"/>
                    <a:pt x="1280209" y="1405156"/>
                    <a:pt x="1027238" y="1405156"/>
                  </a:cubicBezTo>
                  <a:cubicBezTo>
                    <a:pt x="777922" y="1405156"/>
                    <a:pt x="527876" y="1404424"/>
                    <a:pt x="278561" y="1405887"/>
                  </a:cubicBezTo>
                  <a:cubicBezTo>
                    <a:pt x="244929" y="1405887"/>
                    <a:pt x="239811" y="1396382"/>
                    <a:pt x="239811" y="1365675"/>
                  </a:cubicBezTo>
                  <a:cubicBezTo>
                    <a:pt x="241273" y="1133175"/>
                    <a:pt x="241273" y="900676"/>
                    <a:pt x="239811" y="668177"/>
                  </a:cubicBezTo>
                  <a:cubicBezTo>
                    <a:pt x="239811" y="639663"/>
                    <a:pt x="246391" y="632351"/>
                    <a:pt x="274905" y="632351"/>
                  </a:cubicBezTo>
                  <a:cubicBezTo>
                    <a:pt x="778654" y="633082"/>
                    <a:pt x="1283133" y="633082"/>
                    <a:pt x="1786882" y="632351"/>
                  </a:cubicBezTo>
                  <a:cubicBezTo>
                    <a:pt x="1816858" y="632351"/>
                    <a:pt x="1821976" y="641125"/>
                    <a:pt x="1821976" y="668908"/>
                  </a:cubicBezTo>
                  <a:cubicBezTo>
                    <a:pt x="1821245" y="902869"/>
                    <a:pt x="1820514" y="1136831"/>
                    <a:pt x="1821976" y="1370062"/>
                  </a:cubicBezTo>
                  <a:cubicBezTo>
                    <a:pt x="1821976" y="1398576"/>
                    <a:pt x="1815396" y="1406618"/>
                    <a:pt x="1786882" y="1405887"/>
                  </a:cubicBezTo>
                  <a:close/>
                </a:path>
              </a:pathLst>
            </a:custGeom>
            <a:solidFill>
              <a:schemeClr val="tx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63AADAF-B86B-482E-B89E-0E0C7DD08D9B}"/>
                </a:ext>
              </a:extLst>
            </p:cNvPr>
            <p:cNvSpPr/>
            <p:nvPr/>
          </p:nvSpPr>
          <p:spPr>
            <a:xfrm>
              <a:off x="1812247" y="5067462"/>
              <a:ext cx="723819" cy="95047"/>
            </a:xfrm>
            <a:custGeom>
              <a:avLst/>
              <a:gdLst>
                <a:gd name="connsiteX0" fmla="*/ 662465 w 723818"/>
                <a:gd name="connsiteY0" fmla="*/ 0 h 95046"/>
                <a:gd name="connsiteX1" fmla="*/ 363433 w 723818"/>
                <a:gd name="connsiteY1" fmla="*/ 0 h 95046"/>
                <a:gd name="connsiteX2" fmla="*/ 64401 w 723818"/>
                <a:gd name="connsiteY2" fmla="*/ 0 h 95046"/>
                <a:gd name="connsiteX3" fmla="*/ 61 w 723818"/>
                <a:gd name="connsiteY3" fmla="*/ 48986 h 95046"/>
                <a:gd name="connsiteX4" fmla="*/ 62207 w 723818"/>
                <a:gd name="connsiteY4" fmla="*/ 101627 h 95046"/>
                <a:gd name="connsiteX5" fmla="*/ 664658 w 723818"/>
                <a:gd name="connsiteY5" fmla="*/ 101627 h 95046"/>
                <a:gd name="connsiteX6" fmla="*/ 726073 w 723818"/>
                <a:gd name="connsiteY6" fmla="*/ 49717 h 95046"/>
                <a:gd name="connsiteX7" fmla="*/ 662465 w 723818"/>
                <a:gd name="connsiteY7" fmla="*/ 0 h 95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18" h="95046">
                  <a:moveTo>
                    <a:pt x="662465" y="0"/>
                  </a:moveTo>
                  <a:cubicBezTo>
                    <a:pt x="563031" y="0"/>
                    <a:pt x="462867" y="0"/>
                    <a:pt x="363433" y="0"/>
                  </a:cubicBezTo>
                  <a:cubicBezTo>
                    <a:pt x="263999" y="0"/>
                    <a:pt x="163834" y="0"/>
                    <a:pt x="64401" y="0"/>
                  </a:cubicBezTo>
                  <a:cubicBezTo>
                    <a:pt x="22726" y="0"/>
                    <a:pt x="1523" y="16816"/>
                    <a:pt x="61" y="48986"/>
                  </a:cubicBezTo>
                  <a:cubicBezTo>
                    <a:pt x="-1401" y="78962"/>
                    <a:pt x="23457" y="101627"/>
                    <a:pt x="62207" y="101627"/>
                  </a:cubicBezTo>
                  <a:cubicBezTo>
                    <a:pt x="263268" y="102358"/>
                    <a:pt x="463598" y="102358"/>
                    <a:pt x="664658" y="101627"/>
                  </a:cubicBezTo>
                  <a:cubicBezTo>
                    <a:pt x="706333" y="101627"/>
                    <a:pt x="726073" y="81887"/>
                    <a:pt x="726073" y="49717"/>
                  </a:cubicBezTo>
                  <a:cubicBezTo>
                    <a:pt x="724611" y="16085"/>
                    <a:pt x="705602" y="0"/>
                    <a:pt x="662465" y="0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CEB36F2-3C51-4C1A-B9EB-B2ED516FFAA5}"/>
                </a:ext>
              </a:extLst>
            </p:cNvPr>
            <p:cNvSpPr/>
            <p:nvPr/>
          </p:nvSpPr>
          <p:spPr>
            <a:xfrm>
              <a:off x="1934389" y="5315722"/>
              <a:ext cx="519102" cy="109670"/>
            </a:xfrm>
            <a:custGeom>
              <a:avLst/>
              <a:gdLst>
                <a:gd name="connsiteX0" fmla="*/ 457705 w 519102"/>
                <a:gd name="connsiteY0" fmla="*/ 325 h 109669"/>
                <a:gd name="connsiteX1" fmla="*/ 261031 w 519102"/>
                <a:gd name="connsiteY1" fmla="*/ 325 h 109669"/>
                <a:gd name="connsiteX2" fmla="*/ 60701 w 519102"/>
                <a:gd name="connsiteY2" fmla="*/ 325 h 109669"/>
                <a:gd name="connsiteX3" fmla="*/ 18 w 519102"/>
                <a:gd name="connsiteY3" fmla="*/ 52235 h 109669"/>
                <a:gd name="connsiteX4" fmla="*/ 60701 w 519102"/>
                <a:gd name="connsiteY4" fmla="*/ 109263 h 109669"/>
                <a:gd name="connsiteX5" fmla="*/ 458436 w 519102"/>
                <a:gd name="connsiteY5" fmla="*/ 109263 h 109669"/>
                <a:gd name="connsiteX6" fmla="*/ 521313 w 519102"/>
                <a:gd name="connsiteY6" fmla="*/ 53698 h 109669"/>
                <a:gd name="connsiteX7" fmla="*/ 457705 w 519102"/>
                <a:gd name="connsiteY7" fmla="*/ 325 h 10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102" h="109669">
                  <a:moveTo>
                    <a:pt x="457705" y="325"/>
                  </a:moveTo>
                  <a:cubicBezTo>
                    <a:pt x="391903" y="-406"/>
                    <a:pt x="326102" y="325"/>
                    <a:pt x="261031" y="325"/>
                  </a:cubicBezTo>
                  <a:cubicBezTo>
                    <a:pt x="194498" y="325"/>
                    <a:pt x="127234" y="-406"/>
                    <a:pt x="60701" y="325"/>
                  </a:cubicBezTo>
                  <a:cubicBezTo>
                    <a:pt x="20489" y="1056"/>
                    <a:pt x="749" y="18603"/>
                    <a:pt x="18" y="52235"/>
                  </a:cubicBezTo>
                  <a:cubicBezTo>
                    <a:pt x="-713" y="87330"/>
                    <a:pt x="21220" y="109263"/>
                    <a:pt x="60701" y="109263"/>
                  </a:cubicBezTo>
                  <a:cubicBezTo>
                    <a:pt x="193036" y="109994"/>
                    <a:pt x="326102" y="109994"/>
                    <a:pt x="458436" y="109263"/>
                  </a:cubicBezTo>
                  <a:cubicBezTo>
                    <a:pt x="498648" y="109263"/>
                    <a:pt x="521313" y="87330"/>
                    <a:pt x="521313" y="53698"/>
                  </a:cubicBezTo>
                  <a:cubicBezTo>
                    <a:pt x="521313" y="19335"/>
                    <a:pt x="500111" y="1056"/>
                    <a:pt x="457705" y="325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FE6CFFC-4943-429F-B1AC-D52FBAFE7DF9}"/>
                </a:ext>
              </a:extLst>
            </p:cNvPr>
            <p:cNvSpPr/>
            <p:nvPr/>
          </p:nvSpPr>
          <p:spPr>
            <a:xfrm>
              <a:off x="2680885" y="5005787"/>
              <a:ext cx="146226" cy="248584"/>
            </a:xfrm>
            <a:custGeom>
              <a:avLst/>
              <a:gdLst>
                <a:gd name="connsiteX0" fmla="*/ 152812 w 146226"/>
                <a:gd name="connsiteY0" fmla="*/ 240802 h 248584"/>
                <a:gd name="connsiteX1" fmla="*/ 135265 w 146226"/>
                <a:gd name="connsiteY1" fmla="*/ 224717 h 248584"/>
                <a:gd name="connsiteX2" fmla="*/ 95053 w 146226"/>
                <a:gd name="connsiteY2" fmla="*/ 180118 h 248584"/>
                <a:gd name="connsiteX3" fmla="*/ 95784 w 146226"/>
                <a:gd name="connsiteY3" fmla="*/ 114316 h 248584"/>
                <a:gd name="connsiteX4" fmla="*/ 95784 w 146226"/>
                <a:gd name="connsiteY4" fmla="*/ 55826 h 248584"/>
                <a:gd name="connsiteX5" fmla="*/ 32907 w 146226"/>
                <a:gd name="connsiteY5" fmla="*/ 6840 h 248584"/>
                <a:gd name="connsiteX6" fmla="*/ 25595 w 146226"/>
                <a:gd name="connsiteY6" fmla="*/ 9034 h 248584"/>
                <a:gd name="connsiteX7" fmla="*/ 737 w 146226"/>
                <a:gd name="connsiteY7" fmla="*/ 30968 h 248584"/>
                <a:gd name="connsiteX8" fmla="*/ 32175 w 146226"/>
                <a:gd name="connsiteY8" fmla="*/ 37548 h 248584"/>
                <a:gd name="connsiteX9" fmla="*/ 61421 w 146226"/>
                <a:gd name="connsiteY9" fmla="*/ 62406 h 248584"/>
                <a:gd name="connsiteX10" fmla="*/ 61421 w 146226"/>
                <a:gd name="connsiteY10" fmla="*/ 182311 h 248584"/>
                <a:gd name="connsiteX11" fmla="*/ 24864 w 146226"/>
                <a:gd name="connsiteY11" fmla="*/ 223255 h 248584"/>
                <a:gd name="connsiteX12" fmla="*/ 6586 w 146226"/>
                <a:gd name="connsiteY12" fmla="*/ 237878 h 248584"/>
                <a:gd name="connsiteX13" fmla="*/ 25595 w 146226"/>
                <a:gd name="connsiteY13" fmla="*/ 251769 h 248584"/>
                <a:gd name="connsiteX14" fmla="*/ 135265 w 146226"/>
                <a:gd name="connsiteY14" fmla="*/ 251769 h 248584"/>
                <a:gd name="connsiteX15" fmla="*/ 152812 w 146226"/>
                <a:gd name="connsiteY15" fmla="*/ 240802 h 24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226" h="248584">
                  <a:moveTo>
                    <a:pt x="152812" y="240802"/>
                  </a:moveTo>
                  <a:cubicBezTo>
                    <a:pt x="152812" y="227642"/>
                    <a:pt x="146963" y="221793"/>
                    <a:pt x="135265" y="224717"/>
                  </a:cubicBezTo>
                  <a:cubicBezTo>
                    <a:pt x="96515" y="232029"/>
                    <a:pt x="92128" y="211557"/>
                    <a:pt x="95053" y="180118"/>
                  </a:cubicBezTo>
                  <a:cubicBezTo>
                    <a:pt x="97246" y="158184"/>
                    <a:pt x="95784" y="136250"/>
                    <a:pt x="95784" y="114316"/>
                  </a:cubicBezTo>
                  <a:cubicBezTo>
                    <a:pt x="95784" y="94576"/>
                    <a:pt x="95784" y="75567"/>
                    <a:pt x="95784" y="55826"/>
                  </a:cubicBezTo>
                  <a:cubicBezTo>
                    <a:pt x="95784" y="-5589"/>
                    <a:pt x="94322" y="-6320"/>
                    <a:pt x="32907" y="6840"/>
                  </a:cubicBezTo>
                  <a:cubicBezTo>
                    <a:pt x="30713" y="7572"/>
                    <a:pt x="28520" y="8303"/>
                    <a:pt x="25595" y="9034"/>
                  </a:cubicBezTo>
                  <a:cubicBezTo>
                    <a:pt x="12435" y="11227"/>
                    <a:pt x="-3650" y="11227"/>
                    <a:pt x="737" y="30968"/>
                  </a:cubicBezTo>
                  <a:cubicBezTo>
                    <a:pt x="5855" y="53633"/>
                    <a:pt x="23402" y="40472"/>
                    <a:pt x="32175" y="37548"/>
                  </a:cubicBezTo>
                  <a:cubicBezTo>
                    <a:pt x="59227" y="28774"/>
                    <a:pt x="62883" y="39741"/>
                    <a:pt x="61421" y="62406"/>
                  </a:cubicBezTo>
                  <a:cubicBezTo>
                    <a:pt x="59958" y="102618"/>
                    <a:pt x="59958" y="142831"/>
                    <a:pt x="61421" y="182311"/>
                  </a:cubicBezTo>
                  <a:cubicBezTo>
                    <a:pt x="62883" y="210095"/>
                    <a:pt x="61421" y="231297"/>
                    <a:pt x="24864" y="223255"/>
                  </a:cubicBezTo>
                  <a:cubicBezTo>
                    <a:pt x="13897" y="221062"/>
                    <a:pt x="6586" y="223986"/>
                    <a:pt x="6586" y="237878"/>
                  </a:cubicBezTo>
                  <a:cubicBezTo>
                    <a:pt x="6586" y="253231"/>
                    <a:pt x="16091" y="251769"/>
                    <a:pt x="25595" y="251769"/>
                  </a:cubicBezTo>
                  <a:cubicBezTo>
                    <a:pt x="62152" y="251769"/>
                    <a:pt x="98708" y="251769"/>
                    <a:pt x="135265" y="251769"/>
                  </a:cubicBezTo>
                  <a:cubicBezTo>
                    <a:pt x="144038" y="253231"/>
                    <a:pt x="152812" y="253962"/>
                    <a:pt x="152812" y="240802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76E571E-ED52-4DC5-9AF8-8EFD6D013E4E}"/>
                </a:ext>
              </a:extLst>
            </p:cNvPr>
            <p:cNvSpPr/>
            <p:nvPr/>
          </p:nvSpPr>
          <p:spPr>
            <a:xfrm>
              <a:off x="2859161" y="5006817"/>
              <a:ext cx="146226" cy="248584"/>
            </a:xfrm>
            <a:custGeom>
              <a:avLst/>
              <a:gdLst>
                <a:gd name="connsiteX0" fmla="*/ 35951 w 146226"/>
                <a:gd name="connsiteY0" fmla="*/ 36518 h 248584"/>
                <a:gd name="connsiteX1" fmla="*/ 62272 w 146226"/>
                <a:gd name="connsiteY1" fmla="*/ 58452 h 248584"/>
                <a:gd name="connsiteX2" fmla="*/ 62272 w 146226"/>
                <a:gd name="connsiteY2" fmla="*/ 179088 h 248584"/>
                <a:gd name="connsiteX3" fmla="*/ 21329 w 146226"/>
                <a:gd name="connsiteY3" fmla="*/ 223687 h 248584"/>
                <a:gd name="connsiteX4" fmla="*/ 4513 w 146226"/>
                <a:gd name="connsiteY4" fmla="*/ 240503 h 248584"/>
                <a:gd name="connsiteX5" fmla="*/ 22060 w 146226"/>
                <a:gd name="connsiteY5" fmla="*/ 252201 h 248584"/>
                <a:gd name="connsiteX6" fmla="*/ 124418 w 146226"/>
                <a:gd name="connsiteY6" fmla="*/ 252201 h 248584"/>
                <a:gd name="connsiteX7" fmla="*/ 150739 w 146226"/>
                <a:gd name="connsiteY7" fmla="*/ 239041 h 248584"/>
                <a:gd name="connsiteX8" fmla="*/ 125149 w 146226"/>
                <a:gd name="connsiteY8" fmla="*/ 224418 h 248584"/>
                <a:gd name="connsiteX9" fmla="*/ 93710 w 146226"/>
                <a:gd name="connsiteY9" fmla="*/ 192249 h 248584"/>
                <a:gd name="connsiteX10" fmla="*/ 94442 w 146226"/>
                <a:gd name="connsiteY10" fmla="*/ 115480 h 248584"/>
                <a:gd name="connsiteX11" fmla="*/ 94442 w 146226"/>
                <a:gd name="connsiteY11" fmla="*/ 53334 h 248584"/>
                <a:gd name="connsiteX12" fmla="*/ 35951 w 146226"/>
                <a:gd name="connsiteY12" fmla="*/ 5810 h 248584"/>
                <a:gd name="connsiteX13" fmla="*/ 32295 w 146226"/>
                <a:gd name="connsiteY13" fmla="*/ 6542 h 248584"/>
                <a:gd name="connsiteX14" fmla="*/ 857 w 146226"/>
                <a:gd name="connsiteY14" fmla="*/ 30669 h 248584"/>
                <a:gd name="connsiteX15" fmla="*/ 35951 w 146226"/>
                <a:gd name="connsiteY15" fmla="*/ 36518 h 24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226" h="248584">
                  <a:moveTo>
                    <a:pt x="35951" y="36518"/>
                  </a:moveTo>
                  <a:cubicBezTo>
                    <a:pt x="57885" y="31400"/>
                    <a:pt x="63003" y="36518"/>
                    <a:pt x="62272" y="58452"/>
                  </a:cubicBezTo>
                  <a:cubicBezTo>
                    <a:pt x="60810" y="98664"/>
                    <a:pt x="60078" y="138876"/>
                    <a:pt x="62272" y="179088"/>
                  </a:cubicBezTo>
                  <a:cubicBezTo>
                    <a:pt x="64465" y="211258"/>
                    <a:pt x="60078" y="230999"/>
                    <a:pt x="21329" y="223687"/>
                  </a:cubicBezTo>
                  <a:cubicBezTo>
                    <a:pt x="8899" y="221494"/>
                    <a:pt x="4513" y="228074"/>
                    <a:pt x="4513" y="240503"/>
                  </a:cubicBezTo>
                  <a:cubicBezTo>
                    <a:pt x="4513" y="254395"/>
                    <a:pt x="14017" y="252201"/>
                    <a:pt x="22060" y="252201"/>
                  </a:cubicBezTo>
                  <a:cubicBezTo>
                    <a:pt x="56423" y="252201"/>
                    <a:pt x="90055" y="252933"/>
                    <a:pt x="124418" y="252201"/>
                  </a:cubicBezTo>
                  <a:cubicBezTo>
                    <a:pt x="133923" y="252201"/>
                    <a:pt x="150739" y="260975"/>
                    <a:pt x="150739" y="239041"/>
                  </a:cubicBezTo>
                  <a:cubicBezTo>
                    <a:pt x="151470" y="217838"/>
                    <a:pt x="135385" y="222956"/>
                    <a:pt x="125149" y="224418"/>
                  </a:cubicBezTo>
                  <a:cubicBezTo>
                    <a:pt x="98828" y="228074"/>
                    <a:pt x="91517" y="217107"/>
                    <a:pt x="93710" y="192249"/>
                  </a:cubicBezTo>
                  <a:cubicBezTo>
                    <a:pt x="95904" y="166659"/>
                    <a:pt x="94442" y="141069"/>
                    <a:pt x="94442" y="115480"/>
                  </a:cubicBezTo>
                  <a:cubicBezTo>
                    <a:pt x="94442" y="95008"/>
                    <a:pt x="94442" y="73806"/>
                    <a:pt x="94442" y="53334"/>
                  </a:cubicBezTo>
                  <a:cubicBezTo>
                    <a:pt x="94442" y="-4425"/>
                    <a:pt x="92979" y="-5888"/>
                    <a:pt x="35951" y="5810"/>
                  </a:cubicBezTo>
                  <a:cubicBezTo>
                    <a:pt x="34489" y="5810"/>
                    <a:pt x="33758" y="6542"/>
                    <a:pt x="32295" y="6542"/>
                  </a:cubicBezTo>
                  <a:cubicBezTo>
                    <a:pt x="20597" y="13122"/>
                    <a:pt x="-4992" y="4348"/>
                    <a:pt x="857" y="30669"/>
                  </a:cubicBezTo>
                  <a:cubicBezTo>
                    <a:pt x="5975" y="54796"/>
                    <a:pt x="25715" y="38711"/>
                    <a:pt x="35951" y="36518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8621C5A-F63D-403B-A1A9-E4D196CCFA01}"/>
                </a:ext>
              </a:extLst>
            </p:cNvPr>
            <p:cNvSpPr/>
            <p:nvPr/>
          </p:nvSpPr>
          <p:spPr>
            <a:xfrm>
              <a:off x="2792384" y="5372049"/>
              <a:ext cx="168160" cy="255896"/>
            </a:xfrm>
            <a:custGeom>
              <a:avLst/>
              <a:gdLst>
                <a:gd name="connsiteX0" fmla="*/ 131242 w 168159"/>
                <a:gd name="connsiteY0" fmla="*/ 123124 h 255895"/>
                <a:gd name="connsiteX1" fmla="*/ 150983 w 168159"/>
                <a:gd name="connsiteY1" fmla="*/ 22228 h 255895"/>
                <a:gd name="connsiteX2" fmla="*/ 20842 w 168159"/>
                <a:gd name="connsiteY2" fmla="*/ 24422 h 255895"/>
                <a:gd name="connsiteX3" fmla="*/ 42775 w 168159"/>
                <a:gd name="connsiteY3" fmla="*/ 122393 h 255895"/>
                <a:gd name="connsiteX4" fmla="*/ 4026 w 168159"/>
                <a:gd name="connsiteY4" fmla="*/ 208666 h 255895"/>
                <a:gd name="connsiteX5" fmla="*/ 89568 w 168159"/>
                <a:gd name="connsiteY5" fmla="*/ 259846 h 255895"/>
                <a:gd name="connsiteX6" fmla="*/ 166336 w 168159"/>
                <a:gd name="connsiteY6" fmla="*/ 217440 h 255895"/>
                <a:gd name="connsiteX7" fmla="*/ 131242 w 168159"/>
                <a:gd name="connsiteY7" fmla="*/ 123124 h 255895"/>
                <a:gd name="connsiteX8" fmla="*/ 41313 w 168159"/>
                <a:gd name="connsiteY8" fmla="*/ 69021 h 255895"/>
                <a:gd name="connsiteX9" fmla="*/ 88105 w 168159"/>
                <a:gd name="connsiteY9" fmla="*/ 25884 h 255895"/>
                <a:gd name="connsiteX10" fmla="*/ 132704 w 168159"/>
                <a:gd name="connsiteY10" fmla="*/ 68289 h 255895"/>
                <a:gd name="connsiteX11" fmla="*/ 87374 w 168159"/>
                <a:gd name="connsiteY11" fmla="*/ 108502 h 255895"/>
                <a:gd name="connsiteX12" fmla="*/ 41313 w 168159"/>
                <a:gd name="connsiteY12" fmla="*/ 69021 h 255895"/>
                <a:gd name="connsiteX13" fmla="*/ 87374 w 168159"/>
                <a:gd name="connsiteY13" fmla="*/ 232063 h 255895"/>
                <a:gd name="connsiteX14" fmla="*/ 35464 w 168159"/>
                <a:gd name="connsiteY14" fmla="*/ 184539 h 255895"/>
                <a:gd name="connsiteX15" fmla="*/ 86643 w 168159"/>
                <a:gd name="connsiteY15" fmla="*/ 135553 h 255895"/>
                <a:gd name="connsiteX16" fmla="*/ 138554 w 168159"/>
                <a:gd name="connsiteY16" fmla="*/ 183808 h 255895"/>
                <a:gd name="connsiteX17" fmla="*/ 87374 w 168159"/>
                <a:gd name="connsiteY17" fmla="*/ 232063 h 25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8159" h="255895">
                  <a:moveTo>
                    <a:pt x="131242" y="123124"/>
                  </a:moveTo>
                  <a:cubicBezTo>
                    <a:pt x="171454" y="88030"/>
                    <a:pt x="178766" y="50743"/>
                    <a:pt x="150983" y="22228"/>
                  </a:cubicBezTo>
                  <a:cubicBezTo>
                    <a:pt x="121737" y="-8479"/>
                    <a:pt x="48624" y="-7017"/>
                    <a:pt x="20842" y="24422"/>
                  </a:cubicBezTo>
                  <a:cubicBezTo>
                    <a:pt x="-4748" y="53667"/>
                    <a:pt x="3294" y="90223"/>
                    <a:pt x="42775" y="122393"/>
                  </a:cubicBezTo>
                  <a:cubicBezTo>
                    <a:pt x="4026" y="147252"/>
                    <a:pt x="-6941" y="171379"/>
                    <a:pt x="4026" y="208666"/>
                  </a:cubicBezTo>
                  <a:cubicBezTo>
                    <a:pt x="14261" y="244492"/>
                    <a:pt x="40582" y="260577"/>
                    <a:pt x="89568" y="259846"/>
                  </a:cubicBezTo>
                  <a:cubicBezTo>
                    <a:pt x="123200" y="259846"/>
                    <a:pt x="153907" y="251803"/>
                    <a:pt x="166336" y="217440"/>
                  </a:cubicBezTo>
                  <a:cubicBezTo>
                    <a:pt x="180959" y="176497"/>
                    <a:pt x="167799" y="145789"/>
                    <a:pt x="131242" y="123124"/>
                  </a:cubicBezTo>
                  <a:close/>
                  <a:moveTo>
                    <a:pt x="41313" y="69021"/>
                  </a:moveTo>
                  <a:cubicBezTo>
                    <a:pt x="40582" y="41969"/>
                    <a:pt x="58860" y="24422"/>
                    <a:pt x="88105" y="25884"/>
                  </a:cubicBezTo>
                  <a:cubicBezTo>
                    <a:pt x="114426" y="27346"/>
                    <a:pt x="132704" y="39044"/>
                    <a:pt x="132704" y="68289"/>
                  </a:cubicBezTo>
                  <a:cubicBezTo>
                    <a:pt x="132704" y="98266"/>
                    <a:pt x="114426" y="107771"/>
                    <a:pt x="87374" y="108502"/>
                  </a:cubicBezTo>
                  <a:cubicBezTo>
                    <a:pt x="61054" y="107771"/>
                    <a:pt x="42044" y="99728"/>
                    <a:pt x="41313" y="69021"/>
                  </a:cubicBezTo>
                  <a:close/>
                  <a:moveTo>
                    <a:pt x="87374" y="232063"/>
                  </a:moveTo>
                  <a:cubicBezTo>
                    <a:pt x="54474" y="232063"/>
                    <a:pt x="35464" y="214515"/>
                    <a:pt x="35464" y="184539"/>
                  </a:cubicBezTo>
                  <a:cubicBezTo>
                    <a:pt x="35464" y="154563"/>
                    <a:pt x="55205" y="135553"/>
                    <a:pt x="86643" y="135553"/>
                  </a:cubicBezTo>
                  <a:cubicBezTo>
                    <a:pt x="118082" y="135553"/>
                    <a:pt x="138554" y="153832"/>
                    <a:pt x="138554" y="183808"/>
                  </a:cubicBezTo>
                  <a:cubicBezTo>
                    <a:pt x="138554" y="214515"/>
                    <a:pt x="119544" y="232063"/>
                    <a:pt x="87374" y="232063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1AF8EE7-F006-40F6-9206-D95B22058817}"/>
                </a:ext>
              </a:extLst>
            </p:cNvPr>
            <p:cNvSpPr/>
            <p:nvPr/>
          </p:nvSpPr>
          <p:spPr>
            <a:xfrm>
              <a:off x="2967392" y="5371590"/>
              <a:ext cx="168160" cy="255896"/>
            </a:xfrm>
            <a:custGeom>
              <a:avLst/>
              <a:gdLst>
                <a:gd name="connsiteX0" fmla="*/ 162413 w 168159"/>
                <a:gd name="connsiteY0" fmla="*/ 51933 h 255895"/>
                <a:gd name="connsiteX1" fmla="*/ 90031 w 168159"/>
                <a:gd name="connsiteY1" fmla="*/ 23 h 255895"/>
                <a:gd name="connsiteX2" fmla="*/ 15456 w 168159"/>
                <a:gd name="connsiteY2" fmla="*/ 48277 h 255895"/>
                <a:gd name="connsiteX3" fmla="*/ 16918 w 168159"/>
                <a:gd name="connsiteY3" fmla="*/ 215706 h 255895"/>
                <a:gd name="connsiteX4" fmla="*/ 85644 w 168159"/>
                <a:gd name="connsiteY4" fmla="*/ 261036 h 255895"/>
                <a:gd name="connsiteX5" fmla="*/ 158757 w 168159"/>
                <a:gd name="connsiteY5" fmla="*/ 216437 h 255895"/>
                <a:gd name="connsiteX6" fmla="*/ 174111 w 168159"/>
                <a:gd name="connsiteY6" fmla="*/ 130895 h 255895"/>
                <a:gd name="connsiteX7" fmla="*/ 162413 w 168159"/>
                <a:gd name="connsiteY7" fmla="*/ 51933 h 255895"/>
                <a:gd name="connsiteX8" fmla="*/ 130974 w 168159"/>
                <a:gd name="connsiteY8" fmla="*/ 202546 h 255895"/>
                <a:gd name="connsiteX9" fmla="*/ 90031 w 168159"/>
                <a:gd name="connsiteY9" fmla="*/ 232522 h 255895"/>
                <a:gd name="connsiteX10" fmla="*/ 48356 w 168159"/>
                <a:gd name="connsiteY10" fmla="*/ 203277 h 255895"/>
                <a:gd name="connsiteX11" fmla="*/ 47625 w 168159"/>
                <a:gd name="connsiteY11" fmla="*/ 57782 h 255895"/>
                <a:gd name="connsiteX12" fmla="*/ 87838 w 168159"/>
                <a:gd name="connsiteY12" fmla="*/ 26343 h 255895"/>
                <a:gd name="connsiteX13" fmla="*/ 130974 w 168159"/>
                <a:gd name="connsiteY13" fmla="*/ 59244 h 255895"/>
                <a:gd name="connsiteX14" fmla="*/ 140479 w 168159"/>
                <a:gd name="connsiteY14" fmla="*/ 130895 h 255895"/>
                <a:gd name="connsiteX15" fmla="*/ 130974 w 168159"/>
                <a:gd name="connsiteY15" fmla="*/ 202546 h 25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8159" h="255895">
                  <a:moveTo>
                    <a:pt x="162413" y="51933"/>
                  </a:moveTo>
                  <a:cubicBezTo>
                    <a:pt x="149252" y="19032"/>
                    <a:pt x="125856" y="754"/>
                    <a:pt x="90031" y="23"/>
                  </a:cubicBezTo>
                  <a:cubicBezTo>
                    <a:pt x="54937" y="-709"/>
                    <a:pt x="27885" y="16108"/>
                    <a:pt x="15456" y="48277"/>
                  </a:cubicBezTo>
                  <a:cubicBezTo>
                    <a:pt x="-5747" y="103843"/>
                    <a:pt x="-5016" y="160872"/>
                    <a:pt x="16918" y="215706"/>
                  </a:cubicBezTo>
                  <a:cubicBezTo>
                    <a:pt x="28616" y="244951"/>
                    <a:pt x="52743" y="260305"/>
                    <a:pt x="85644" y="261036"/>
                  </a:cubicBezTo>
                  <a:cubicBezTo>
                    <a:pt x="120007" y="261767"/>
                    <a:pt x="144135" y="245682"/>
                    <a:pt x="158757" y="216437"/>
                  </a:cubicBezTo>
                  <a:cubicBezTo>
                    <a:pt x="171917" y="189385"/>
                    <a:pt x="175573" y="160872"/>
                    <a:pt x="174111" y="130895"/>
                  </a:cubicBezTo>
                  <a:cubicBezTo>
                    <a:pt x="176304" y="103843"/>
                    <a:pt x="172649" y="77522"/>
                    <a:pt x="162413" y="51933"/>
                  </a:cubicBezTo>
                  <a:close/>
                  <a:moveTo>
                    <a:pt x="130974" y="202546"/>
                  </a:moveTo>
                  <a:cubicBezTo>
                    <a:pt x="122932" y="220093"/>
                    <a:pt x="111234" y="232522"/>
                    <a:pt x="90031" y="232522"/>
                  </a:cubicBezTo>
                  <a:cubicBezTo>
                    <a:pt x="69559" y="232522"/>
                    <a:pt x="55668" y="223018"/>
                    <a:pt x="48356" y="203277"/>
                  </a:cubicBezTo>
                  <a:cubicBezTo>
                    <a:pt x="30809" y="155023"/>
                    <a:pt x="30809" y="106037"/>
                    <a:pt x="47625" y="57782"/>
                  </a:cubicBezTo>
                  <a:cubicBezTo>
                    <a:pt x="54205" y="39504"/>
                    <a:pt x="67366" y="26343"/>
                    <a:pt x="87838" y="26343"/>
                  </a:cubicBezTo>
                  <a:cubicBezTo>
                    <a:pt x="109771" y="25612"/>
                    <a:pt x="122932" y="39504"/>
                    <a:pt x="130974" y="59244"/>
                  </a:cubicBezTo>
                  <a:cubicBezTo>
                    <a:pt x="141210" y="82640"/>
                    <a:pt x="139017" y="106768"/>
                    <a:pt x="140479" y="130895"/>
                  </a:cubicBezTo>
                  <a:cubicBezTo>
                    <a:pt x="139017" y="155023"/>
                    <a:pt x="140479" y="179881"/>
                    <a:pt x="130974" y="202546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9A87774-8990-41AE-975B-C90C78DAF993}"/>
                </a:ext>
              </a:extLst>
            </p:cNvPr>
            <p:cNvSpPr/>
            <p:nvPr/>
          </p:nvSpPr>
          <p:spPr>
            <a:xfrm>
              <a:off x="3021322" y="5003123"/>
              <a:ext cx="168160" cy="255896"/>
            </a:xfrm>
            <a:custGeom>
              <a:avLst/>
              <a:gdLst>
                <a:gd name="connsiteX0" fmla="*/ 160393 w 168159"/>
                <a:gd name="connsiteY0" fmla="*/ 49717 h 255895"/>
                <a:gd name="connsiteX1" fmla="*/ 86549 w 168159"/>
                <a:gd name="connsiteY1" fmla="*/ 0 h 255895"/>
                <a:gd name="connsiteX2" fmla="*/ 14167 w 168159"/>
                <a:gd name="connsiteY2" fmla="*/ 51179 h 255895"/>
                <a:gd name="connsiteX3" fmla="*/ 14898 w 168159"/>
                <a:gd name="connsiteY3" fmla="*/ 212028 h 255895"/>
                <a:gd name="connsiteX4" fmla="*/ 88742 w 168159"/>
                <a:gd name="connsiteY4" fmla="*/ 261744 h 255895"/>
                <a:gd name="connsiteX5" fmla="*/ 160393 w 168159"/>
                <a:gd name="connsiteY5" fmla="*/ 214221 h 255895"/>
                <a:gd name="connsiteX6" fmla="*/ 173553 w 168159"/>
                <a:gd name="connsiteY6" fmla="*/ 132335 h 255895"/>
                <a:gd name="connsiteX7" fmla="*/ 160393 w 168159"/>
                <a:gd name="connsiteY7" fmla="*/ 49717 h 255895"/>
                <a:gd name="connsiteX8" fmla="*/ 127492 w 168159"/>
                <a:gd name="connsiteY8" fmla="*/ 207641 h 255895"/>
                <a:gd name="connsiteX9" fmla="*/ 88011 w 168159"/>
                <a:gd name="connsiteY9" fmla="*/ 233962 h 255895"/>
                <a:gd name="connsiteX10" fmla="*/ 48530 w 168159"/>
                <a:gd name="connsiteY10" fmla="*/ 206910 h 255895"/>
                <a:gd name="connsiteX11" fmla="*/ 34639 w 168159"/>
                <a:gd name="connsiteY11" fmla="*/ 127948 h 255895"/>
                <a:gd name="connsiteX12" fmla="*/ 48530 w 168159"/>
                <a:gd name="connsiteY12" fmla="*/ 54104 h 255895"/>
                <a:gd name="connsiteX13" fmla="*/ 88011 w 168159"/>
                <a:gd name="connsiteY13" fmla="*/ 27783 h 255895"/>
                <a:gd name="connsiteX14" fmla="*/ 127492 w 168159"/>
                <a:gd name="connsiteY14" fmla="*/ 54835 h 255895"/>
                <a:gd name="connsiteX15" fmla="*/ 127492 w 168159"/>
                <a:gd name="connsiteY15" fmla="*/ 207641 h 25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8159" h="255895">
                  <a:moveTo>
                    <a:pt x="160393" y="49717"/>
                  </a:moveTo>
                  <a:cubicBezTo>
                    <a:pt x="145770" y="17547"/>
                    <a:pt x="121643" y="0"/>
                    <a:pt x="86549" y="0"/>
                  </a:cubicBezTo>
                  <a:cubicBezTo>
                    <a:pt x="50723" y="0"/>
                    <a:pt x="25134" y="19010"/>
                    <a:pt x="14167" y="51179"/>
                  </a:cubicBezTo>
                  <a:cubicBezTo>
                    <a:pt x="-4842" y="104552"/>
                    <a:pt x="-4842" y="158655"/>
                    <a:pt x="14898" y="212028"/>
                  </a:cubicBezTo>
                  <a:cubicBezTo>
                    <a:pt x="27327" y="244929"/>
                    <a:pt x="53648" y="261744"/>
                    <a:pt x="88742" y="261744"/>
                  </a:cubicBezTo>
                  <a:cubicBezTo>
                    <a:pt x="122374" y="261014"/>
                    <a:pt x="145770" y="244929"/>
                    <a:pt x="160393" y="214221"/>
                  </a:cubicBezTo>
                  <a:cubicBezTo>
                    <a:pt x="172822" y="187901"/>
                    <a:pt x="174284" y="160118"/>
                    <a:pt x="173553" y="132335"/>
                  </a:cubicBezTo>
                  <a:cubicBezTo>
                    <a:pt x="173553" y="103821"/>
                    <a:pt x="172091" y="76038"/>
                    <a:pt x="160393" y="49717"/>
                  </a:cubicBezTo>
                  <a:close/>
                  <a:moveTo>
                    <a:pt x="127492" y="207641"/>
                  </a:moveTo>
                  <a:cubicBezTo>
                    <a:pt x="120912" y="224457"/>
                    <a:pt x="107752" y="234693"/>
                    <a:pt x="88011" y="233962"/>
                  </a:cubicBezTo>
                  <a:cubicBezTo>
                    <a:pt x="68271" y="233962"/>
                    <a:pt x="55841" y="223726"/>
                    <a:pt x="48530" y="206910"/>
                  </a:cubicBezTo>
                  <a:cubicBezTo>
                    <a:pt x="37563" y="182052"/>
                    <a:pt x="36101" y="155731"/>
                    <a:pt x="34639" y="127948"/>
                  </a:cubicBezTo>
                  <a:cubicBezTo>
                    <a:pt x="36832" y="103090"/>
                    <a:pt x="37563" y="77500"/>
                    <a:pt x="48530" y="54104"/>
                  </a:cubicBezTo>
                  <a:cubicBezTo>
                    <a:pt x="56572" y="37288"/>
                    <a:pt x="69002" y="27783"/>
                    <a:pt x="88011" y="27783"/>
                  </a:cubicBezTo>
                  <a:cubicBezTo>
                    <a:pt x="107752" y="27783"/>
                    <a:pt x="120912" y="37288"/>
                    <a:pt x="127492" y="54835"/>
                  </a:cubicBezTo>
                  <a:cubicBezTo>
                    <a:pt x="146501" y="105283"/>
                    <a:pt x="146501" y="156462"/>
                    <a:pt x="127492" y="207641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3689DAF-4370-4DEC-B50E-950211446872}"/>
              </a:ext>
            </a:extLst>
          </p:cNvPr>
          <p:cNvSpPr txBox="1"/>
          <p:nvPr/>
        </p:nvSpPr>
        <p:spPr>
          <a:xfrm>
            <a:off x="6674659" y="2792934"/>
            <a:ext cx="4350055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Monitor Patients’ Health</a:t>
            </a:r>
            <a:endParaRPr lang="ko-KR" altLang="en-US" sz="44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45B90E5-5366-33E6-722B-EF0AB6CD03A5}"/>
              </a:ext>
            </a:extLst>
          </p:cNvPr>
          <p:cNvSpPr txBox="1"/>
          <p:nvPr/>
        </p:nvSpPr>
        <p:spPr>
          <a:xfrm>
            <a:off x="3347626" y="236752"/>
            <a:ext cx="5496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altLang="ko-KR" sz="5400" dirty="0">
                <a:cs typeface="Arial" pitchFamily="34" charset="0"/>
              </a:rPr>
              <a:t>Solution</a:t>
            </a:r>
            <a:endParaRPr lang="en-US" altLang="ko-KR" sz="4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1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Solution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CE84BC-1A61-4F7A-AF68-B418D9BDD1C3}"/>
              </a:ext>
            </a:extLst>
          </p:cNvPr>
          <p:cNvGrpSpPr/>
          <p:nvPr/>
        </p:nvGrpSpPr>
        <p:grpSpPr>
          <a:xfrm>
            <a:off x="9732137" y="733036"/>
            <a:ext cx="2053695" cy="5839205"/>
            <a:chOff x="9855906" y="1144710"/>
            <a:chExt cx="1908906" cy="542753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59497A-8904-4F5F-A887-261BDB90F41A}"/>
                </a:ext>
              </a:extLst>
            </p:cNvPr>
            <p:cNvSpPr/>
            <p:nvPr/>
          </p:nvSpPr>
          <p:spPr>
            <a:xfrm flipH="1">
              <a:off x="9859845" y="3741599"/>
              <a:ext cx="228013" cy="407167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63B5912-2454-4674-8CCF-5FFDA6538235}"/>
                </a:ext>
              </a:extLst>
            </p:cNvPr>
            <p:cNvSpPr/>
            <p:nvPr/>
          </p:nvSpPr>
          <p:spPr>
            <a:xfrm flipH="1">
              <a:off x="9869542" y="3583162"/>
              <a:ext cx="200869" cy="190011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B608774-2376-437D-A016-399B04D4D23E}"/>
                </a:ext>
              </a:extLst>
            </p:cNvPr>
            <p:cNvSpPr/>
            <p:nvPr/>
          </p:nvSpPr>
          <p:spPr>
            <a:xfrm flipH="1">
              <a:off x="9884349" y="3396339"/>
              <a:ext cx="1449514" cy="3175902"/>
            </a:xfrm>
            <a:custGeom>
              <a:avLst/>
              <a:gdLst>
                <a:gd name="connsiteX0" fmla="*/ 1304660 w 1831086"/>
                <a:gd name="connsiteY0" fmla="*/ 1554179 h 4011930"/>
                <a:gd name="connsiteX1" fmla="*/ 1220992 w 1831086"/>
                <a:gd name="connsiteY1" fmla="*/ 2856514 h 4011930"/>
                <a:gd name="connsiteX2" fmla="*/ 1216191 w 1831086"/>
                <a:gd name="connsiteY2" fmla="*/ 2967613 h 4011930"/>
                <a:gd name="connsiteX3" fmla="*/ 1234708 w 1831086"/>
                <a:gd name="connsiteY3" fmla="*/ 3161695 h 4011930"/>
                <a:gd name="connsiteX4" fmla="*/ 1294373 w 1831086"/>
                <a:gd name="connsiteY4" fmla="*/ 3304341 h 4011930"/>
                <a:gd name="connsiteX5" fmla="*/ 1413016 w 1831086"/>
                <a:gd name="connsiteY5" fmla="*/ 3487450 h 4011930"/>
                <a:gd name="connsiteX6" fmla="*/ 1618756 w 1831086"/>
                <a:gd name="connsiteY6" fmla="*/ 3602664 h 4011930"/>
                <a:gd name="connsiteX7" fmla="*/ 1779919 w 1831086"/>
                <a:gd name="connsiteY7" fmla="*/ 3664386 h 4011930"/>
                <a:gd name="connsiteX8" fmla="*/ 1827239 w 1831086"/>
                <a:gd name="connsiteY8" fmla="*/ 3761770 h 4011930"/>
                <a:gd name="connsiteX9" fmla="*/ 1823810 w 1831086"/>
                <a:gd name="connsiteY9" fmla="*/ 3772057 h 4011930"/>
                <a:gd name="connsiteX10" fmla="*/ 1797064 w 1831086"/>
                <a:gd name="connsiteY10" fmla="*/ 3795374 h 4011930"/>
                <a:gd name="connsiteX11" fmla="*/ 1795692 w 1831086"/>
                <a:gd name="connsiteY11" fmla="*/ 3797431 h 4011930"/>
                <a:gd name="connsiteX12" fmla="*/ 1506285 w 1831086"/>
                <a:gd name="connsiteY12" fmla="*/ 3813890 h 4011930"/>
                <a:gd name="connsiteX13" fmla="*/ 1244995 w 1831086"/>
                <a:gd name="connsiteY13" fmla="*/ 3784401 h 4011930"/>
                <a:gd name="connsiteX14" fmla="*/ 1169557 w 1831086"/>
                <a:gd name="connsiteY14" fmla="*/ 3729537 h 4011930"/>
                <a:gd name="connsiteX15" fmla="*/ 1153784 w 1831086"/>
                <a:gd name="connsiteY15" fmla="*/ 3777543 h 4011930"/>
                <a:gd name="connsiteX16" fmla="*/ 1066687 w 1831086"/>
                <a:gd name="connsiteY16" fmla="*/ 3787144 h 4011930"/>
                <a:gd name="connsiteX17" fmla="*/ 851346 w 1831086"/>
                <a:gd name="connsiteY17" fmla="*/ 3750797 h 4011930"/>
                <a:gd name="connsiteX18" fmla="*/ 821857 w 1831086"/>
                <a:gd name="connsiteY18" fmla="*/ 3593063 h 4011930"/>
                <a:gd name="connsiteX19" fmla="*/ 804712 w 1831086"/>
                <a:gd name="connsiteY19" fmla="*/ 3368120 h 4011930"/>
                <a:gd name="connsiteX20" fmla="*/ 784138 w 1831086"/>
                <a:gd name="connsiteY20" fmla="*/ 2921665 h 4011930"/>
                <a:gd name="connsiteX21" fmla="*/ 731331 w 1831086"/>
                <a:gd name="connsiteY21" fmla="*/ 2075387 h 4011930"/>
                <a:gd name="connsiteX22" fmla="*/ 688126 w 1831086"/>
                <a:gd name="connsiteY22" fmla="*/ 1612472 h 4011930"/>
                <a:gd name="connsiteX23" fmla="*/ 587313 w 1831086"/>
                <a:gd name="connsiteY23" fmla="*/ 2187173 h 4011930"/>
                <a:gd name="connsiteX24" fmla="*/ 557824 w 1831086"/>
                <a:gd name="connsiteY24" fmla="*/ 2378511 h 4011930"/>
                <a:gd name="connsiteX25" fmla="*/ 537935 w 1831086"/>
                <a:gd name="connsiteY25" fmla="*/ 2530073 h 4011930"/>
                <a:gd name="connsiteX26" fmla="*/ 538621 w 1831086"/>
                <a:gd name="connsiteY26" fmla="*/ 3224788 h 4011930"/>
                <a:gd name="connsiteX27" fmla="*/ 550280 w 1831086"/>
                <a:gd name="connsiteY27" fmla="*/ 3420927 h 4011930"/>
                <a:gd name="connsiteX28" fmla="*/ 528334 w 1831086"/>
                <a:gd name="connsiteY28" fmla="*/ 3635582 h 4011930"/>
                <a:gd name="connsiteX29" fmla="*/ 519419 w 1831086"/>
                <a:gd name="connsiteY29" fmla="*/ 3728165 h 4011930"/>
                <a:gd name="connsiteX30" fmla="*/ 568111 w 1831086"/>
                <a:gd name="connsiteY30" fmla="*/ 3818005 h 4011930"/>
                <a:gd name="connsiteX31" fmla="*/ 568796 w 1831086"/>
                <a:gd name="connsiteY31" fmla="*/ 3986712 h 4011930"/>
                <a:gd name="connsiteX32" fmla="*/ 500216 w 1831086"/>
                <a:gd name="connsiteY32" fmla="*/ 4008658 h 4011930"/>
                <a:gd name="connsiteX33" fmla="*/ 368543 w 1831086"/>
                <a:gd name="connsiteY33" fmla="*/ 4011401 h 4011930"/>
                <a:gd name="connsiteX34" fmla="*/ 116854 w 1831086"/>
                <a:gd name="connsiteY34" fmla="*/ 3837893 h 4011930"/>
                <a:gd name="connsiteX35" fmla="*/ 116168 w 1831086"/>
                <a:gd name="connsiteY35" fmla="*/ 3700733 h 4011930"/>
                <a:gd name="connsiteX36" fmla="*/ 13984 w 1831086"/>
                <a:gd name="connsiteY36" fmla="*/ 3615694 h 4011930"/>
                <a:gd name="connsiteX37" fmla="*/ 8498 w 1831086"/>
                <a:gd name="connsiteY37" fmla="*/ 3427785 h 4011930"/>
                <a:gd name="connsiteX38" fmla="*/ 19471 w 1831086"/>
                <a:gd name="connsiteY38" fmla="*/ 2896976 h 4011930"/>
                <a:gd name="connsiteX39" fmla="*/ 96280 w 1831086"/>
                <a:gd name="connsiteY39" fmla="*/ 1501372 h 4011930"/>
                <a:gd name="connsiteX40" fmla="*/ 172404 w 1831086"/>
                <a:gd name="connsiteY40" fmla="*/ 607775 h 4011930"/>
                <a:gd name="connsiteX41" fmla="*/ 213552 w 1831086"/>
                <a:gd name="connsiteY41" fmla="*/ 216183 h 4011930"/>
                <a:gd name="connsiteX42" fmla="*/ 247156 w 1831086"/>
                <a:gd name="connsiteY42" fmla="*/ 17987 h 4011930"/>
                <a:gd name="connsiteX43" fmla="*/ 950101 w 1831086"/>
                <a:gd name="connsiteY43" fmla="*/ 18673 h 4011930"/>
                <a:gd name="connsiteX44" fmla="*/ 982334 w 1831086"/>
                <a:gd name="connsiteY44" fmla="*/ 9758 h 4011930"/>
                <a:gd name="connsiteX45" fmla="*/ 1121551 w 1831086"/>
                <a:gd name="connsiteY45" fmla="*/ 156 h 4011930"/>
                <a:gd name="connsiteX46" fmla="*/ 1299859 w 1831086"/>
                <a:gd name="connsiteY46" fmla="*/ 26903 h 4011930"/>
                <a:gd name="connsiteX47" fmla="*/ 1304660 w 1831086"/>
                <a:gd name="connsiteY47" fmla="*/ 1554179 h 4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831086" h="4011930">
                  <a:moveTo>
                    <a:pt x="1304660" y="1554179"/>
                  </a:moveTo>
                  <a:cubicBezTo>
                    <a:pt x="1273799" y="2008179"/>
                    <a:pt x="1218935" y="2403200"/>
                    <a:pt x="1220992" y="2856514"/>
                  </a:cubicBezTo>
                  <a:cubicBezTo>
                    <a:pt x="1220992" y="2862000"/>
                    <a:pt x="1216191" y="2962127"/>
                    <a:pt x="1216191" y="2967613"/>
                  </a:cubicBezTo>
                  <a:cubicBezTo>
                    <a:pt x="1218935" y="3019048"/>
                    <a:pt x="1233336" y="3123290"/>
                    <a:pt x="1234708" y="3161695"/>
                  </a:cubicBezTo>
                  <a:cubicBezTo>
                    <a:pt x="1238137" y="3242619"/>
                    <a:pt x="1254596" y="3217244"/>
                    <a:pt x="1294373" y="3304341"/>
                  </a:cubicBezTo>
                  <a:cubicBezTo>
                    <a:pt x="1330034" y="3382522"/>
                    <a:pt x="1368439" y="3414755"/>
                    <a:pt x="1413016" y="3487450"/>
                  </a:cubicBezTo>
                  <a:cubicBezTo>
                    <a:pt x="1457593" y="3560144"/>
                    <a:pt x="1539203" y="3582090"/>
                    <a:pt x="1618756" y="3602664"/>
                  </a:cubicBezTo>
                  <a:cubicBezTo>
                    <a:pt x="1685279" y="3619123"/>
                    <a:pt x="1713396" y="3647241"/>
                    <a:pt x="1779919" y="3664386"/>
                  </a:cubicBezTo>
                  <a:cubicBezTo>
                    <a:pt x="1819010" y="3677416"/>
                    <a:pt x="1843013" y="3730909"/>
                    <a:pt x="1827239" y="3761770"/>
                  </a:cubicBezTo>
                  <a:lnTo>
                    <a:pt x="1823810" y="3772057"/>
                  </a:lnTo>
                  <a:cubicBezTo>
                    <a:pt x="1821067" y="3785087"/>
                    <a:pt x="1797064" y="3795374"/>
                    <a:pt x="1797064" y="3795374"/>
                  </a:cubicBezTo>
                  <a:lnTo>
                    <a:pt x="1795692" y="3797431"/>
                  </a:lnTo>
                  <a:cubicBezTo>
                    <a:pt x="1786777" y="3815262"/>
                    <a:pt x="1517943" y="3820063"/>
                    <a:pt x="1506285" y="3813890"/>
                  </a:cubicBezTo>
                  <a:cubicBezTo>
                    <a:pt x="1424675" y="3805661"/>
                    <a:pt x="1244995" y="3784401"/>
                    <a:pt x="1244995" y="3784401"/>
                  </a:cubicBezTo>
                  <a:cubicBezTo>
                    <a:pt x="1244309" y="3781658"/>
                    <a:pt x="1241566" y="3726108"/>
                    <a:pt x="1169557" y="3729537"/>
                  </a:cubicBezTo>
                  <a:cubicBezTo>
                    <a:pt x="1144183" y="3730909"/>
                    <a:pt x="1170243" y="3765199"/>
                    <a:pt x="1153784" y="3777543"/>
                  </a:cubicBezTo>
                  <a:cubicBezTo>
                    <a:pt x="1135267" y="3791259"/>
                    <a:pt x="1089319" y="3787830"/>
                    <a:pt x="1066687" y="3787144"/>
                  </a:cubicBezTo>
                  <a:cubicBezTo>
                    <a:pt x="1026225" y="3785773"/>
                    <a:pt x="849289" y="3803603"/>
                    <a:pt x="851346" y="3750797"/>
                  </a:cubicBezTo>
                  <a:cubicBezTo>
                    <a:pt x="856147" y="3690446"/>
                    <a:pt x="814313" y="3649298"/>
                    <a:pt x="821857" y="3593063"/>
                  </a:cubicBezTo>
                  <a:cubicBezTo>
                    <a:pt x="830772" y="3525854"/>
                    <a:pt x="790996" y="3438758"/>
                    <a:pt x="804712" y="3368120"/>
                  </a:cubicBezTo>
                  <a:cubicBezTo>
                    <a:pt x="813627" y="3324915"/>
                    <a:pt x="795796" y="3063625"/>
                    <a:pt x="784138" y="2921665"/>
                  </a:cubicBezTo>
                  <a:cubicBezTo>
                    <a:pt x="761506" y="2637058"/>
                    <a:pt x="753962" y="2359994"/>
                    <a:pt x="731331" y="2075387"/>
                  </a:cubicBezTo>
                  <a:cubicBezTo>
                    <a:pt x="727216" y="2023952"/>
                    <a:pt x="688126" y="1623445"/>
                    <a:pt x="688126" y="1612472"/>
                  </a:cubicBezTo>
                  <a:cubicBezTo>
                    <a:pt x="670981" y="1621387"/>
                    <a:pt x="587999" y="2181001"/>
                    <a:pt x="587313" y="2187173"/>
                  </a:cubicBezTo>
                  <a:cubicBezTo>
                    <a:pt x="559195" y="2231750"/>
                    <a:pt x="564682" y="2326390"/>
                    <a:pt x="557824" y="2378511"/>
                  </a:cubicBezTo>
                  <a:cubicBezTo>
                    <a:pt x="557824" y="2427889"/>
                    <a:pt x="544108" y="2480695"/>
                    <a:pt x="537935" y="2530073"/>
                  </a:cubicBezTo>
                  <a:cubicBezTo>
                    <a:pt x="507760" y="2759816"/>
                    <a:pt x="525591" y="2995045"/>
                    <a:pt x="538621" y="3224788"/>
                  </a:cubicBezTo>
                  <a:cubicBezTo>
                    <a:pt x="542736" y="3289939"/>
                    <a:pt x="546165" y="3355776"/>
                    <a:pt x="550280" y="3420927"/>
                  </a:cubicBezTo>
                  <a:cubicBezTo>
                    <a:pt x="553023" y="3470305"/>
                    <a:pt x="570168" y="3603350"/>
                    <a:pt x="528334" y="3635582"/>
                  </a:cubicBezTo>
                  <a:cubicBezTo>
                    <a:pt x="474842" y="3676730"/>
                    <a:pt x="477585" y="3669872"/>
                    <a:pt x="519419" y="3728165"/>
                  </a:cubicBezTo>
                  <a:cubicBezTo>
                    <a:pt x="539307" y="3756283"/>
                    <a:pt x="552337" y="3787830"/>
                    <a:pt x="568111" y="3818005"/>
                  </a:cubicBezTo>
                  <a:cubicBezTo>
                    <a:pt x="590056" y="3858467"/>
                    <a:pt x="640120" y="3975053"/>
                    <a:pt x="568796" y="3986712"/>
                  </a:cubicBezTo>
                  <a:cubicBezTo>
                    <a:pt x="537935" y="3999742"/>
                    <a:pt x="537935" y="3999742"/>
                    <a:pt x="500216" y="4008658"/>
                  </a:cubicBezTo>
                  <a:cubicBezTo>
                    <a:pt x="467298" y="4016201"/>
                    <a:pt x="401461" y="4014830"/>
                    <a:pt x="368543" y="4011401"/>
                  </a:cubicBezTo>
                  <a:cubicBezTo>
                    <a:pt x="267730" y="4000428"/>
                    <a:pt x="118226" y="3964081"/>
                    <a:pt x="116854" y="3837893"/>
                  </a:cubicBezTo>
                  <a:cubicBezTo>
                    <a:pt x="116168" y="3792631"/>
                    <a:pt x="124398" y="3745996"/>
                    <a:pt x="116168" y="3700733"/>
                  </a:cubicBezTo>
                  <a:cubicBezTo>
                    <a:pt x="107253" y="3652727"/>
                    <a:pt x="40045" y="3654785"/>
                    <a:pt x="13984" y="3615694"/>
                  </a:cubicBezTo>
                  <a:cubicBezTo>
                    <a:pt x="-15505" y="3569746"/>
                    <a:pt x="11241" y="3481963"/>
                    <a:pt x="8498" y="3427785"/>
                  </a:cubicBezTo>
                  <a:cubicBezTo>
                    <a:pt x="-2475" y="3250849"/>
                    <a:pt x="9869" y="3073912"/>
                    <a:pt x="19471" y="2896976"/>
                  </a:cubicBezTo>
                  <a:cubicBezTo>
                    <a:pt x="44159" y="2432003"/>
                    <a:pt x="59933" y="1965659"/>
                    <a:pt x="96280" y="1501372"/>
                  </a:cubicBezTo>
                  <a:cubicBezTo>
                    <a:pt x="119597" y="1203736"/>
                    <a:pt x="144286" y="905412"/>
                    <a:pt x="172404" y="607775"/>
                  </a:cubicBezTo>
                  <a:cubicBezTo>
                    <a:pt x="184748" y="477473"/>
                    <a:pt x="197779" y="346485"/>
                    <a:pt x="213552" y="216183"/>
                  </a:cubicBezTo>
                  <a:cubicBezTo>
                    <a:pt x="221096" y="154461"/>
                    <a:pt x="220410" y="75594"/>
                    <a:pt x="247156" y="17987"/>
                  </a:cubicBezTo>
                  <a:cubicBezTo>
                    <a:pt x="248528" y="14558"/>
                    <a:pt x="949415" y="22102"/>
                    <a:pt x="950101" y="18673"/>
                  </a:cubicBezTo>
                  <a:cubicBezTo>
                    <a:pt x="959017" y="9758"/>
                    <a:pt x="970675" y="10443"/>
                    <a:pt x="982334" y="9758"/>
                  </a:cubicBezTo>
                  <a:cubicBezTo>
                    <a:pt x="1028968" y="7014"/>
                    <a:pt x="1075603" y="3585"/>
                    <a:pt x="1121551" y="156"/>
                  </a:cubicBezTo>
                  <a:cubicBezTo>
                    <a:pt x="1139382" y="-1215"/>
                    <a:pt x="1286143" y="6329"/>
                    <a:pt x="1299859" y="26903"/>
                  </a:cubicBezTo>
                  <a:cubicBezTo>
                    <a:pt x="1298487" y="42676"/>
                    <a:pt x="1305345" y="1537034"/>
                    <a:pt x="1304660" y="155417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3793455-087B-4B35-958A-43A39282579F}"/>
                </a:ext>
              </a:extLst>
            </p:cNvPr>
            <p:cNvSpPr/>
            <p:nvPr/>
          </p:nvSpPr>
          <p:spPr>
            <a:xfrm flipH="1">
              <a:off x="10400920" y="1840542"/>
              <a:ext cx="591749" cy="1563521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B524778-2599-4C32-8F3F-EFAA7FABA209}"/>
                </a:ext>
              </a:extLst>
            </p:cNvPr>
            <p:cNvSpPr/>
            <p:nvPr/>
          </p:nvSpPr>
          <p:spPr>
            <a:xfrm flipH="1">
              <a:off x="9855906" y="1954549"/>
              <a:ext cx="722043" cy="2660158"/>
            </a:xfrm>
            <a:custGeom>
              <a:avLst/>
              <a:gdLst>
                <a:gd name="connsiteX0" fmla="*/ 0 w 912114"/>
                <a:gd name="connsiteY0" fmla="*/ 0 h 3360420"/>
                <a:gd name="connsiteX1" fmla="*/ 11659 w 912114"/>
                <a:gd name="connsiteY1" fmla="*/ 10287 h 3360420"/>
                <a:gd name="connsiteX2" fmla="*/ 32233 w 912114"/>
                <a:gd name="connsiteY2" fmla="*/ 99441 h 3360420"/>
                <a:gd name="connsiteX3" fmla="*/ 355244 w 912114"/>
                <a:gd name="connsiteY3" fmla="*/ 221513 h 3360420"/>
                <a:gd name="connsiteX4" fmla="*/ 639851 w 912114"/>
                <a:gd name="connsiteY4" fmla="*/ 691972 h 3360420"/>
                <a:gd name="connsiteX5" fmla="*/ 844220 w 912114"/>
                <a:gd name="connsiteY5" fmla="*/ 1599971 h 3360420"/>
                <a:gd name="connsiteX6" fmla="*/ 918286 w 912114"/>
                <a:gd name="connsiteY6" fmla="*/ 2125294 h 3360420"/>
                <a:gd name="connsiteX7" fmla="*/ 593903 w 912114"/>
                <a:gd name="connsiteY7" fmla="*/ 2111578 h 3360420"/>
                <a:gd name="connsiteX8" fmla="*/ 477317 w 912114"/>
                <a:gd name="connsiteY8" fmla="*/ 1719986 h 3360420"/>
                <a:gd name="connsiteX9" fmla="*/ 571271 w 912114"/>
                <a:gd name="connsiteY9" fmla="*/ 3339846 h 3360420"/>
                <a:gd name="connsiteX10" fmla="*/ 281178 w 912114"/>
                <a:gd name="connsiteY10" fmla="*/ 3367278 h 3360420"/>
                <a:gd name="connsiteX11" fmla="*/ 212598 w 912114"/>
                <a:gd name="connsiteY11" fmla="*/ 2028596 h 3360420"/>
                <a:gd name="connsiteX12" fmla="*/ 128245 w 912114"/>
                <a:gd name="connsiteY12" fmla="*/ 866851 h 3360420"/>
                <a:gd name="connsiteX13" fmla="*/ 0 w 912114"/>
                <a:gd name="connsiteY13" fmla="*/ 0 h 336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2114" h="3360420">
                  <a:moveTo>
                    <a:pt x="0" y="0"/>
                  </a:moveTo>
                  <a:cubicBezTo>
                    <a:pt x="12344" y="7544"/>
                    <a:pt x="11659" y="10287"/>
                    <a:pt x="11659" y="10287"/>
                  </a:cubicBezTo>
                  <a:lnTo>
                    <a:pt x="32233" y="99441"/>
                  </a:lnTo>
                  <a:cubicBezTo>
                    <a:pt x="32233" y="99441"/>
                    <a:pt x="237973" y="151562"/>
                    <a:pt x="355244" y="221513"/>
                  </a:cubicBezTo>
                  <a:cubicBezTo>
                    <a:pt x="472516" y="291465"/>
                    <a:pt x="619277" y="590474"/>
                    <a:pt x="639851" y="691972"/>
                  </a:cubicBezTo>
                  <a:cubicBezTo>
                    <a:pt x="660425" y="793471"/>
                    <a:pt x="799643" y="1282446"/>
                    <a:pt x="844220" y="1599971"/>
                  </a:cubicBezTo>
                  <a:cubicBezTo>
                    <a:pt x="888797" y="1917497"/>
                    <a:pt x="918286" y="2125294"/>
                    <a:pt x="918286" y="2125294"/>
                  </a:cubicBezTo>
                  <a:lnTo>
                    <a:pt x="593903" y="2111578"/>
                  </a:lnTo>
                  <a:lnTo>
                    <a:pt x="477317" y="1719986"/>
                  </a:lnTo>
                  <a:lnTo>
                    <a:pt x="571271" y="3339846"/>
                  </a:lnTo>
                  <a:lnTo>
                    <a:pt x="281178" y="3367278"/>
                  </a:lnTo>
                  <a:cubicBezTo>
                    <a:pt x="281178" y="3367278"/>
                    <a:pt x="236601" y="2406472"/>
                    <a:pt x="212598" y="2028596"/>
                  </a:cubicBezTo>
                  <a:cubicBezTo>
                    <a:pt x="188595" y="1654150"/>
                    <a:pt x="193396" y="1313993"/>
                    <a:pt x="128245" y="866851"/>
                  </a:cubicBezTo>
                  <a:cubicBezTo>
                    <a:pt x="81610" y="545211"/>
                    <a:pt x="5486" y="22014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E477B16-2428-4DC0-9408-F0524FE5F7DB}"/>
                </a:ext>
              </a:extLst>
            </p:cNvPr>
            <p:cNvSpPr/>
            <p:nvPr/>
          </p:nvSpPr>
          <p:spPr>
            <a:xfrm flipH="1">
              <a:off x="10485116" y="1158441"/>
              <a:ext cx="515745" cy="895767"/>
            </a:xfrm>
            <a:custGeom>
              <a:avLst/>
              <a:gdLst>
                <a:gd name="connsiteX0" fmla="*/ 622706 w 651510"/>
                <a:gd name="connsiteY0" fmla="*/ 160770 h 1131570"/>
                <a:gd name="connsiteX1" fmla="*/ 226314 w 651510"/>
                <a:gd name="connsiteY1" fmla="*/ 21553 h 1131570"/>
                <a:gd name="connsiteX2" fmla="*/ 23317 w 651510"/>
                <a:gd name="connsiteY2" fmla="*/ 235522 h 1131570"/>
                <a:gd name="connsiteX3" fmla="*/ 26746 w 651510"/>
                <a:gd name="connsiteY3" fmla="*/ 410401 h 1131570"/>
                <a:gd name="connsiteX4" fmla="*/ 0 w 651510"/>
                <a:gd name="connsiteY4" fmla="*/ 465951 h 1131570"/>
                <a:gd name="connsiteX5" fmla="*/ 74066 w 651510"/>
                <a:gd name="connsiteY5" fmla="*/ 652489 h 1131570"/>
                <a:gd name="connsiteX6" fmla="*/ 92583 w 651510"/>
                <a:gd name="connsiteY6" fmla="*/ 697751 h 1131570"/>
                <a:gd name="connsiteX7" fmla="*/ 73381 w 651510"/>
                <a:gd name="connsiteY7" fmla="*/ 863029 h 1131570"/>
                <a:gd name="connsiteX8" fmla="*/ 104242 w 651510"/>
                <a:gd name="connsiteY8" fmla="*/ 925437 h 1131570"/>
                <a:gd name="connsiteX9" fmla="*/ 306553 w 651510"/>
                <a:gd name="connsiteY9" fmla="*/ 1084543 h 1131570"/>
                <a:gd name="connsiteX10" fmla="*/ 367589 w 651510"/>
                <a:gd name="connsiteY10" fmla="*/ 1132549 h 1131570"/>
                <a:gd name="connsiteX11" fmla="*/ 434111 w 651510"/>
                <a:gd name="connsiteY11" fmla="*/ 1107860 h 1131570"/>
                <a:gd name="connsiteX12" fmla="*/ 517093 w 651510"/>
                <a:gd name="connsiteY12" fmla="*/ 959041 h 1131570"/>
                <a:gd name="connsiteX13" fmla="*/ 509549 w 651510"/>
                <a:gd name="connsiteY13" fmla="*/ 887032 h 1131570"/>
                <a:gd name="connsiteX14" fmla="*/ 643966 w 651510"/>
                <a:gd name="connsiteY14" fmla="*/ 576365 h 1131570"/>
                <a:gd name="connsiteX15" fmla="*/ 649453 w 651510"/>
                <a:gd name="connsiteY15" fmla="*/ 461150 h 1131570"/>
                <a:gd name="connsiteX16" fmla="*/ 622706 w 651510"/>
                <a:gd name="connsiteY16" fmla="*/ 160770 h 113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1510" h="1131570">
                  <a:moveTo>
                    <a:pt x="622706" y="160770"/>
                  </a:moveTo>
                  <a:cubicBezTo>
                    <a:pt x="554812" y="8522"/>
                    <a:pt x="386105" y="-29882"/>
                    <a:pt x="226314" y="21553"/>
                  </a:cubicBezTo>
                  <a:cubicBezTo>
                    <a:pt x="124130" y="54471"/>
                    <a:pt x="45949" y="123051"/>
                    <a:pt x="23317" y="235522"/>
                  </a:cubicBezTo>
                  <a:cubicBezTo>
                    <a:pt x="12344" y="289700"/>
                    <a:pt x="28118" y="410401"/>
                    <a:pt x="26746" y="410401"/>
                  </a:cubicBezTo>
                  <a:cubicBezTo>
                    <a:pt x="4115" y="413830"/>
                    <a:pt x="0" y="440576"/>
                    <a:pt x="0" y="465951"/>
                  </a:cubicBezTo>
                  <a:cubicBezTo>
                    <a:pt x="0" y="540017"/>
                    <a:pt x="20574" y="613398"/>
                    <a:pt x="74066" y="652489"/>
                  </a:cubicBezTo>
                  <a:cubicBezTo>
                    <a:pt x="89154" y="663461"/>
                    <a:pt x="93269" y="678549"/>
                    <a:pt x="92583" y="697751"/>
                  </a:cubicBezTo>
                  <a:cubicBezTo>
                    <a:pt x="89840" y="789649"/>
                    <a:pt x="72009" y="851371"/>
                    <a:pt x="73381" y="863029"/>
                  </a:cubicBezTo>
                  <a:cubicBezTo>
                    <a:pt x="70637" y="890461"/>
                    <a:pt x="82982" y="908978"/>
                    <a:pt x="104242" y="925437"/>
                  </a:cubicBezTo>
                  <a:cubicBezTo>
                    <a:pt x="171450" y="978244"/>
                    <a:pt x="240716" y="1030364"/>
                    <a:pt x="306553" y="1084543"/>
                  </a:cubicBezTo>
                  <a:cubicBezTo>
                    <a:pt x="316840" y="1092772"/>
                    <a:pt x="357988" y="1124319"/>
                    <a:pt x="367589" y="1132549"/>
                  </a:cubicBezTo>
                  <a:cubicBezTo>
                    <a:pt x="373075" y="1135978"/>
                    <a:pt x="416966" y="1144207"/>
                    <a:pt x="434111" y="1107860"/>
                  </a:cubicBezTo>
                  <a:cubicBezTo>
                    <a:pt x="460172" y="1052996"/>
                    <a:pt x="486232" y="1011848"/>
                    <a:pt x="517093" y="959041"/>
                  </a:cubicBezTo>
                  <a:cubicBezTo>
                    <a:pt x="517093" y="954926"/>
                    <a:pt x="481432" y="924751"/>
                    <a:pt x="509549" y="887032"/>
                  </a:cubicBezTo>
                  <a:cubicBezTo>
                    <a:pt x="565099" y="812966"/>
                    <a:pt x="637794" y="593510"/>
                    <a:pt x="643966" y="576365"/>
                  </a:cubicBezTo>
                  <a:cubicBezTo>
                    <a:pt x="655625" y="527673"/>
                    <a:pt x="643280" y="489954"/>
                    <a:pt x="649453" y="461150"/>
                  </a:cubicBezTo>
                  <a:cubicBezTo>
                    <a:pt x="665912" y="398743"/>
                    <a:pt x="659054" y="226607"/>
                    <a:pt x="622706" y="16077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601572-1DDD-46CE-B441-59A0BFBC3686}"/>
                </a:ext>
              </a:extLst>
            </p:cNvPr>
            <p:cNvSpPr/>
            <p:nvPr/>
          </p:nvSpPr>
          <p:spPr>
            <a:xfrm flipH="1">
              <a:off x="10593150" y="1786253"/>
              <a:ext cx="276874" cy="271445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827027D-17F0-41CC-AA4E-116C4062959D}"/>
                </a:ext>
              </a:extLst>
            </p:cNvPr>
            <p:cNvSpPr/>
            <p:nvPr/>
          </p:nvSpPr>
          <p:spPr>
            <a:xfrm flipH="1">
              <a:off x="10395539" y="2270153"/>
              <a:ext cx="114007" cy="244300"/>
            </a:xfrm>
            <a:custGeom>
              <a:avLst/>
              <a:gdLst>
                <a:gd name="connsiteX0" fmla="*/ 0 w 144018"/>
                <a:gd name="connsiteY0" fmla="*/ 4566 h 308610"/>
                <a:gd name="connsiteX1" fmla="*/ 19888 w 144018"/>
                <a:gd name="connsiteY1" fmla="*/ 7309 h 308610"/>
                <a:gd name="connsiteX2" fmla="*/ 28804 w 144018"/>
                <a:gd name="connsiteY2" fmla="*/ 73146 h 308610"/>
                <a:gd name="connsiteX3" fmla="*/ 75438 w 144018"/>
                <a:gd name="connsiteY3" fmla="*/ 239109 h 308610"/>
                <a:gd name="connsiteX4" fmla="*/ 104242 w 144018"/>
                <a:gd name="connsiteY4" fmla="*/ 280943 h 308610"/>
                <a:gd name="connsiteX5" fmla="*/ 143332 w 144018"/>
                <a:gd name="connsiteY5" fmla="*/ 297402 h 308610"/>
                <a:gd name="connsiteX6" fmla="*/ 143332 w 144018"/>
                <a:gd name="connsiteY6" fmla="*/ 314547 h 308610"/>
                <a:gd name="connsiteX7" fmla="*/ 60350 w 144018"/>
                <a:gd name="connsiteY7" fmla="*/ 243910 h 308610"/>
                <a:gd name="connsiteX8" fmla="*/ 4115 w 144018"/>
                <a:gd name="connsiteY8" fmla="*/ 29940 h 308610"/>
                <a:gd name="connsiteX9" fmla="*/ 0 w 144018"/>
                <a:gd name="connsiteY9" fmla="*/ 4566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18" h="308610">
                  <a:moveTo>
                    <a:pt x="0" y="4566"/>
                  </a:moveTo>
                  <a:cubicBezTo>
                    <a:pt x="9601" y="-3664"/>
                    <a:pt x="13716" y="451"/>
                    <a:pt x="19888" y="7309"/>
                  </a:cubicBezTo>
                  <a:cubicBezTo>
                    <a:pt x="21260" y="32684"/>
                    <a:pt x="24689" y="52572"/>
                    <a:pt x="28804" y="73146"/>
                  </a:cubicBezTo>
                  <a:cubicBezTo>
                    <a:pt x="40462" y="129381"/>
                    <a:pt x="58979" y="202762"/>
                    <a:pt x="75438" y="239109"/>
                  </a:cubicBezTo>
                  <a:cubicBezTo>
                    <a:pt x="80924" y="250082"/>
                    <a:pt x="97384" y="274085"/>
                    <a:pt x="104242" y="280943"/>
                  </a:cubicBezTo>
                  <a:cubicBezTo>
                    <a:pt x="114529" y="289173"/>
                    <a:pt x="128930" y="297402"/>
                    <a:pt x="143332" y="297402"/>
                  </a:cubicBezTo>
                  <a:cubicBezTo>
                    <a:pt x="148133" y="302889"/>
                    <a:pt x="148133" y="309061"/>
                    <a:pt x="143332" y="314547"/>
                  </a:cubicBezTo>
                  <a:cubicBezTo>
                    <a:pt x="102184" y="307004"/>
                    <a:pt x="76810" y="280257"/>
                    <a:pt x="60350" y="243910"/>
                  </a:cubicBezTo>
                  <a:cubicBezTo>
                    <a:pt x="31547" y="174644"/>
                    <a:pt x="14402" y="104007"/>
                    <a:pt x="4115" y="29940"/>
                  </a:cubicBezTo>
                  <a:cubicBezTo>
                    <a:pt x="3429" y="21711"/>
                    <a:pt x="2057" y="12110"/>
                    <a:pt x="0" y="45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99D4C7-8BE3-458D-8D9B-E8FEC8962A5E}"/>
                </a:ext>
              </a:extLst>
            </p:cNvPr>
            <p:cNvSpPr/>
            <p:nvPr/>
          </p:nvSpPr>
          <p:spPr>
            <a:xfrm flipH="1">
              <a:off x="10259273" y="2247709"/>
              <a:ext cx="59718" cy="244300"/>
            </a:xfrm>
            <a:custGeom>
              <a:avLst/>
              <a:gdLst>
                <a:gd name="connsiteX0" fmla="*/ 0 w 75438"/>
                <a:gd name="connsiteY0" fmla="*/ 9601 h 308610"/>
                <a:gd name="connsiteX1" fmla="*/ 17145 w 75438"/>
                <a:gd name="connsiteY1" fmla="*/ 0 h 308610"/>
                <a:gd name="connsiteX2" fmla="*/ 75438 w 75438"/>
                <a:gd name="connsiteY2" fmla="*/ 233858 h 308610"/>
                <a:gd name="connsiteX3" fmla="*/ 75438 w 75438"/>
                <a:gd name="connsiteY3" fmla="*/ 279121 h 308610"/>
                <a:gd name="connsiteX4" fmla="*/ 65151 w 75438"/>
                <a:gd name="connsiteY4" fmla="*/ 311353 h 308610"/>
                <a:gd name="connsiteX5" fmla="*/ 47320 w 75438"/>
                <a:gd name="connsiteY5" fmla="*/ 296951 h 308610"/>
                <a:gd name="connsiteX6" fmla="*/ 61722 w 75438"/>
                <a:gd name="connsiteY6" fmla="*/ 256489 h 308610"/>
                <a:gd name="connsiteX7" fmla="*/ 57607 w 75438"/>
                <a:gd name="connsiteY7" fmla="*/ 225628 h 308610"/>
                <a:gd name="connsiteX8" fmla="*/ 5487 w 75438"/>
                <a:gd name="connsiteY8" fmla="*/ 25375 h 308610"/>
                <a:gd name="connsiteX9" fmla="*/ 0 w 75438"/>
                <a:gd name="connsiteY9" fmla="*/ 9601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438" h="308610">
                  <a:moveTo>
                    <a:pt x="0" y="9601"/>
                  </a:moveTo>
                  <a:cubicBezTo>
                    <a:pt x="6172" y="3429"/>
                    <a:pt x="11659" y="6172"/>
                    <a:pt x="17145" y="0"/>
                  </a:cubicBezTo>
                  <a:cubicBezTo>
                    <a:pt x="45263" y="100127"/>
                    <a:pt x="62408" y="153619"/>
                    <a:pt x="75438" y="233858"/>
                  </a:cubicBezTo>
                  <a:cubicBezTo>
                    <a:pt x="78181" y="248945"/>
                    <a:pt x="78181" y="264033"/>
                    <a:pt x="75438" y="279121"/>
                  </a:cubicBezTo>
                  <a:cubicBezTo>
                    <a:pt x="71323" y="292837"/>
                    <a:pt x="69266" y="297637"/>
                    <a:pt x="65151" y="311353"/>
                  </a:cubicBezTo>
                  <a:cubicBezTo>
                    <a:pt x="56236" y="314782"/>
                    <a:pt x="53493" y="304495"/>
                    <a:pt x="47320" y="296951"/>
                  </a:cubicBezTo>
                  <a:cubicBezTo>
                    <a:pt x="58293" y="285979"/>
                    <a:pt x="61036" y="277749"/>
                    <a:pt x="61722" y="256489"/>
                  </a:cubicBezTo>
                  <a:cubicBezTo>
                    <a:pt x="59665" y="243459"/>
                    <a:pt x="60351" y="233172"/>
                    <a:pt x="57607" y="225628"/>
                  </a:cubicBezTo>
                  <a:cubicBezTo>
                    <a:pt x="44577" y="157734"/>
                    <a:pt x="28804" y="100127"/>
                    <a:pt x="5487" y="25375"/>
                  </a:cubicBezTo>
                  <a:cubicBezTo>
                    <a:pt x="4801" y="21946"/>
                    <a:pt x="2058" y="13030"/>
                    <a:pt x="0" y="960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757180A-B953-4A7A-81F7-9EBA0A55D514}"/>
                </a:ext>
              </a:extLst>
            </p:cNvPr>
            <p:cNvSpPr/>
            <p:nvPr/>
          </p:nvSpPr>
          <p:spPr>
            <a:xfrm flipH="1">
              <a:off x="10374365" y="2499739"/>
              <a:ext cx="21716" cy="21716"/>
            </a:xfrm>
            <a:custGeom>
              <a:avLst/>
              <a:gdLst>
                <a:gd name="connsiteX0" fmla="*/ 0 w 27432"/>
                <a:gd name="connsiteY0" fmla="*/ 24526 h 27432"/>
                <a:gd name="connsiteX1" fmla="*/ 0 w 27432"/>
                <a:gd name="connsiteY1" fmla="*/ 7381 h 27432"/>
                <a:gd name="connsiteX2" fmla="*/ 30861 w 27432"/>
                <a:gd name="connsiteY2" fmla="*/ 8067 h 27432"/>
                <a:gd name="connsiteX3" fmla="*/ 30861 w 27432"/>
                <a:gd name="connsiteY3" fmla="*/ 23154 h 27432"/>
                <a:gd name="connsiteX4" fmla="*/ 0 w 27432"/>
                <a:gd name="connsiteY4" fmla="*/ 24526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27432">
                  <a:moveTo>
                    <a:pt x="0" y="24526"/>
                  </a:moveTo>
                  <a:cubicBezTo>
                    <a:pt x="0" y="19040"/>
                    <a:pt x="0" y="12867"/>
                    <a:pt x="0" y="7381"/>
                  </a:cubicBezTo>
                  <a:cubicBezTo>
                    <a:pt x="10287" y="-2906"/>
                    <a:pt x="21260" y="-2220"/>
                    <a:pt x="30861" y="8067"/>
                  </a:cubicBezTo>
                  <a:cubicBezTo>
                    <a:pt x="35662" y="12867"/>
                    <a:pt x="34976" y="18354"/>
                    <a:pt x="30861" y="23154"/>
                  </a:cubicBezTo>
                  <a:cubicBezTo>
                    <a:pt x="21260" y="34127"/>
                    <a:pt x="10287" y="34127"/>
                    <a:pt x="0" y="2452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B412C01-F8FF-462C-BED9-B8F82FB92575}"/>
                </a:ext>
              </a:extLst>
            </p:cNvPr>
            <p:cNvSpPr/>
            <p:nvPr/>
          </p:nvSpPr>
          <p:spPr>
            <a:xfrm flipH="1">
              <a:off x="10269294" y="2479523"/>
              <a:ext cx="27144" cy="27144"/>
            </a:xfrm>
            <a:custGeom>
              <a:avLst/>
              <a:gdLst>
                <a:gd name="connsiteX0" fmla="*/ 16088 w 34290"/>
                <a:gd name="connsiteY0" fmla="*/ 0 h 34290"/>
                <a:gd name="connsiteX1" fmla="*/ 38719 w 34290"/>
                <a:gd name="connsiteY1" fmla="*/ 6172 h 34290"/>
                <a:gd name="connsiteX2" fmla="*/ 18831 w 34290"/>
                <a:gd name="connsiteY2" fmla="*/ 35662 h 34290"/>
                <a:gd name="connsiteX3" fmla="*/ 314 w 34290"/>
                <a:gd name="connsiteY3" fmla="*/ 28804 h 34290"/>
                <a:gd name="connsiteX4" fmla="*/ 16088 w 34290"/>
                <a:gd name="connsiteY4" fmla="*/ 0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4290">
                  <a:moveTo>
                    <a:pt x="16088" y="0"/>
                  </a:moveTo>
                  <a:cubicBezTo>
                    <a:pt x="23631" y="1372"/>
                    <a:pt x="32547" y="-686"/>
                    <a:pt x="38719" y="6172"/>
                  </a:cubicBezTo>
                  <a:cubicBezTo>
                    <a:pt x="40776" y="17145"/>
                    <a:pt x="32547" y="34290"/>
                    <a:pt x="18831" y="35662"/>
                  </a:cubicBezTo>
                  <a:cubicBezTo>
                    <a:pt x="11973" y="36347"/>
                    <a:pt x="2372" y="39091"/>
                    <a:pt x="314" y="28804"/>
                  </a:cubicBezTo>
                  <a:cubicBezTo>
                    <a:pt x="-1057" y="19202"/>
                    <a:pt x="1686" y="2057"/>
                    <a:pt x="16088" y="0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09089-9C60-4037-AB4A-6613550DCEE4}"/>
                </a:ext>
              </a:extLst>
            </p:cNvPr>
            <p:cNvSpPr/>
            <p:nvPr/>
          </p:nvSpPr>
          <p:spPr>
            <a:xfrm flipH="1">
              <a:off x="10404240" y="3355747"/>
              <a:ext cx="5429" cy="3800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41A26E1-E976-4DC3-B8A7-1786B359905D}"/>
                </a:ext>
              </a:extLst>
            </p:cNvPr>
            <p:cNvSpPr/>
            <p:nvPr/>
          </p:nvSpPr>
          <p:spPr>
            <a:xfrm flipH="1">
              <a:off x="10786706" y="4757486"/>
              <a:ext cx="5429" cy="38002"/>
            </a:xfrm>
            <a:custGeom>
              <a:avLst/>
              <a:gdLst>
                <a:gd name="connsiteX0" fmla="*/ 1048 w 0"/>
                <a:gd name="connsiteY0" fmla="*/ 0 h 48006"/>
                <a:gd name="connsiteX1" fmla="*/ 5849 w 0"/>
                <a:gd name="connsiteY1" fmla="*/ 49377 h 48006"/>
                <a:gd name="connsiteX2" fmla="*/ 1048 w 0"/>
                <a:gd name="connsiteY2" fmla="*/ 0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1048" y="0"/>
                  </a:moveTo>
                  <a:cubicBezTo>
                    <a:pt x="7906" y="15773"/>
                    <a:pt x="6535" y="32918"/>
                    <a:pt x="5849" y="49377"/>
                  </a:cubicBezTo>
                  <a:cubicBezTo>
                    <a:pt x="-5124" y="33604"/>
                    <a:pt x="3106" y="16459"/>
                    <a:pt x="1048" y="0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FEC6C0B-B462-4444-B086-0A7E507D6B6A}"/>
                </a:ext>
              </a:extLst>
            </p:cNvPr>
            <p:cNvSpPr/>
            <p:nvPr/>
          </p:nvSpPr>
          <p:spPr>
            <a:xfrm flipH="1">
              <a:off x="10790402" y="4815033"/>
              <a:ext cx="5429" cy="27144"/>
            </a:xfrm>
            <a:custGeom>
              <a:avLst/>
              <a:gdLst>
                <a:gd name="connsiteX0" fmla="*/ 4346 w 0"/>
                <a:gd name="connsiteY0" fmla="*/ 0 h 34290"/>
                <a:gd name="connsiteX1" fmla="*/ 4346 w 0"/>
                <a:gd name="connsiteY1" fmla="*/ 36347 h 34290"/>
                <a:gd name="connsiteX2" fmla="*/ 4346 w 0"/>
                <a:gd name="connsiteY2" fmla="*/ 0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34290">
                  <a:moveTo>
                    <a:pt x="4346" y="0"/>
                  </a:moveTo>
                  <a:cubicBezTo>
                    <a:pt x="4346" y="10973"/>
                    <a:pt x="4346" y="21260"/>
                    <a:pt x="4346" y="36347"/>
                  </a:cubicBezTo>
                  <a:cubicBezTo>
                    <a:pt x="-3883" y="22631"/>
                    <a:pt x="1603" y="11659"/>
                    <a:pt x="4346" y="0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EF2BC21-CDBF-4555-9EA4-FE9E5A7A6EED}"/>
                </a:ext>
              </a:extLst>
            </p:cNvPr>
            <p:cNvSpPr/>
            <p:nvPr/>
          </p:nvSpPr>
          <p:spPr>
            <a:xfrm flipH="1">
              <a:off x="10490752" y="1627729"/>
              <a:ext cx="5429" cy="27144"/>
            </a:xfrm>
            <a:custGeom>
              <a:avLst/>
              <a:gdLst>
                <a:gd name="connsiteX0" fmla="*/ 948 w 0"/>
                <a:gd name="connsiteY0" fmla="*/ 40462 h 34290"/>
                <a:gd name="connsiteX1" fmla="*/ 5748 w 0"/>
                <a:gd name="connsiteY1" fmla="*/ 0 h 34290"/>
                <a:gd name="connsiteX2" fmla="*/ 948 w 0"/>
                <a:gd name="connsiteY2" fmla="*/ 40462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34290">
                  <a:moveTo>
                    <a:pt x="948" y="40462"/>
                  </a:moveTo>
                  <a:cubicBezTo>
                    <a:pt x="1634" y="26746"/>
                    <a:pt x="-3853" y="12344"/>
                    <a:pt x="5748" y="0"/>
                  </a:cubicBezTo>
                  <a:cubicBezTo>
                    <a:pt x="3691" y="13716"/>
                    <a:pt x="10549" y="28118"/>
                    <a:pt x="948" y="40462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0B6867-1AC7-4388-9F31-5E20F77ABB9B}"/>
                </a:ext>
              </a:extLst>
            </p:cNvPr>
            <p:cNvSpPr/>
            <p:nvPr/>
          </p:nvSpPr>
          <p:spPr>
            <a:xfrm flipH="1">
              <a:off x="10472108" y="1467034"/>
              <a:ext cx="5429" cy="21716"/>
            </a:xfrm>
            <a:custGeom>
              <a:avLst/>
              <a:gdLst>
                <a:gd name="connsiteX0" fmla="*/ 27 w 0"/>
                <a:gd name="connsiteY0" fmla="*/ 31547 h 27432"/>
                <a:gd name="connsiteX1" fmla="*/ 4828 w 0"/>
                <a:gd name="connsiteY1" fmla="*/ 0 h 27432"/>
                <a:gd name="connsiteX2" fmla="*/ 27 w 0"/>
                <a:gd name="connsiteY2" fmla="*/ 31547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7432">
                  <a:moveTo>
                    <a:pt x="27" y="31547"/>
                  </a:moveTo>
                  <a:cubicBezTo>
                    <a:pt x="27" y="20574"/>
                    <a:pt x="-658" y="10287"/>
                    <a:pt x="4828" y="0"/>
                  </a:cubicBezTo>
                  <a:cubicBezTo>
                    <a:pt x="4142" y="10287"/>
                    <a:pt x="8943" y="21946"/>
                    <a:pt x="27" y="31547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66CEA81-F6A5-418F-9661-27A6674780A0}"/>
                </a:ext>
              </a:extLst>
            </p:cNvPr>
            <p:cNvSpPr/>
            <p:nvPr/>
          </p:nvSpPr>
          <p:spPr>
            <a:xfrm flipH="1">
              <a:off x="10474844" y="1144710"/>
              <a:ext cx="515745" cy="374594"/>
            </a:xfrm>
            <a:custGeom>
              <a:avLst/>
              <a:gdLst>
                <a:gd name="connsiteX0" fmla="*/ 653622 w 651510"/>
                <a:gd name="connsiteY0" fmla="*/ 289216 h 473202"/>
                <a:gd name="connsiteX1" fmla="*/ 635791 w 651510"/>
                <a:gd name="connsiteY1" fmla="*/ 214464 h 473202"/>
                <a:gd name="connsiteX2" fmla="*/ 628247 w 651510"/>
                <a:gd name="connsiteY2" fmla="*/ 198005 h 473202"/>
                <a:gd name="connsiteX3" fmla="*/ 623447 w 651510"/>
                <a:gd name="connsiteY3" fmla="*/ 187032 h 473202"/>
                <a:gd name="connsiteX4" fmla="*/ 589842 w 651510"/>
                <a:gd name="connsiteY4" fmla="*/ 129425 h 473202"/>
                <a:gd name="connsiteX5" fmla="*/ 577498 w 651510"/>
                <a:gd name="connsiteY5" fmla="*/ 112965 h 473202"/>
                <a:gd name="connsiteX6" fmla="*/ 537722 w 651510"/>
                <a:gd name="connsiteY6" fmla="*/ 75246 h 473202"/>
                <a:gd name="connsiteX7" fmla="*/ 522634 w 651510"/>
                <a:gd name="connsiteY7" fmla="*/ 67017 h 473202"/>
                <a:gd name="connsiteX8" fmla="*/ 510975 w 651510"/>
                <a:gd name="connsiteY8" fmla="*/ 55358 h 473202"/>
                <a:gd name="connsiteX9" fmla="*/ 503432 w 651510"/>
                <a:gd name="connsiteY9" fmla="*/ 52615 h 473202"/>
                <a:gd name="connsiteX10" fmla="*/ 488344 w 651510"/>
                <a:gd name="connsiteY10" fmla="*/ 40956 h 473202"/>
                <a:gd name="connsiteX11" fmla="*/ 467770 w 651510"/>
                <a:gd name="connsiteY11" fmla="*/ 30669 h 473202"/>
                <a:gd name="connsiteX12" fmla="*/ 443081 w 651510"/>
                <a:gd name="connsiteY12" fmla="*/ 19697 h 473202"/>
                <a:gd name="connsiteX13" fmla="*/ 423879 w 651510"/>
                <a:gd name="connsiteY13" fmla="*/ 16953 h 473202"/>
                <a:gd name="connsiteX14" fmla="*/ 203051 w 651510"/>
                <a:gd name="connsiteY14" fmla="*/ 31355 h 473202"/>
                <a:gd name="connsiteX15" fmla="*/ 6227 w 651510"/>
                <a:gd name="connsiteY15" fmla="*/ 252183 h 473202"/>
                <a:gd name="connsiteX16" fmla="*/ 4855 w 651510"/>
                <a:gd name="connsiteY16" fmla="*/ 414717 h 473202"/>
                <a:gd name="connsiteX17" fmla="*/ 13085 w 651510"/>
                <a:gd name="connsiteY17" fmla="*/ 427062 h 473202"/>
                <a:gd name="connsiteX18" fmla="*/ 72063 w 651510"/>
                <a:gd name="connsiteY18" fmla="*/ 468210 h 473202"/>
                <a:gd name="connsiteX19" fmla="*/ 107725 w 651510"/>
                <a:gd name="connsiteY19" fmla="*/ 459980 h 473202"/>
                <a:gd name="connsiteX20" fmla="*/ 142015 w 651510"/>
                <a:gd name="connsiteY20" fmla="*/ 361225 h 473202"/>
                <a:gd name="connsiteX21" fmla="*/ 166018 w 651510"/>
                <a:gd name="connsiteY21" fmla="*/ 295388 h 473202"/>
                <a:gd name="connsiteX22" fmla="*/ 212652 w 651510"/>
                <a:gd name="connsiteY22" fmla="*/ 216521 h 473202"/>
                <a:gd name="connsiteX23" fmla="*/ 242142 w 651510"/>
                <a:gd name="connsiteY23" fmla="*/ 209663 h 473202"/>
                <a:gd name="connsiteX24" fmla="*/ 260658 w 651510"/>
                <a:gd name="connsiteY24" fmla="*/ 211721 h 473202"/>
                <a:gd name="connsiteX25" fmla="*/ 298377 w 651510"/>
                <a:gd name="connsiteY25" fmla="*/ 211035 h 473202"/>
                <a:gd name="connsiteX26" fmla="*/ 336096 w 651510"/>
                <a:gd name="connsiteY26" fmla="*/ 213092 h 473202"/>
                <a:gd name="connsiteX27" fmla="*/ 369015 w 651510"/>
                <a:gd name="connsiteY27" fmla="*/ 210349 h 473202"/>
                <a:gd name="connsiteX28" fmla="*/ 404676 w 651510"/>
                <a:gd name="connsiteY28" fmla="*/ 216521 h 473202"/>
                <a:gd name="connsiteX29" fmla="*/ 502746 w 651510"/>
                <a:gd name="connsiteY29" fmla="*/ 226122 h 473202"/>
                <a:gd name="connsiteX30" fmla="*/ 524691 w 651510"/>
                <a:gd name="connsiteY30" fmla="*/ 225437 h 473202"/>
                <a:gd name="connsiteX31" fmla="*/ 550752 w 651510"/>
                <a:gd name="connsiteY31" fmla="*/ 234352 h 473202"/>
                <a:gd name="connsiteX32" fmla="*/ 594643 w 651510"/>
                <a:gd name="connsiteY32" fmla="*/ 252869 h 473202"/>
                <a:gd name="connsiteX33" fmla="*/ 608359 w 651510"/>
                <a:gd name="connsiteY33" fmla="*/ 290588 h 473202"/>
                <a:gd name="connsiteX34" fmla="*/ 612474 w 651510"/>
                <a:gd name="connsiteY34" fmla="*/ 328307 h 473202"/>
                <a:gd name="connsiteX35" fmla="*/ 615903 w 651510"/>
                <a:gd name="connsiteY35" fmla="*/ 340651 h 473202"/>
                <a:gd name="connsiteX36" fmla="*/ 615903 w 651510"/>
                <a:gd name="connsiteY36" fmla="*/ 351624 h 473202"/>
                <a:gd name="connsiteX37" fmla="*/ 615903 w 651510"/>
                <a:gd name="connsiteY37" fmla="*/ 371512 h 473202"/>
                <a:gd name="connsiteX38" fmla="*/ 620018 w 651510"/>
                <a:gd name="connsiteY38" fmla="*/ 405116 h 473202"/>
                <a:gd name="connsiteX39" fmla="*/ 636477 w 651510"/>
                <a:gd name="connsiteY39" fmla="*/ 479868 h 473202"/>
                <a:gd name="connsiteX40" fmla="*/ 645392 w 651510"/>
                <a:gd name="connsiteY40" fmla="*/ 457237 h 473202"/>
                <a:gd name="connsiteX41" fmla="*/ 648821 w 651510"/>
                <a:gd name="connsiteY41" fmla="*/ 440092 h 473202"/>
                <a:gd name="connsiteX42" fmla="*/ 653622 w 651510"/>
                <a:gd name="connsiteY42" fmla="*/ 408545 h 473202"/>
                <a:gd name="connsiteX43" fmla="*/ 656365 w 651510"/>
                <a:gd name="connsiteY43" fmla="*/ 371512 h 473202"/>
                <a:gd name="connsiteX44" fmla="*/ 653622 w 651510"/>
                <a:gd name="connsiteY44" fmla="*/ 289216 h 47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51510" h="473202">
                  <a:moveTo>
                    <a:pt x="653622" y="289216"/>
                  </a:moveTo>
                  <a:cubicBezTo>
                    <a:pt x="647450" y="264527"/>
                    <a:pt x="641963" y="239153"/>
                    <a:pt x="635791" y="214464"/>
                  </a:cubicBezTo>
                  <a:cubicBezTo>
                    <a:pt x="629619" y="210349"/>
                    <a:pt x="637163" y="200748"/>
                    <a:pt x="628247" y="198005"/>
                  </a:cubicBezTo>
                  <a:cubicBezTo>
                    <a:pt x="623447" y="195947"/>
                    <a:pt x="623447" y="191147"/>
                    <a:pt x="623447" y="187032"/>
                  </a:cubicBezTo>
                  <a:cubicBezTo>
                    <a:pt x="617960" y="160286"/>
                    <a:pt x="611788" y="145198"/>
                    <a:pt x="589842" y="129425"/>
                  </a:cubicBezTo>
                  <a:cubicBezTo>
                    <a:pt x="588471" y="127367"/>
                    <a:pt x="578870" y="115023"/>
                    <a:pt x="577498" y="112965"/>
                  </a:cubicBezTo>
                  <a:cubicBezTo>
                    <a:pt x="566525" y="92391"/>
                    <a:pt x="559667" y="84162"/>
                    <a:pt x="537722" y="75246"/>
                  </a:cubicBezTo>
                  <a:cubicBezTo>
                    <a:pt x="532921" y="75246"/>
                    <a:pt x="523320" y="73189"/>
                    <a:pt x="522634" y="67017"/>
                  </a:cubicBezTo>
                  <a:cubicBezTo>
                    <a:pt x="519891" y="60845"/>
                    <a:pt x="518519" y="56044"/>
                    <a:pt x="510975" y="55358"/>
                  </a:cubicBezTo>
                  <a:cubicBezTo>
                    <a:pt x="508918" y="56044"/>
                    <a:pt x="504117" y="54672"/>
                    <a:pt x="503432" y="52615"/>
                  </a:cubicBezTo>
                  <a:cubicBezTo>
                    <a:pt x="500688" y="43700"/>
                    <a:pt x="493145" y="45757"/>
                    <a:pt x="488344" y="40956"/>
                  </a:cubicBezTo>
                  <a:cubicBezTo>
                    <a:pt x="479429" y="38899"/>
                    <a:pt x="474628" y="36842"/>
                    <a:pt x="467770" y="30669"/>
                  </a:cubicBezTo>
                  <a:cubicBezTo>
                    <a:pt x="460912" y="19011"/>
                    <a:pt x="449939" y="25183"/>
                    <a:pt x="443081" y="19697"/>
                  </a:cubicBezTo>
                  <a:cubicBezTo>
                    <a:pt x="438966" y="19697"/>
                    <a:pt x="427308" y="18325"/>
                    <a:pt x="423879" y="16953"/>
                  </a:cubicBezTo>
                  <a:cubicBezTo>
                    <a:pt x="347069" y="-12536"/>
                    <a:pt x="275746" y="-877"/>
                    <a:pt x="203051" y="31355"/>
                  </a:cubicBezTo>
                  <a:cubicBezTo>
                    <a:pt x="104982" y="75246"/>
                    <a:pt x="28858" y="139712"/>
                    <a:pt x="6227" y="252183"/>
                  </a:cubicBezTo>
                  <a:cubicBezTo>
                    <a:pt x="-4746" y="306361"/>
                    <a:pt x="1426" y="360539"/>
                    <a:pt x="4855" y="414717"/>
                  </a:cubicBezTo>
                  <a:cubicBezTo>
                    <a:pt x="8970" y="418832"/>
                    <a:pt x="3483" y="428433"/>
                    <a:pt x="13085" y="427062"/>
                  </a:cubicBezTo>
                  <a:cubicBezTo>
                    <a:pt x="45317" y="421575"/>
                    <a:pt x="53547" y="443521"/>
                    <a:pt x="72063" y="468210"/>
                  </a:cubicBezTo>
                  <a:cubicBezTo>
                    <a:pt x="83722" y="484669"/>
                    <a:pt x="104296" y="479183"/>
                    <a:pt x="107725" y="459980"/>
                  </a:cubicBezTo>
                  <a:cubicBezTo>
                    <a:pt x="114583" y="425690"/>
                    <a:pt x="121441" y="390714"/>
                    <a:pt x="142015" y="361225"/>
                  </a:cubicBezTo>
                  <a:cubicBezTo>
                    <a:pt x="155731" y="341337"/>
                    <a:pt x="163961" y="319391"/>
                    <a:pt x="166018" y="295388"/>
                  </a:cubicBezTo>
                  <a:cubicBezTo>
                    <a:pt x="168761" y="261784"/>
                    <a:pt x="179734" y="232295"/>
                    <a:pt x="212652" y="216521"/>
                  </a:cubicBezTo>
                  <a:cubicBezTo>
                    <a:pt x="225683" y="215835"/>
                    <a:pt x="228426" y="206920"/>
                    <a:pt x="242142" y="209663"/>
                  </a:cubicBezTo>
                  <a:cubicBezTo>
                    <a:pt x="243513" y="209663"/>
                    <a:pt x="259287" y="211721"/>
                    <a:pt x="260658" y="211721"/>
                  </a:cubicBezTo>
                  <a:cubicBezTo>
                    <a:pt x="284661" y="211035"/>
                    <a:pt x="274374" y="210349"/>
                    <a:pt x="298377" y="211035"/>
                  </a:cubicBezTo>
                  <a:cubicBezTo>
                    <a:pt x="299749" y="211035"/>
                    <a:pt x="334725" y="213092"/>
                    <a:pt x="336096" y="213092"/>
                  </a:cubicBezTo>
                  <a:cubicBezTo>
                    <a:pt x="348441" y="213092"/>
                    <a:pt x="355985" y="210349"/>
                    <a:pt x="369015" y="210349"/>
                  </a:cubicBezTo>
                  <a:cubicBezTo>
                    <a:pt x="378616" y="218579"/>
                    <a:pt x="395075" y="211721"/>
                    <a:pt x="404676" y="216521"/>
                  </a:cubicBezTo>
                  <a:cubicBezTo>
                    <a:pt x="441024" y="220636"/>
                    <a:pt x="465713" y="226122"/>
                    <a:pt x="502746" y="226122"/>
                  </a:cubicBezTo>
                  <a:cubicBezTo>
                    <a:pt x="507546" y="226808"/>
                    <a:pt x="519891" y="224751"/>
                    <a:pt x="524691" y="225437"/>
                  </a:cubicBezTo>
                  <a:cubicBezTo>
                    <a:pt x="524691" y="226122"/>
                    <a:pt x="550066" y="235724"/>
                    <a:pt x="550752" y="234352"/>
                  </a:cubicBezTo>
                  <a:cubicBezTo>
                    <a:pt x="574069" y="242582"/>
                    <a:pt x="574755" y="234352"/>
                    <a:pt x="594643" y="252869"/>
                  </a:cubicBezTo>
                  <a:cubicBezTo>
                    <a:pt x="606987" y="265213"/>
                    <a:pt x="606987" y="276872"/>
                    <a:pt x="608359" y="290588"/>
                  </a:cubicBezTo>
                  <a:cubicBezTo>
                    <a:pt x="608359" y="307047"/>
                    <a:pt x="605616" y="312533"/>
                    <a:pt x="612474" y="328307"/>
                  </a:cubicBezTo>
                  <a:cubicBezTo>
                    <a:pt x="612474" y="328307"/>
                    <a:pt x="615903" y="340651"/>
                    <a:pt x="615903" y="340651"/>
                  </a:cubicBezTo>
                  <a:cubicBezTo>
                    <a:pt x="615903" y="340651"/>
                    <a:pt x="615903" y="355739"/>
                    <a:pt x="615903" y="351624"/>
                  </a:cubicBezTo>
                  <a:cubicBezTo>
                    <a:pt x="616589" y="361911"/>
                    <a:pt x="615217" y="361225"/>
                    <a:pt x="615903" y="371512"/>
                  </a:cubicBezTo>
                  <a:cubicBezTo>
                    <a:pt x="612474" y="383856"/>
                    <a:pt x="618646" y="394143"/>
                    <a:pt x="620018" y="405116"/>
                  </a:cubicBezTo>
                  <a:cubicBezTo>
                    <a:pt x="619332" y="430491"/>
                    <a:pt x="632362" y="455180"/>
                    <a:pt x="636477" y="479868"/>
                  </a:cubicBezTo>
                  <a:cubicBezTo>
                    <a:pt x="641277" y="470953"/>
                    <a:pt x="644021" y="471639"/>
                    <a:pt x="645392" y="457237"/>
                  </a:cubicBezTo>
                  <a:cubicBezTo>
                    <a:pt x="645392" y="446950"/>
                    <a:pt x="644021" y="449007"/>
                    <a:pt x="648821" y="440092"/>
                  </a:cubicBezTo>
                  <a:cubicBezTo>
                    <a:pt x="654308" y="430491"/>
                    <a:pt x="648821" y="418832"/>
                    <a:pt x="653622" y="408545"/>
                  </a:cubicBezTo>
                  <a:cubicBezTo>
                    <a:pt x="653622" y="403745"/>
                    <a:pt x="656365" y="376313"/>
                    <a:pt x="656365" y="371512"/>
                  </a:cubicBezTo>
                  <a:cubicBezTo>
                    <a:pt x="659794" y="335850"/>
                    <a:pt x="657051" y="323506"/>
                    <a:pt x="653622" y="28921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1363668-E29E-4CC2-BF82-4F9B5C933341}"/>
                </a:ext>
              </a:extLst>
            </p:cNvPr>
            <p:cNvSpPr/>
            <p:nvPr/>
          </p:nvSpPr>
          <p:spPr>
            <a:xfrm flipH="1">
              <a:off x="10575885" y="1856151"/>
              <a:ext cx="1188927" cy="2855598"/>
            </a:xfrm>
            <a:custGeom>
              <a:avLst/>
              <a:gdLst>
                <a:gd name="connsiteX0" fmla="*/ 999347 w 1501902"/>
                <a:gd name="connsiteY0" fmla="*/ 4286 h 3607308"/>
                <a:gd name="connsiteX1" fmla="*/ 913622 w 1501902"/>
                <a:gd name="connsiteY1" fmla="*/ 857 h 3607308"/>
                <a:gd name="connsiteX2" fmla="*/ 817610 w 1501902"/>
                <a:gd name="connsiteY2" fmla="*/ 138017 h 3607308"/>
                <a:gd name="connsiteX3" fmla="*/ 470595 w 1501902"/>
                <a:gd name="connsiteY3" fmla="*/ 282035 h 3607308"/>
                <a:gd name="connsiteX4" fmla="*/ 288858 w 1501902"/>
                <a:gd name="connsiteY4" fmla="*/ 546068 h 3607308"/>
                <a:gd name="connsiteX5" fmla="*/ 21396 w 1501902"/>
                <a:gd name="connsiteY5" fmla="*/ 1321708 h 3607308"/>
                <a:gd name="connsiteX6" fmla="*/ 103692 w 1501902"/>
                <a:gd name="connsiteY6" fmla="*/ 1644034 h 3607308"/>
                <a:gd name="connsiteX7" fmla="*/ 522716 w 1501902"/>
                <a:gd name="connsiteY7" fmla="*/ 1836058 h 3607308"/>
                <a:gd name="connsiteX8" fmla="*/ 536432 w 1501902"/>
                <a:gd name="connsiteY8" fmla="*/ 3607480 h 3607308"/>
                <a:gd name="connsiteX9" fmla="*/ 1504095 w 1501902"/>
                <a:gd name="connsiteY9" fmla="*/ 3538900 h 3607308"/>
                <a:gd name="connsiteX10" fmla="*/ 1425228 w 1501902"/>
                <a:gd name="connsiteY10" fmla="*/ 1350512 h 3607308"/>
                <a:gd name="connsiteX11" fmla="*/ 976715 w 1501902"/>
                <a:gd name="connsiteY11" fmla="*/ 62579 h 3607308"/>
                <a:gd name="connsiteX12" fmla="*/ 999347 w 1501902"/>
                <a:gd name="connsiteY12" fmla="*/ 4286 h 360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1902" h="3607308">
                  <a:moveTo>
                    <a:pt x="999347" y="4286"/>
                  </a:moveTo>
                  <a:cubicBezTo>
                    <a:pt x="953398" y="-2572"/>
                    <a:pt x="913622" y="857"/>
                    <a:pt x="913622" y="857"/>
                  </a:cubicBezTo>
                  <a:lnTo>
                    <a:pt x="817610" y="138017"/>
                  </a:lnTo>
                  <a:cubicBezTo>
                    <a:pt x="817610" y="138017"/>
                    <a:pt x="574151" y="216884"/>
                    <a:pt x="470595" y="282035"/>
                  </a:cubicBezTo>
                  <a:cubicBezTo>
                    <a:pt x="367039" y="347186"/>
                    <a:pt x="319719" y="436340"/>
                    <a:pt x="288858" y="546068"/>
                  </a:cubicBezTo>
                  <a:cubicBezTo>
                    <a:pt x="257997" y="655796"/>
                    <a:pt x="59115" y="1187977"/>
                    <a:pt x="21396" y="1321708"/>
                  </a:cubicBezTo>
                  <a:cubicBezTo>
                    <a:pt x="-16323" y="1455439"/>
                    <a:pt x="-12894" y="1558309"/>
                    <a:pt x="103692" y="1644034"/>
                  </a:cubicBezTo>
                  <a:cubicBezTo>
                    <a:pt x="220278" y="1729759"/>
                    <a:pt x="381441" y="1803140"/>
                    <a:pt x="522716" y="1836058"/>
                  </a:cubicBezTo>
                  <a:cubicBezTo>
                    <a:pt x="479510" y="2012994"/>
                    <a:pt x="536432" y="3607480"/>
                    <a:pt x="536432" y="3607480"/>
                  </a:cubicBezTo>
                  <a:lnTo>
                    <a:pt x="1504095" y="3538900"/>
                  </a:lnTo>
                  <a:cubicBezTo>
                    <a:pt x="1504095" y="3538900"/>
                    <a:pt x="1480092" y="2040426"/>
                    <a:pt x="1425228" y="1350512"/>
                  </a:cubicBezTo>
                  <a:cubicBezTo>
                    <a:pt x="1374479" y="709974"/>
                    <a:pt x="1240062" y="257346"/>
                    <a:pt x="976715" y="62579"/>
                  </a:cubicBezTo>
                  <a:cubicBezTo>
                    <a:pt x="985631" y="44063"/>
                    <a:pt x="987688" y="27603"/>
                    <a:pt x="999347" y="4286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A4C9B37-95FC-48FA-ACC9-79C633D00095}"/>
                </a:ext>
              </a:extLst>
            </p:cNvPr>
            <p:cNvSpPr/>
            <p:nvPr/>
          </p:nvSpPr>
          <p:spPr>
            <a:xfrm flipH="1">
              <a:off x="10428892" y="2046046"/>
              <a:ext cx="325734" cy="1161783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9594BD9-8781-4B6E-87E8-B476949AC273}"/>
                </a:ext>
              </a:extLst>
            </p:cNvPr>
            <p:cNvSpPr/>
            <p:nvPr/>
          </p:nvSpPr>
          <p:spPr>
            <a:xfrm flipH="1">
              <a:off x="10848851" y="2555527"/>
              <a:ext cx="749187" cy="890338"/>
            </a:xfrm>
            <a:custGeom>
              <a:avLst/>
              <a:gdLst>
                <a:gd name="connsiteX0" fmla="*/ 0 w 946404"/>
                <a:gd name="connsiteY0" fmla="*/ 0 h 1124712"/>
                <a:gd name="connsiteX1" fmla="*/ 542468 w 946404"/>
                <a:gd name="connsiteY1" fmla="*/ 139903 h 1124712"/>
                <a:gd name="connsiteX2" fmla="*/ 951890 w 946404"/>
                <a:gd name="connsiteY2" fmla="*/ 1126770 h 1124712"/>
                <a:gd name="connsiteX3" fmla="*/ 432740 w 946404"/>
                <a:gd name="connsiteY3" fmla="*/ 1010869 h 112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04" h="1124712">
                  <a:moveTo>
                    <a:pt x="0" y="0"/>
                  </a:moveTo>
                  <a:lnTo>
                    <a:pt x="542468" y="139903"/>
                  </a:lnTo>
                  <a:lnTo>
                    <a:pt x="951890" y="1126770"/>
                  </a:lnTo>
                  <a:lnTo>
                    <a:pt x="432740" y="1010869"/>
                  </a:ln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37C2800-9F7E-4D31-B8F6-6B0A9BE5E6EC}"/>
                </a:ext>
              </a:extLst>
            </p:cNvPr>
            <p:cNvSpPr/>
            <p:nvPr/>
          </p:nvSpPr>
          <p:spPr>
            <a:xfrm flipH="1">
              <a:off x="10911826" y="2899942"/>
              <a:ext cx="369165" cy="342020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336B2A4-8314-4F78-AA5D-EBA7C2BDDFF1}"/>
                </a:ext>
              </a:extLst>
            </p:cNvPr>
            <p:cNvSpPr/>
            <p:nvPr/>
          </p:nvSpPr>
          <p:spPr>
            <a:xfrm flipH="1">
              <a:off x="11176081" y="3010205"/>
              <a:ext cx="211727" cy="293160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9E54B4-ABF6-4247-967C-F0BE8EAB8EAB}"/>
                </a:ext>
              </a:extLst>
            </p:cNvPr>
            <p:cNvSpPr/>
            <p:nvPr/>
          </p:nvSpPr>
          <p:spPr>
            <a:xfrm flipH="1">
              <a:off x="10857078" y="2444999"/>
              <a:ext cx="146580" cy="146580"/>
            </a:xfrm>
            <a:custGeom>
              <a:avLst/>
              <a:gdLst>
                <a:gd name="connsiteX0" fmla="*/ 64571 w 185166"/>
                <a:gd name="connsiteY0" fmla="*/ 1778 h 185166"/>
                <a:gd name="connsiteX1" fmla="*/ 135208 w 185166"/>
                <a:gd name="connsiteY1" fmla="*/ 14122 h 185166"/>
                <a:gd name="connsiteX2" fmla="*/ 183214 w 185166"/>
                <a:gd name="connsiteY2" fmla="*/ 116306 h 185166"/>
                <a:gd name="connsiteX3" fmla="*/ 95432 w 185166"/>
                <a:gd name="connsiteY3" fmla="*/ 189001 h 185166"/>
                <a:gd name="connsiteX4" fmla="*/ 3535 w 185166"/>
                <a:gd name="connsiteY4" fmla="*/ 121107 h 185166"/>
                <a:gd name="connsiteX5" fmla="*/ 47426 w 185166"/>
                <a:gd name="connsiteY5" fmla="*/ 12751 h 185166"/>
                <a:gd name="connsiteX6" fmla="*/ 64571 w 185166"/>
                <a:gd name="connsiteY6" fmla="*/ 1778 h 18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166" h="185166">
                  <a:moveTo>
                    <a:pt x="64571" y="1778"/>
                  </a:moveTo>
                  <a:cubicBezTo>
                    <a:pt x="98175" y="406"/>
                    <a:pt x="107776" y="-5080"/>
                    <a:pt x="135208" y="14122"/>
                  </a:cubicBezTo>
                  <a:cubicBezTo>
                    <a:pt x="176356" y="37439"/>
                    <a:pt x="193501" y="74473"/>
                    <a:pt x="183214" y="116306"/>
                  </a:cubicBezTo>
                  <a:cubicBezTo>
                    <a:pt x="172927" y="158826"/>
                    <a:pt x="137952" y="187630"/>
                    <a:pt x="95432" y="189001"/>
                  </a:cubicBezTo>
                  <a:cubicBezTo>
                    <a:pt x="53598" y="190373"/>
                    <a:pt x="15193" y="162255"/>
                    <a:pt x="3535" y="121107"/>
                  </a:cubicBezTo>
                  <a:cubicBezTo>
                    <a:pt x="-8124" y="79273"/>
                    <a:pt x="9707" y="36754"/>
                    <a:pt x="47426" y="12751"/>
                  </a:cubicBezTo>
                  <a:cubicBezTo>
                    <a:pt x="52912" y="9322"/>
                    <a:pt x="54284" y="4521"/>
                    <a:pt x="64571" y="1778"/>
                  </a:cubicBezTo>
                  <a:close/>
                </a:path>
              </a:pathLst>
            </a:custGeom>
            <a:solidFill>
              <a:srgbClr val="0E040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D85383B-554E-48FF-8B71-91330EA4BCD8}"/>
                </a:ext>
              </a:extLst>
            </p:cNvPr>
            <p:cNvSpPr/>
            <p:nvPr/>
          </p:nvSpPr>
          <p:spPr>
            <a:xfrm flipH="1">
              <a:off x="10879795" y="2468655"/>
              <a:ext cx="103149" cy="103149"/>
            </a:xfrm>
            <a:custGeom>
              <a:avLst/>
              <a:gdLst>
                <a:gd name="connsiteX0" fmla="*/ 132359 w 130302"/>
                <a:gd name="connsiteY0" fmla="*/ 65163 h 130302"/>
                <a:gd name="connsiteX1" fmla="*/ 65151 w 130302"/>
                <a:gd name="connsiteY1" fmla="*/ 132371 h 130302"/>
                <a:gd name="connsiteX2" fmla="*/ 0 w 130302"/>
                <a:gd name="connsiteY2" fmla="*/ 66535 h 130302"/>
                <a:gd name="connsiteX3" fmla="*/ 64465 w 130302"/>
                <a:gd name="connsiteY3" fmla="*/ 12 h 130302"/>
                <a:gd name="connsiteX4" fmla="*/ 132359 w 130302"/>
                <a:gd name="connsiteY4" fmla="*/ 65163 h 130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02" h="130302">
                  <a:moveTo>
                    <a:pt x="132359" y="65163"/>
                  </a:moveTo>
                  <a:cubicBezTo>
                    <a:pt x="132359" y="102196"/>
                    <a:pt x="101498" y="133057"/>
                    <a:pt x="65151" y="132371"/>
                  </a:cubicBezTo>
                  <a:cubicBezTo>
                    <a:pt x="29489" y="131686"/>
                    <a:pt x="0" y="102196"/>
                    <a:pt x="0" y="66535"/>
                  </a:cubicBezTo>
                  <a:cubicBezTo>
                    <a:pt x="0" y="30187"/>
                    <a:pt x="28118" y="698"/>
                    <a:pt x="64465" y="12"/>
                  </a:cubicBezTo>
                  <a:cubicBezTo>
                    <a:pt x="102184" y="-674"/>
                    <a:pt x="132359" y="28130"/>
                    <a:pt x="132359" y="65163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F0D435A-AA0F-4215-B472-D7F097E2AEF2}"/>
                </a:ext>
              </a:extLst>
            </p:cNvPr>
            <p:cNvSpPr/>
            <p:nvPr/>
          </p:nvSpPr>
          <p:spPr>
            <a:xfrm flipH="1">
              <a:off x="10931913" y="1811769"/>
              <a:ext cx="86862" cy="640609"/>
            </a:xfrm>
            <a:custGeom>
              <a:avLst/>
              <a:gdLst>
                <a:gd name="connsiteX0" fmla="*/ 95326 w 109728"/>
                <a:gd name="connsiteY0" fmla="*/ 43205 h 809244"/>
                <a:gd name="connsiteX1" fmla="*/ 66523 w 109728"/>
                <a:gd name="connsiteY1" fmla="*/ 86411 h 809244"/>
                <a:gd name="connsiteX2" fmla="*/ 28804 w 109728"/>
                <a:gd name="connsiteY2" fmla="*/ 237287 h 809244"/>
                <a:gd name="connsiteX3" fmla="*/ 65837 w 109728"/>
                <a:gd name="connsiteY3" fmla="*/ 595274 h 809244"/>
                <a:gd name="connsiteX4" fmla="*/ 111100 w 109728"/>
                <a:gd name="connsiteY4" fmla="*/ 800329 h 809244"/>
                <a:gd name="connsiteX5" fmla="*/ 80924 w 109728"/>
                <a:gd name="connsiteY5" fmla="*/ 801700 h 809244"/>
                <a:gd name="connsiteX6" fmla="*/ 0 w 109728"/>
                <a:gd name="connsiteY6" fmla="*/ 265405 h 809244"/>
                <a:gd name="connsiteX7" fmla="*/ 100813 w 109728"/>
                <a:gd name="connsiteY7" fmla="*/ 0 h 809244"/>
                <a:gd name="connsiteX8" fmla="*/ 95326 w 109728"/>
                <a:gd name="connsiteY8" fmla="*/ 43205 h 80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728" h="809244">
                  <a:moveTo>
                    <a:pt x="95326" y="43205"/>
                  </a:moveTo>
                  <a:cubicBezTo>
                    <a:pt x="81610" y="58979"/>
                    <a:pt x="77495" y="70637"/>
                    <a:pt x="66523" y="86411"/>
                  </a:cubicBezTo>
                  <a:cubicBezTo>
                    <a:pt x="36347" y="133731"/>
                    <a:pt x="28804" y="184480"/>
                    <a:pt x="28804" y="237287"/>
                  </a:cubicBezTo>
                  <a:cubicBezTo>
                    <a:pt x="29489" y="357988"/>
                    <a:pt x="43891" y="477317"/>
                    <a:pt x="65837" y="595274"/>
                  </a:cubicBezTo>
                  <a:cubicBezTo>
                    <a:pt x="77495" y="659054"/>
                    <a:pt x="99441" y="736549"/>
                    <a:pt x="111100" y="800329"/>
                  </a:cubicBezTo>
                  <a:cubicBezTo>
                    <a:pt x="113843" y="816102"/>
                    <a:pt x="93269" y="817474"/>
                    <a:pt x="80924" y="801700"/>
                  </a:cubicBezTo>
                  <a:cubicBezTo>
                    <a:pt x="43891" y="624764"/>
                    <a:pt x="0" y="448513"/>
                    <a:pt x="0" y="265405"/>
                  </a:cubicBezTo>
                  <a:cubicBezTo>
                    <a:pt x="0" y="166649"/>
                    <a:pt x="23317" y="70637"/>
                    <a:pt x="100813" y="0"/>
                  </a:cubicBezTo>
                  <a:cubicBezTo>
                    <a:pt x="100127" y="16459"/>
                    <a:pt x="96698" y="31547"/>
                    <a:pt x="95326" y="43205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3B8A4F7-D6CA-41C1-B1EF-CE9BB3A1BB91}"/>
                </a:ext>
              </a:extLst>
            </p:cNvPr>
            <p:cNvSpPr/>
            <p:nvPr/>
          </p:nvSpPr>
          <p:spPr>
            <a:xfrm flipH="1">
              <a:off x="10306117" y="1923604"/>
              <a:ext cx="276874" cy="352878"/>
            </a:xfrm>
            <a:custGeom>
              <a:avLst/>
              <a:gdLst>
                <a:gd name="connsiteX0" fmla="*/ 196 w 349758"/>
                <a:gd name="connsiteY0" fmla="*/ 0 h 445770"/>
                <a:gd name="connsiteX1" fmla="*/ 119525 w 349758"/>
                <a:gd name="connsiteY1" fmla="*/ 109042 h 445770"/>
                <a:gd name="connsiteX2" fmla="*/ 153815 w 349758"/>
                <a:gd name="connsiteY2" fmla="*/ 161163 h 445770"/>
                <a:gd name="connsiteX3" fmla="*/ 181247 w 349758"/>
                <a:gd name="connsiteY3" fmla="*/ 189967 h 445770"/>
                <a:gd name="connsiteX4" fmla="*/ 226510 w 349758"/>
                <a:gd name="connsiteY4" fmla="*/ 200254 h 445770"/>
                <a:gd name="connsiteX5" fmla="*/ 293033 w 349758"/>
                <a:gd name="connsiteY5" fmla="*/ 270891 h 445770"/>
                <a:gd name="connsiteX6" fmla="*/ 351326 w 349758"/>
                <a:gd name="connsiteY6" fmla="*/ 407365 h 445770"/>
                <a:gd name="connsiteX7" fmla="*/ 333495 w 349758"/>
                <a:gd name="connsiteY7" fmla="*/ 425196 h 445770"/>
                <a:gd name="connsiteX8" fmla="*/ 274516 w 349758"/>
                <a:gd name="connsiteY8" fmla="*/ 291465 h 445770"/>
                <a:gd name="connsiteX9" fmla="*/ 197707 w 349758"/>
                <a:gd name="connsiteY9" fmla="*/ 216027 h 445770"/>
                <a:gd name="connsiteX10" fmla="*/ 146957 w 349758"/>
                <a:gd name="connsiteY10" fmla="*/ 228371 h 445770"/>
                <a:gd name="connsiteX11" fmla="*/ 101009 w 349758"/>
                <a:gd name="connsiteY11" fmla="*/ 369646 h 445770"/>
                <a:gd name="connsiteX12" fmla="*/ 114725 w 349758"/>
                <a:gd name="connsiteY12" fmla="*/ 447142 h 445770"/>
                <a:gd name="connsiteX13" fmla="*/ 92779 w 349758"/>
                <a:gd name="connsiteY13" fmla="*/ 445770 h 445770"/>
                <a:gd name="connsiteX14" fmla="*/ 71519 w 349758"/>
                <a:gd name="connsiteY14" fmla="*/ 350444 h 445770"/>
                <a:gd name="connsiteX15" fmla="*/ 132556 w 349758"/>
                <a:gd name="connsiteY15" fmla="*/ 205054 h 445770"/>
                <a:gd name="connsiteX16" fmla="*/ 128441 w 349758"/>
                <a:gd name="connsiteY16" fmla="*/ 176251 h 445770"/>
                <a:gd name="connsiteX17" fmla="*/ 107181 w 349758"/>
                <a:gd name="connsiteY17" fmla="*/ 137846 h 445770"/>
                <a:gd name="connsiteX18" fmla="*/ 35858 w 349758"/>
                <a:gd name="connsiteY18" fmla="*/ 63779 h 445770"/>
                <a:gd name="connsiteX19" fmla="*/ 7740 w 349758"/>
                <a:gd name="connsiteY19" fmla="*/ 38405 h 445770"/>
                <a:gd name="connsiteX20" fmla="*/ 196 w 349758"/>
                <a:gd name="connsiteY20" fmla="*/ 0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9758" h="445770">
                  <a:moveTo>
                    <a:pt x="196" y="0"/>
                  </a:moveTo>
                  <a:cubicBezTo>
                    <a:pt x="30371" y="22631"/>
                    <a:pt x="85921" y="64465"/>
                    <a:pt x="119525" y="109042"/>
                  </a:cubicBezTo>
                  <a:cubicBezTo>
                    <a:pt x="119525" y="109042"/>
                    <a:pt x="142843" y="142646"/>
                    <a:pt x="153815" y="161163"/>
                  </a:cubicBezTo>
                  <a:cubicBezTo>
                    <a:pt x="162731" y="175565"/>
                    <a:pt x="163417" y="191338"/>
                    <a:pt x="181247" y="189967"/>
                  </a:cubicBezTo>
                  <a:cubicBezTo>
                    <a:pt x="197707" y="191338"/>
                    <a:pt x="216223" y="196139"/>
                    <a:pt x="226510" y="200254"/>
                  </a:cubicBezTo>
                  <a:cubicBezTo>
                    <a:pt x="256685" y="212598"/>
                    <a:pt x="280003" y="246888"/>
                    <a:pt x="293033" y="270891"/>
                  </a:cubicBezTo>
                  <a:cubicBezTo>
                    <a:pt x="317036" y="315468"/>
                    <a:pt x="335553" y="359359"/>
                    <a:pt x="351326" y="407365"/>
                  </a:cubicBezTo>
                  <a:cubicBezTo>
                    <a:pt x="352012" y="420395"/>
                    <a:pt x="346525" y="426568"/>
                    <a:pt x="333495" y="425196"/>
                  </a:cubicBezTo>
                  <a:cubicBezTo>
                    <a:pt x="310178" y="379933"/>
                    <a:pt x="304006" y="343586"/>
                    <a:pt x="274516" y="291465"/>
                  </a:cubicBezTo>
                  <a:cubicBezTo>
                    <a:pt x="258057" y="265405"/>
                    <a:pt x="248456" y="226314"/>
                    <a:pt x="197707" y="216027"/>
                  </a:cubicBezTo>
                  <a:cubicBezTo>
                    <a:pt x="185362" y="213284"/>
                    <a:pt x="156559" y="220828"/>
                    <a:pt x="146957" y="228371"/>
                  </a:cubicBezTo>
                  <a:cubicBezTo>
                    <a:pt x="104438" y="259232"/>
                    <a:pt x="88664" y="317525"/>
                    <a:pt x="101009" y="369646"/>
                  </a:cubicBezTo>
                  <a:cubicBezTo>
                    <a:pt x="106495" y="395021"/>
                    <a:pt x="111982" y="419024"/>
                    <a:pt x="114725" y="447142"/>
                  </a:cubicBezTo>
                  <a:cubicBezTo>
                    <a:pt x="112667" y="451942"/>
                    <a:pt x="99637" y="449199"/>
                    <a:pt x="92779" y="445770"/>
                  </a:cubicBezTo>
                  <a:cubicBezTo>
                    <a:pt x="85235" y="415595"/>
                    <a:pt x="74263" y="381991"/>
                    <a:pt x="71519" y="350444"/>
                  </a:cubicBezTo>
                  <a:cubicBezTo>
                    <a:pt x="66719" y="291465"/>
                    <a:pt x="88664" y="243459"/>
                    <a:pt x="132556" y="205054"/>
                  </a:cubicBezTo>
                  <a:cubicBezTo>
                    <a:pt x="142157" y="196825"/>
                    <a:pt x="134613" y="185852"/>
                    <a:pt x="128441" y="176251"/>
                  </a:cubicBezTo>
                  <a:cubicBezTo>
                    <a:pt x="128441" y="176251"/>
                    <a:pt x="117468" y="154991"/>
                    <a:pt x="107181" y="137846"/>
                  </a:cubicBezTo>
                  <a:cubicBezTo>
                    <a:pt x="94837" y="115900"/>
                    <a:pt x="68090" y="90526"/>
                    <a:pt x="35858" y="63779"/>
                  </a:cubicBezTo>
                  <a:cubicBezTo>
                    <a:pt x="27628" y="55550"/>
                    <a:pt x="15970" y="45949"/>
                    <a:pt x="7740" y="38405"/>
                  </a:cubicBezTo>
                  <a:cubicBezTo>
                    <a:pt x="4997" y="36347"/>
                    <a:pt x="-1175" y="11659"/>
                    <a:pt x="196" y="0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A07353-8880-4E88-8E8C-E406E6646307}"/>
              </a:ext>
            </a:extLst>
          </p:cNvPr>
          <p:cNvGrpSpPr/>
          <p:nvPr/>
        </p:nvGrpSpPr>
        <p:grpSpPr>
          <a:xfrm>
            <a:off x="439946" y="1844652"/>
            <a:ext cx="1877570" cy="2572864"/>
            <a:chOff x="7335231" y="454598"/>
            <a:chExt cx="1877570" cy="2572864"/>
          </a:xfrm>
        </p:grpSpPr>
        <p:sp>
          <p:nvSpPr>
            <p:cNvPr id="31" name="Rounded Rectangle 39">
              <a:extLst>
                <a:ext uri="{FF2B5EF4-FFF2-40B4-BE49-F238E27FC236}">
                  <a16:creationId xmlns:a16="http://schemas.microsoft.com/office/drawing/2014/main" id="{08B8D1D7-2CE1-4CCE-B261-C98D06639940}"/>
                </a:ext>
              </a:extLst>
            </p:cNvPr>
            <p:cNvSpPr/>
            <p:nvPr/>
          </p:nvSpPr>
          <p:spPr>
            <a:xfrm rot="2483232">
              <a:off x="7335231" y="758875"/>
              <a:ext cx="1877570" cy="2268587"/>
            </a:xfrm>
            <a:custGeom>
              <a:avLst/>
              <a:gdLst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11097 w 2194524"/>
                <a:gd name="connsiteY3" fmla="*/ 753742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48308 w 2194524"/>
                <a:gd name="connsiteY5" fmla="*/ 1898342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45453"/>
                <a:gd name="connsiteY0" fmla="*/ 41365 h 3010473"/>
                <a:gd name="connsiteX1" fmla="*/ 769866 w 2145453"/>
                <a:gd name="connsiteY1" fmla="*/ 0 h 3010473"/>
                <a:gd name="connsiteX2" fmla="*/ 911097 w 2145453"/>
                <a:gd name="connsiteY2" fmla="*/ 141231 h 3010473"/>
                <a:gd name="connsiteX3" fmla="*/ 960469 w 2145453"/>
                <a:gd name="connsiteY3" fmla="*/ 784060 h 3010473"/>
                <a:gd name="connsiteX4" fmla="*/ 1594794 w 2145453"/>
                <a:gd name="connsiteY4" fmla="*/ 789196 h 3010473"/>
                <a:gd name="connsiteX5" fmla="*/ 1848308 w 2145453"/>
                <a:gd name="connsiteY5" fmla="*/ 1898342 h 3010473"/>
                <a:gd name="connsiteX6" fmla="*/ 2145453 w 2145453"/>
                <a:gd name="connsiteY6" fmla="*/ 2249789 h 3010473"/>
                <a:gd name="connsiteX7" fmla="*/ 1488044 w 2145453"/>
                <a:gd name="connsiteY7" fmla="*/ 3010473 h 3010473"/>
                <a:gd name="connsiteX8" fmla="*/ 1136947 w 2145453"/>
                <a:gd name="connsiteY8" fmla="*/ 2468062 h 3010473"/>
                <a:gd name="connsiteX9" fmla="*/ 519460 w 2145453"/>
                <a:gd name="connsiteY9" fmla="*/ 2013663 h 3010473"/>
                <a:gd name="connsiteX10" fmla="*/ 0 w 2145453"/>
                <a:gd name="connsiteY10" fmla="*/ 1326467 h 3010473"/>
                <a:gd name="connsiteX11" fmla="*/ 628635 w 2145453"/>
                <a:gd name="connsiteY11" fmla="*/ 1589678 h 3010473"/>
                <a:gd name="connsiteX12" fmla="*/ 628635 w 2145453"/>
                <a:gd name="connsiteY12" fmla="*/ 141231 h 3010473"/>
                <a:gd name="connsiteX13" fmla="*/ 670001 w 2145453"/>
                <a:gd name="connsiteY13" fmla="*/ 41365 h 3010473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19460 w 2145453"/>
                <a:gd name="connsiteY9" fmla="*/ 2013663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710556 w 2145453"/>
                <a:gd name="connsiteY11" fmla="*/ 1634217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733305 w 2208757"/>
                <a:gd name="connsiteY0" fmla="*/ 41365 h 2912664"/>
                <a:gd name="connsiteX1" fmla="*/ 833170 w 2208757"/>
                <a:gd name="connsiteY1" fmla="*/ 0 h 2912664"/>
                <a:gd name="connsiteX2" fmla="*/ 974401 w 2208757"/>
                <a:gd name="connsiteY2" fmla="*/ 141231 h 2912664"/>
                <a:gd name="connsiteX3" fmla="*/ 1042827 w 2208757"/>
                <a:gd name="connsiteY3" fmla="*/ 863751 h 2912664"/>
                <a:gd name="connsiteX4" fmla="*/ 1642153 w 2208757"/>
                <a:gd name="connsiteY4" fmla="*/ 851069 h 2912664"/>
                <a:gd name="connsiteX5" fmla="*/ 1911612 w 2208757"/>
                <a:gd name="connsiteY5" fmla="*/ 1898342 h 2912664"/>
                <a:gd name="connsiteX6" fmla="*/ 2208757 w 2208757"/>
                <a:gd name="connsiteY6" fmla="*/ 2249789 h 2912664"/>
                <a:gd name="connsiteX7" fmla="*/ 1598547 w 2208757"/>
                <a:gd name="connsiteY7" fmla="*/ 2912664 h 2912664"/>
                <a:gd name="connsiteX8" fmla="*/ 1200251 w 2208757"/>
                <a:gd name="connsiteY8" fmla="*/ 2468062 h 2912664"/>
                <a:gd name="connsiteX9" fmla="*/ 593695 w 2208757"/>
                <a:gd name="connsiteY9" fmla="*/ 2073665 h 2912664"/>
                <a:gd name="connsiteX10" fmla="*/ 0 w 2208757"/>
                <a:gd name="connsiteY10" fmla="*/ 1399250 h 2912664"/>
                <a:gd name="connsiteX11" fmla="*/ 773860 w 2208757"/>
                <a:gd name="connsiteY11" fmla="*/ 1634217 h 2912664"/>
                <a:gd name="connsiteX12" fmla="*/ 691939 w 2208757"/>
                <a:gd name="connsiteY12" fmla="*/ 141231 h 2912664"/>
                <a:gd name="connsiteX13" fmla="*/ 733305 w 2208757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3204020"/>
                <a:gd name="connsiteX1" fmla="*/ 886969 w 2262556"/>
                <a:gd name="connsiteY1" fmla="*/ 0 h 3204020"/>
                <a:gd name="connsiteX2" fmla="*/ 1028200 w 2262556"/>
                <a:gd name="connsiteY2" fmla="*/ 141231 h 3204020"/>
                <a:gd name="connsiteX3" fmla="*/ 1096626 w 2262556"/>
                <a:gd name="connsiteY3" fmla="*/ 863751 h 3204020"/>
                <a:gd name="connsiteX4" fmla="*/ 1695952 w 2262556"/>
                <a:gd name="connsiteY4" fmla="*/ 851069 h 3204020"/>
                <a:gd name="connsiteX5" fmla="*/ 1965411 w 2262556"/>
                <a:gd name="connsiteY5" fmla="*/ 1898342 h 3204020"/>
                <a:gd name="connsiteX6" fmla="*/ 2262556 w 2262556"/>
                <a:gd name="connsiteY6" fmla="*/ 2249789 h 3204020"/>
                <a:gd name="connsiteX7" fmla="*/ 1875442 w 2262556"/>
                <a:gd name="connsiteY7" fmla="*/ 3204020 h 3204020"/>
                <a:gd name="connsiteX8" fmla="*/ 1254050 w 2262556"/>
                <a:gd name="connsiteY8" fmla="*/ 2468062 h 3204020"/>
                <a:gd name="connsiteX9" fmla="*/ 647494 w 2262556"/>
                <a:gd name="connsiteY9" fmla="*/ 2073665 h 3204020"/>
                <a:gd name="connsiteX10" fmla="*/ 0 w 2262556"/>
                <a:gd name="connsiteY10" fmla="*/ 1381959 h 3204020"/>
                <a:gd name="connsiteX11" fmla="*/ 827659 w 2262556"/>
                <a:gd name="connsiteY11" fmla="*/ 1634217 h 3204020"/>
                <a:gd name="connsiteX12" fmla="*/ 745738 w 2262556"/>
                <a:gd name="connsiteY12" fmla="*/ 141231 h 3204020"/>
                <a:gd name="connsiteX13" fmla="*/ 787104 w 2262556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35848"/>
                <a:gd name="connsiteY0" fmla="*/ 41365 h 3204020"/>
                <a:gd name="connsiteX1" fmla="*/ 886969 w 2635848"/>
                <a:gd name="connsiteY1" fmla="*/ 0 h 3204020"/>
                <a:gd name="connsiteX2" fmla="*/ 1028200 w 2635848"/>
                <a:gd name="connsiteY2" fmla="*/ 141231 h 3204020"/>
                <a:gd name="connsiteX3" fmla="*/ 1096626 w 2635848"/>
                <a:gd name="connsiteY3" fmla="*/ 863751 h 3204020"/>
                <a:gd name="connsiteX4" fmla="*/ 1695952 w 2635848"/>
                <a:gd name="connsiteY4" fmla="*/ 851069 h 3204020"/>
                <a:gd name="connsiteX5" fmla="*/ 1965411 w 2635848"/>
                <a:gd name="connsiteY5" fmla="*/ 1898342 h 3204020"/>
                <a:gd name="connsiteX6" fmla="*/ 2635848 w 2635848"/>
                <a:gd name="connsiteY6" fmla="*/ 2523197 h 3204020"/>
                <a:gd name="connsiteX7" fmla="*/ 1875442 w 2635848"/>
                <a:gd name="connsiteY7" fmla="*/ 3204020 h 3204020"/>
                <a:gd name="connsiteX8" fmla="*/ 1254050 w 2635848"/>
                <a:gd name="connsiteY8" fmla="*/ 2468062 h 3204020"/>
                <a:gd name="connsiteX9" fmla="*/ 647494 w 2635848"/>
                <a:gd name="connsiteY9" fmla="*/ 2073665 h 3204020"/>
                <a:gd name="connsiteX10" fmla="*/ 0 w 2635848"/>
                <a:gd name="connsiteY10" fmla="*/ 1381959 h 3204020"/>
                <a:gd name="connsiteX11" fmla="*/ 827659 w 2635848"/>
                <a:gd name="connsiteY11" fmla="*/ 1634217 h 3204020"/>
                <a:gd name="connsiteX12" fmla="*/ 745738 w 2635848"/>
                <a:gd name="connsiteY12" fmla="*/ 141231 h 3204020"/>
                <a:gd name="connsiteX13" fmla="*/ 787104 w 2635848"/>
                <a:gd name="connsiteY13" fmla="*/ 41365 h 3204020"/>
                <a:gd name="connsiteX0" fmla="*/ 787104 w 2651771"/>
                <a:gd name="connsiteY0" fmla="*/ 41365 h 3204020"/>
                <a:gd name="connsiteX1" fmla="*/ 886969 w 2651771"/>
                <a:gd name="connsiteY1" fmla="*/ 0 h 3204020"/>
                <a:gd name="connsiteX2" fmla="*/ 1028200 w 2651771"/>
                <a:gd name="connsiteY2" fmla="*/ 141231 h 3204020"/>
                <a:gd name="connsiteX3" fmla="*/ 1096626 w 2651771"/>
                <a:gd name="connsiteY3" fmla="*/ 863751 h 3204020"/>
                <a:gd name="connsiteX4" fmla="*/ 1695952 w 2651771"/>
                <a:gd name="connsiteY4" fmla="*/ 851069 h 3204020"/>
                <a:gd name="connsiteX5" fmla="*/ 1965411 w 2651771"/>
                <a:gd name="connsiteY5" fmla="*/ 1898342 h 3204020"/>
                <a:gd name="connsiteX6" fmla="*/ 2651771 w 2651771"/>
                <a:gd name="connsiteY6" fmla="*/ 2516454 h 3204020"/>
                <a:gd name="connsiteX7" fmla="*/ 1875442 w 2651771"/>
                <a:gd name="connsiteY7" fmla="*/ 3204020 h 3204020"/>
                <a:gd name="connsiteX8" fmla="*/ 1254050 w 2651771"/>
                <a:gd name="connsiteY8" fmla="*/ 2468062 h 3204020"/>
                <a:gd name="connsiteX9" fmla="*/ 647494 w 2651771"/>
                <a:gd name="connsiteY9" fmla="*/ 2073665 h 3204020"/>
                <a:gd name="connsiteX10" fmla="*/ 0 w 2651771"/>
                <a:gd name="connsiteY10" fmla="*/ 1381959 h 3204020"/>
                <a:gd name="connsiteX11" fmla="*/ 827659 w 2651771"/>
                <a:gd name="connsiteY11" fmla="*/ 1634217 h 3204020"/>
                <a:gd name="connsiteX12" fmla="*/ 745738 w 2651771"/>
                <a:gd name="connsiteY12" fmla="*/ 141231 h 3204020"/>
                <a:gd name="connsiteX13" fmla="*/ 787104 w 2651771"/>
                <a:gd name="connsiteY13" fmla="*/ 41365 h 320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51771" h="3204020">
                  <a:moveTo>
                    <a:pt x="787104" y="41365"/>
                  </a:moveTo>
                  <a:cubicBezTo>
                    <a:pt x="812661" y="15808"/>
                    <a:pt x="847969" y="0"/>
                    <a:pt x="886969" y="0"/>
                  </a:cubicBezTo>
                  <a:cubicBezTo>
                    <a:pt x="964969" y="0"/>
                    <a:pt x="1028200" y="63231"/>
                    <a:pt x="1028200" y="141231"/>
                  </a:cubicBezTo>
                  <a:lnTo>
                    <a:pt x="1096626" y="863751"/>
                  </a:lnTo>
                  <a:cubicBezTo>
                    <a:pt x="1324950" y="817026"/>
                    <a:pt x="1594219" y="679679"/>
                    <a:pt x="1695952" y="851069"/>
                  </a:cubicBezTo>
                  <a:cubicBezTo>
                    <a:pt x="1896857" y="1284096"/>
                    <a:pt x="2012961" y="1443677"/>
                    <a:pt x="1965411" y="1898342"/>
                  </a:cubicBezTo>
                  <a:cubicBezTo>
                    <a:pt x="2062863" y="2027881"/>
                    <a:pt x="2521735" y="2407218"/>
                    <a:pt x="2651771" y="2516454"/>
                  </a:cubicBezTo>
                  <a:lnTo>
                    <a:pt x="1875442" y="3204020"/>
                  </a:lnTo>
                  <a:lnTo>
                    <a:pt x="1254050" y="2468062"/>
                  </a:lnTo>
                  <a:cubicBezTo>
                    <a:pt x="1117281" y="2338792"/>
                    <a:pt x="856388" y="2269133"/>
                    <a:pt x="647494" y="2073665"/>
                  </a:cubicBezTo>
                  <a:cubicBezTo>
                    <a:pt x="560013" y="2007911"/>
                    <a:pt x="439289" y="1645529"/>
                    <a:pt x="0" y="1381959"/>
                  </a:cubicBezTo>
                  <a:cubicBezTo>
                    <a:pt x="137000" y="1119373"/>
                    <a:pt x="679491" y="1549956"/>
                    <a:pt x="827659" y="1634217"/>
                  </a:cubicBezTo>
                  <a:lnTo>
                    <a:pt x="745738" y="141231"/>
                  </a:lnTo>
                  <a:cubicBezTo>
                    <a:pt x="745738" y="102231"/>
                    <a:pt x="761546" y="66923"/>
                    <a:pt x="787104" y="4136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DD4F6E2-0BED-4492-8ED9-C2C9B97D4FD4}"/>
                </a:ext>
              </a:extLst>
            </p:cNvPr>
            <p:cNvGrpSpPr/>
            <p:nvPr/>
          </p:nvGrpSpPr>
          <p:grpSpPr>
            <a:xfrm rot="20671139">
              <a:off x="7851048" y="454598"/>
              <a:ext cx="920312" cy="1717693"/>
              <a:chOff x="3501573" y="3178068"/>
              <a:chExt cx="1340594" cy="273784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243E7D4-FE75-40D3-A611-14C7CD7608B6}"/>
                  </a:ext>
                </a:extLst>
              </p:cNvPr>
              <p:cNvSpPr/>
              <p:nvPr/>
            </p:nvSpPr>
            <p:spPr>
              <a:xfrm>
                <a:off x="3504728" y="3612346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8574" y="65246"/>
                      <a:pt x="15716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E907C0-AE7F-442A-B597-E5CD9DB8A30B}"/>
                  </a:ext>
                </a:extLst>
              </p:cNvPr>
              <p:cNvSpPr/>
              <p:nvPr/>
            </p:nvSpPr>
            <p:spPr>
              <a:xfrm>
                <a:off x="3501573" y="3832632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8574" y="65246"/>
                      <a:pt x="15716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788F540-75CB-4A92-882F-9AFC0113D58B}"/>
                  </a:ext>
                </a:extLst>
              </p:cNvPr>
              <p:cNvSpPr/>
              <p:nvPr/>
            </p:nvSpPr>
            <p:spPr>
              <a:xfrm>
                <a:off x="4776089" y="3829487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9526" y="65246"/>
                      <a:pt x="16669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02F78163-DCFD-4F64-AA05-4A844F3F0F52}"/>
                  </a:ext>
                </a:extLst>
              </p:cNvPr>
              <p:cNvSpPr/>
              <p:nvPr/>
            </p:nvSpPr>
            <p:spPr>
              <a:xfrm>
                <a:off x="3520451" y="3178068"/>
                <a:ext cx="1321716" cy="2737840"/>
              </a:xfrm>
              <a:custGeom>
                <a:avLst/>
                <a:gdLst>
                  <a:gd name="connsiteX0" fmla="*/ 350044 w 400050"/>
                  <a:gd name="connsiteY0" fmla="*/ 7144 h 828675"/>
                  <a:gd name="connsiteX1" fmla="*/ 53816 w 400050"/>
                  <a:gd name="connsiteY1" fmla="*/ 7144 h 828675"/>
                  <a:gd name="connsiteX2" fmla="*/ 7144 w 400050"/>
                  <a:gd name="connsiteY2" fmla="*/ 53816 h 828675"/>
                  <a:gd name="connsiteX3" fmla="*/ 7144 w 400050"/>
                  <a:gd name="connsiteY3" fmla="*/ 781526 h 828675"/>
                  <a:gd name="connsiteX4" fmla="*/ 53816 w 400050"/>
                  <a:gd name="connsiteY4" fmla="*/ 828199 h 828675"/>
                  <a:gd name="connsiteX5" fmla="*/ 350044 w 400050"/>
                  <a:gd name="connsiteY5" fmla="*/ 828199 h 828675"/>
                  <a:gd name="connsiteX6" fmla="*/ 396716 w 400050"/>
                  <a:gd name="connsiteY6" fmla="*/ 781526 h 828675"/>
                  <a:gd name="connsiteX7" fmla="*/ 396716 w 400050"/>
                  <a:gd name="connsiteY7" fmla="*/ 53816 h 828675"/>
                  <a:gd name="connsiteX8" fmla="*/ 350044 w 400050"/>
                  <a:gd name="connsiteY8" fmla="*/ 7144 h 8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050" h="828675">
                    <a:moveTo>
                      <a:pt x="350044" y="7144"/>
                    </a:moveTo>
                    <a:lnTo>
                      <a:pt x="53816" y="7144"/>
                    </a:lnTo>
                    <a:cubicBezTo>
                      <a:pt x="28099" y="7144"/>
                      <a:pt x="7144" y="28099"/>
                      <a:pt x="7144" y="53816"/>
                    </a:cubicBezTo>
                    <a:lnTo>
                      <a:pt x="7144" y="781526"/>
                    </a:lnTo>
                    <a:cubicBezTo>
                      <a:pt x="7144" y="807244"/>
                      <a:pt x="28099" y="828199"/>
                      <a:pt x="53816" y="828199"/>
                    </a:cubicBezTo>
                    <a:lnTo>
                      <a:pt x="350044" y="828199"/>
                    </a:lnTo>
                    <a:cubicBezTo>
                      <a:pt x="375761" y="828199"/>
                      <a:pt x="396716" y="807244"/>
                      <a:pt x="396716" y="781526"/>
                    </a:cubicBezTo>
                    <a:lnTo>
                      <a:pt x="396716" y="53816"/>
                    </a:lnTo>
                    <a:cubicBezTo>
                      <a:pt x="396716" y="28099"/>
                      <a:pt x="375761" y="7144"/>
                      <a:pt x="350044" y="714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5481FB1-8C2B-4A2E-BDF1-9E3798A02F6C}"/>
                  </a:ext>
                </a:extLst>
              </p:cNvPr>
              <p:cNvSpPr/>
              <p:nvPr/>
            </p:nvSpPr>
            <p:spPr>
              <a:xfrm>
                <a:off x="3529897" y="3190652"/>
                <a:ext cx="1290246" cy="2706371"/>
              </a:xfrm>
              <a:custGeom>
                <a:avLst/>
                <a:gdLst>
                  <a:gd name="connsiteX0" fmla="*/ 345281 w 390525"/>
                  <a:gd name="connsiteY0" fmla="*/ 7144 h 819150"/>
                  <a:gd name="connsiteX1" fmla="*/ 52864 w 390525"/>
                  <a:gd name="connsiteY1" fmla="*/ 7144 h 819150"/>
                  <a:gd name="connsiteX2" fmla="*/ 7144 w 390525"/>
                  <a:gd name="connsiteY2" fmla="*/ 52864 h 819150"/>
                  <a:gd name="connsiteX3" fmla="*/ 7144 w 390525"/>
                  <a:gd name="connsiteY3" fmla="*/ 772954 h 819150"/>
                  <a:gd name="connsiteX4" fmla="*/ 52864 w 390525"/>
                  <a:gd name="connsiteY4" fmla="*/ 818674 h 819150"/>
                  <a:gd name="connsiteX5" fmla="*/ 345281 w 390525"/>
                  <a:gd name="connsiteY5" fmla="*/ 818674 h 819150"/>
                  <a:gd name="connsiteX6" fmla="*/ 391001 w 390525"/>
                  <a:gd name="connsiteY6" fmla="*/ 772954 h 819150"/>
                  <a:gd name="connsiteX7" fmla="*/ 391001 w 390525"/>
                  <a:gd name="connsiteY7" fmla="*/ 52864 h 819150"/>
                  <a:gd name="connsiteX8" fmla="*/ 345281 w 390525"/>
                  <a:gd name="connsiteY8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0525" h="819150">
                    <a:moveTo>
                      <a:pt x="345281" y="7144"/>
                    </a:moveTo>
                    <a:lnTo>
                      <a:pt x="52864" y="7144"/>
                    </a:lnTo>
                    <a:cubicBezTo>
                      <a:pt x="27146" y="7144"/>
                      <a:pt x="7144" y="27146"/>
                      <a:pt x="7144" y="52864"/>
                    </a:cubicBezTo>
                    <a:lnTo>
                      <a:pt x="7144" y="772954"/>
                    </a:lnTo>
                    <a:cubicBezTo>
                      <a:pt x="7144" y="798671"/>
                      <a:pt x="27146" y="818674"/>
                      <a:pt x="52864" y="818674"/>
                    </a:cubicBezTo>
                    <a:lnTo>
                      <a:pt x="345281" y="818674"/>
                    </a:lnTo>
                    <a:cubicBezTo>
                      <a:pt x="370999" y="818674"/>
                      <a:pt x="391001" y="798671"/>
                      <a:pt x="391001" y="772954"/>
                    </a:cubicBezTo>
                    <a:lnTo>
                      <a:pt x="391001" y="52864"/>
                    </a:lnTo>
                    <a:cubicBezTo>
                      <a:pt x="391001" y="28099"/>
                      <a:pt x="370046" y="7144"/>
                      <a:pt x="345281" y="7144"/>
                    </a:cubicBez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76DB975-EB3F-4344-847C-617E29937442}"/>
                  </a:ext>
                </a:extLst>
              </p:cNvPr>
              <p:cNvSpPr/>
              <p:nvPr/>
            </p:nvSpPr>
            <p:spPr>
              <a:xfrm>
                <a:off x="3627447" y="3596610"/>
                <a:ext cx="1101430" cy="1951104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C3AAE16-35FB-45FE-AF09-5791BB64ECB3}"/>
                  </a:ext>
                </a:extLst>
              </p:cNvPr>
              <p:cNvGrpSpPr/>
              <p:nvPr/>
            </p:nvGrpSpPr>
            <p:grpSpPr>
              <a:xfrm>
                <a:off x="4088508" y="5635852"/>
                <a:ext cx="173080" cy="173080"/>
                <a:chOff x="6768665" y="6038214"/>
                <a:chExt cx="147968" cy="147968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122024F2-4B4F-49AD-B9D0-1BA8CA4DF3DF}"/>
                    </a:ext>
                  </a:extLst>
                </p:cNvPr>
                <p:cNvSpPr/>
                <p:nvPr/>
              </p:nvSpPr>
              <p:spPr>
                <a:xfrm>
                  <a:off x="6768665" y="6038214"/>
                  <a:ext cx="147968" cy="14796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806380D7-E6D1-45A6-8899-D5DA38EFF942}"/>
                    </a:ext>
                  </a:extLst>
                </p:cNvPr>
                <p:cNvSpPr/>
                <p:nvPr/>
              </p:nvSpPr>
              <p:spPr>
                <a:xfrm>
                  <a:off x="6802088" y="6071634"/>
                  <a:ext cx="81180" cy="811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2CEA75D-B677-4226-8F4D-D53CBB8042C3}"/>
                  </a:ext>
                </a:extLst>
              </p:cNvPr>
              <p:cNvSpPr/>
              <p:nvPr/>
            </p:nvSpPr>
            <p:spPr>
              <a:xfrm>
                <a:off x="3821102" y="3628406"/>
                <a:ext cx="906450" cy="1887518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D2456F6-18C9-418D-8102-08CD66CF6147}"/>
                  </a:ext>
                </a:extLst>
              </p:cNvPr>
              <p:cNvSpPr/>
              <p:nvPr/>
            </p:nvSpPr>
            <p:spPr>
              <a:xfrm>
                <a:off x="4058661" y="3449093"/>
                <a:ext cx="254255" cy="5839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B6DB9B1-6CF2-4D99-B86A-0DD3257978E3}"/>
                  </a:ext>
                </a:extLst>
              </p:cNvPr>
              <p:cNvSpPr/>
              <p:nvPr/>
            </p:nvSpPr>
            <p:spPr>
              <a:xfrm>
                <a:off x="3922825" y="3449093"/>
                <a:ext cx="58393" cy="583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ounded Rectangle 51">
              <a:extLst>
                <a:ext uri="{FF2B5EF4-FFF2-40B4-BE49-F238E27FC236}">
                  <a16:creationId xmlns:a16="http://schemas.microsoft.com/office/drawing/2014/main" id="{839ECBA3-96EB-4CE1-982D-4AC6D7A6D204}"/>
                </a:ext>
              </a:extLst>
            </p:cNvPr>
            <p:cNvSpPr/>
            <p:nvPr/>
          </p:nvSpPr>
          <p:spPr>
            <a:xfrm rot="3148397">
              <a:off x="8629839" y="1102251"/>
              <a:ext cx="227781" cy="30479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52">
              <a:extLst>
                <a:ext uri="{FF2B5EF4-FFF2-40B4-BE49-F238E27FC236}">
                  <a16:creationId xmlns:a16="http://schemas.microsoft.com/office/drawing/2014/main" id="{DFAF03FC-B8D7-47F6-8A5F-194972C3BB58}"/>
                </a:ext>
              </a:extLst>
            </p:cNvPr>
            <p:cNvSpPr/>
            <p:nvPr/>
          </p:nvSpPr>
          <p:spPr>
            <a:xfrm rot="3148397">
              <a:off x="8649780" y="1320892"/>
              <a:ext cx="227781" cy="30479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53">
              <a:extLst>
                <a:ext uri="{FF2B5EF4-FFF2-40B4-BE49-F238E27FC236}">
                  <a16:creationId xmlns:a16="http://schemas.microsoft.com/office/drawing/2014/main" id="{9EB05A10-1FDC-452F-8AF2-774517365886}"/>
                </a:ext>
              </a:extLst>
            </p:cNvPr>
            <p:cNvSpPr/>
            <p:nvPr/>
          </p:nvSpPr>
          <p:spPr>
            <a:xfrm rot="3148397">
              <a:off x="8687025" y="1543513"/>
              <a:ext cx="215985" cy="26050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8" name="Freeform 19">
            <a:extLst>
              <a:ext uri="{FF2B5EF4-FFF2-40B4-BE49-F238E27FC236}">
                <a16:creationId xmlns:a16="http://schemas.microsoft.com/office/drawing/2014/main" id="{1A276660-F68C-473F-AF9A-6BF74BB3A016}"/>
              </a:ext>
            </a:extLst>
          </p:cNvPr>
          <p:cNvSpPr>
            <a:spLocks noChangeAspect="1"/>
          </p:cNvSpPr>
          <p:nvPr/>
        </p:nvSpPr>
        <p:spPr>
          <a:xfrm>
            <a:off x="1161560" y="2437727"/>
            <a:ext cx="521208" cy="484926"/>
          </a:xfrm>
          <a:custGeom>
            <a:avLst/>
            <a:gdLst>
              <a:gd name="connsiteX0" fmla="*/ 600075 w 2286000"/>
              <a:gd name="connsiteY0" fmla="*/ 9525 h 2038350"/>
              <a:gd name="connsiteX1" fmla="*/ 857250 w 2286000"/>
              <a:gd name="connsiteY1" fmla="*/ 561975 h 2038350"/>
              <a:gd name="connsiteX2" fmla="*/ 676275 w 2286000"/>
              <a:gd name="connsiteY2" fmla="*/ 828675 h 2038350"/>
              <a:gd name="connsiteX3" fmla="*/ 1485900 w 2286000"/>
              <a:gd name="connsiteY3" fmla="*/ 1543050 h 2038350"/>
              <a:gd name="connsiteX4" fmla="*/ 1733550 w 2286000"/>
              <a:gd name="connsiteY4" fmla="*/ 1257300 h 2038350"/>
              <a:gd name="connsiteX5" fmla="*/ 2286000 w 2286000"/>
              <a:gd name="connsiteY5" fmla="*/ 1485900 h 2038350"/>
              <a:gd name="connsiteX6" fmla="*/ 2257425 w 2286000"/>
              <a:gd name="connsiteY6" fmla="*/ 1828800 h 2038350"/>
              <a:gd name="connsiteX7" fmla="*/ 1752600 w 2286000"/>
              <a:gd name="connsiteY7" fmla="*/ 2038350 h 2038350"/>
              <a:gd name="connsiteX8" fmla="*/ 0 w 2286000"/>
              <a:gd name="connsiteY8" fmla="*/ 542925 h 2038350"/>
              <a:gd name="connsiteX9" fmla="*/ 295275 w 2286000"/>
              <a:gd name="connsiteY9" fmla="*/ 0 h 2038350"/>
              <a:gd name="connsiteX10" fmla="*/ 600075 w 2286000"/>
              <a:gd name="connsiteY10" fmla="*/ 9525 h 2038350"/>
              <a:gd name="connsiteX0" fmla="*/ 600075 w 2286000"/>
              <a:gd name="connsiteY0" fmla="*/ 9525 h 2038350"/>
              <a:gd name="connsiteX1" fmla="*/ 857250 w 2286000"/>
              <a:gd name="connsiteY1" fmla="*/ 561975 h 2038350"/>
              <a:gd name="connsiteX2" fmla="*/ 676275 w 2286000"/>
              <a:gd name="connsiteY2" fmla="*/ 828675 h 2038350"/>
              <a:gd name="connsiteX3" fmla="*/ 1485900 w 2286000"/>
              <a:gd name="connsiteY3" fmla="*/ 1543050 h 2038350"/>
              <a:gd name="connsiteX4" fmla="*/ 1733550 w 2286000"/>
              <a:gd name="connsiteY4" fmla="*/ 1257300 h 2038350"/>
              <a:gd name="connsiteX5" fmla="*/ 2286000 w 2286000"/>
              <a:gd name="connsiteY5" fmla="*/ 1485900 h 2038350"/>
              <a:gd name="connsiteX6" fmla="*/ 2257425 w 2286000"/>
              <a:gd name="connsiteY6" fmla="*/ 1828800 h 2038350"/>
              <a:gd name="connsiteX7" fmla="*/ 1752600 w 2286000"/>
              <a:gd name="connsiteY7" fmla="*/ 2038350 h 2038350"/>
              <a:gd name="connsiteX8" fmla="*/ 0 w 2286000"/>
              <a:gd name="connsiteY8" fmla="*/ 542925 h 2038350"/>
              <a:gd name="connsiteX9" fmla="*/ 295275 w 2286000"/>
              <a:gd name="connsiteY9" fmla="*/ 0 h 2038350"/>
              <a:gd name="connsiteX10" fmla="*/ 600075 w 2286000"/>
              <a:gd name="connsiteY10" fmla="*/ 9525 h 2038350"/>
              <a:gd name="connsiteX0" fmla="*/ 468131 w 2154056"/>
              <a:gd name="connsiteY0" fmla="*/ 9525 h 2038350"/>
              <a:gd name="connsiteX1" fmla="*/ 725306 w 2154056"/>
              <a:gd name="connsiteY1" fmla="*/ 561975 h 2038350"/>
              <a:gd name="connsiteX2" fmla="*/ 544331 w 2154056"/>
              <a:gd name="connsiteY2" fmla="*/ 828675 h 2038350"/>
              <a:gd name="connsiteX3" fmla="*/ 1353956 w 2154056"/>
              <a:gd name="connsiteY3" fmla="*/ 1543050 h 2038350"/>
              <a:gd name="connsiteX4" fmla="*/ 1601606 w 2154056"/>
              <a:gd name="connsiteY4" fmla="*/ 1257300 h 2038350"/>
              <a:gd name="connsiteX5" fmla="*/ 2154056 w 2154056"/>
              <a:gd name="connsiteY5" fmla="*/ 1485900 h 2038350"/>
              <a:gd name="connsiteX6" fmla="*/ 2125481 w 2154056"/>
              <a:gd name="connsiteY6" fmla="*/ 1828800 h 2038350"/>
              <a:gd name="connsiteX7" fmla="*/ 1620656 w 2154056"/>
              <a:gd name="connsiteY7" fmla="*/ 2038350 h 2038350"/>
              <a:gd name="connsiteX8" fmla="*/ 0 w 2154056"/>
              <a:gd name="connsiteY8" fmla="*/ 521446 h 2038350"/>
              <a:gd name="connsiteX9" fmla="*/ 163331 w 2154056"/>
              <a:gd name="connsiteY9" fmla="*/ 0 h 2038350"/>
              <a:gd name="connsiteX10" fmla="*/ 468131 w 2154056"/>
              <a:gd name="connsiteY10" fmla="*/ 9525 h 2038350"/>
              <a:gd name="connsiteX0" fmla="*/ 514158 w 2200083"/>
              <a:gd name="connsiteY0" fmla="*/ 9525 h 2038350"/>
              <a:gd name="connsiteX1" fmla="*/ 771333 w 2200083"/>
              <a:gd name="connsiteY1" fmla="*/ 561975 h 2038350"/>
              <a:gd name="connsiteX2" fmla="*/ 590358 w 2200083"/>
              <a:gd name="connsiteY2" fmla="*/ 828675 h 2038350"/>
              <a:gd name="connsiteX3" fmla="*/ 1399983 w 2200083"/>
              <a:gd name="connsiteY3" fmla="*/ 1543050 h 2038350"/>
              <a:gd name="connsiteX4" fmla="*/ 1647633 w 2200083"/>
              <a:gd name="connsiteY4" fmla="*/ 1257300 h 2038350"/>
              <a:gd name="connsiteX5" fmla="*/ 2200083 w 2200083"/>
              <a:gd name="connsiteY5" fmla="*/ 1485900 h 2038350"/>
              <a:gd name="connsiteX6" fmla="*/ 2171508 w 2200083"/>
              <a:gd name="connsiteY6" fmla="*/ 1828800 h 2038350"/>
              <a:gd name="connsiteX7" fmla="*/ 1666683 w 2200083"/>
              <a:gd name="connsiteY7" fmla="*/ 2038350 h 2038350"/>
              <a:gd name="connsiteX8" fmla="*/ 0 w 2200083"/>
              <a:gd name="connsiteY8" fmla="*/ 576679 h 2038350"/>
              <a:gd name="connsiteX9" fmla="*/ 209358 w 2200083"/>
              <a:gd name="connsiteY9" fmla="*/ 0 h 2038350"/>
              <a:gd name="connsiteX10" fmla="*/ 514158 w 2200083"/>
              <a:gd name="connsiteY10" fmla="*/ 9525 h 2038350"/>
              <a:gd name="connsiteX0" fmla="*/ 514158 w 2200083"/>
              <a:gd name="connsiteY0" fmla="*/ 9525 h 2038350"/>
              <a:gd name="connsiteX1" fmla="*/ 771333 w 2200083"/>
              <a:gd name="connsiteY1" fmla="*/ 561975 h 2038350"/>
              <a:gd name="connsiteX2" fmla="*/ 590358 w 2200083"/>
              <a:gd name="connsiteY2" fmla="*/ 828675 h 2038350"/>
              <a:gd name="connsiteX3" fmla="*/ 1399983 w 2200083"/>
              <a:gd name="connsiteY3" fmla="*/ 1543050 h 2038350"/>
              <a:gd name="connsiteX4" fmla="*/ 1647633 w 2200083"/>
              <a:gd name="connsiteY4" fmla="*/ 1257300 h 2038350"/>
              <a:gd name="connsiteX5" fmla="*/ 2200083 w 2200083"/>
              <a:gd name="connsiteY5" fmla="*/ 1485900 h 2038350"/>
              <a:gd name="connsiteX6" fmla="*/ 2171508 w 2200083"/>
              <a:gd name="connsiteY6" fmla="*/ 1828800 h 2038350"/>
              <a:gd name="connsiteX7" fmla="*/ 1666683 w 2200083"/>
              <a:gd name="connsiteY7" fmla="*/ 2038350 h 2038350"/>
              <a:gd name="connsiteX8" fmla="*/ 0 w 2200083"/>
              <a:gd name="connsiteY8" fmla="*/ 576679 h 2038350"/>
              <a:gd name="connsiteX9" fmla="*/ 209358 w 2200083"/>
              <a:gd name="connsiteY9" fmla="*/ 0 h 2038350"/>
              <a:gd name="connsiteX10" fmla="*/ 514158 w 2200083"/>
              <a:gd name="connsiteY10" fmla="*/ 9525 h 2038350"/>
              <a:gd name="connsiteX0" fmla="*/ 517360 w 2203285"/>
              <a:gd name="connsiteY0" fmla="*/ 9525 h 2038350"/>
              <a:gd name="connsiteX1" fmla="*/ 774535 w 2203285"/>
              <a:gd name="connsiteY1" fmla="*/ 561975 h 2038350"/>
              <a:gd name="connsiteX2" fmla="*/ 593560 w 2203285"/>
              <a:gd name="connsiteY2" fmla="*/ 828675 h 2038350"/>
              <a:gd name="connsiteX3" fmla="*/ 1403185 w 2203285"/>
              <a:gd name="connsiteY3" fmla="*/ 1543050 h 2038350"/>
              <a:gd name="connsiteX4" fmla="*/ 1650835 w 2203285"/>
              <a:gd name="connsiteY4" fmla="*/ 1257300 h 2038350"/>
              <a:gd name="connsiteX5" fmla="*/ 2203285 w 2203285"/>
              <a:gd name="connsiteY5" fmla="*/ 1485900 h 2038350"/>
              <a:gd name="connsiteX6" fmla="*/ 2174710 w 2203285"/>
              <a:gd name="connsiteY6" fmla="*/ 1828800 h 2038350"/>
              <a:gd name="connsiteX7" fmla="*/ 1669885 w 2203285"/>
              <a:gd name="connsiteY7" fmla="*/ 2038350 h 2038350"/>
              <a:gd name="connsiteX8" fmla="*/ 3202 w 2203285"/>
              <a:gd name="connsiteY8" fmla="*/ 576679 h 2038350"/>
              <a:gd name="connsiteX9" fmla="*/ 212560 w 2203285"/>
              <a:gd name="connsiteY9" fmla="*/ 0 h 2038350"/>
              <a:gd name="connsiteX10" fmla="*/ 517360 w 2203285"/>
              <a:gd name="connsiteY10" fmla="*/ 9525 h 2038350"/>
              <a:gd name="connsiteX0" fmla="*/ 519716 w 2205641"/>
              <a:gd name="connsiteY0" fmla="*/ 9525 h 2038350"/>
              <a:gd name="connsiteX1" fmla="*/ 776891 w 2205641"/>
              <a:gd name="connsiteY1" fmla="*/ 561975 h 2038350"/>
              <a:gd name="connsiteX2" fmla="*/ 595916 w 2205641"/>
              <a:gd name="connsiteY2" fmla="*/ 828675 h 2038350"/>
              <a:gd name="connsiteX3" fmla="*/ 1405541 w 2205641"/>
              <a:gd name="connsiteY3" fmla="*/ 1543050 h 2038350"/>
              <a:gd name="connsiteX4" fmla="*/ 1653191 w 2205641"/>
              <a:gd name="connsiteY4" fmla="*/ 1257300 h 2038350"/>
              <a:gd name="connsiteX5" fmla="*/ 2205641 w 2205641"/>
              <a:gd name="connsiteY5" fmla="*/ 1485900 h 2038350"/>
              <a:gd name="connsiteX6" fmla="*/ 2177066 w 2205641"/>
              <a:gd name="connsiteY6" fmla="*/ 1828800 h 2038350"/>
              <a:gd name="connsiteX7" fmla="*/ 1672241 w 2205641"/>
              <a:gd name="connsiteY7" fmla="*/ 2038350 h 2038350"/>
              <a:gd name="connsiteX8" fmla="*/ 5558 w 2205641"/>
              <a:gd name="connsiteY8" fmla="*/ 576679 h 2038350"/>
              <a:gd name="connsiteX9" fmla="*/ 214916 w 2205641"/>
              <a:gd name="connsiteY9" fmla="*/ 0 h 2038350"/>
              <a:gd name="connsiteX10" fmla="*/ 519716 w 2205641"/>
              <a:gd name="connsiteY10" fmla="*/ 9525 h 2038350"/>
              <a:gd name="connsiteX0" fmla="*/ 519716 w 2205641"/>
              <a:gd name="connsiteY0" fmla="*/ 9525 h 2038350"/>
              <a:gd name="connsiteX1" fmla="*/ 776891 w 2205641"/>
              <a:gd name="connsiteY1" fmla="*/ 561975 h 2038350"/>
              <a:gd name="connsiteX2" fmla="*/ 595916 w 2205641"/>
              <a:gd name="connsiteY2" fmla="*/ 828675 h 2038350"/>
              <a:gd name="connsiteX3" fmla="*/ 1405541 w 2205641"/>
              <a:gd name="connsiteY3" fmla="*/ 1543050 h 2038350"/>
              <a:gd name="connsiteX4" fmla="*/ 1653191 w 2205641"/>
              <a:gd name="connsiteY4" fmla="*/ 1257300 h 2038350"/>
              <a:gd name="connsiteX5" fmla="*/ 2205641 w 2205641"/>
              <a:gd name="connsiteY5" fmla="*/ 1485900 h 2038350"/>
              <a:gd name="connsiteX6" fmla="*/ 2177066 w 2205641"/>
              <a:gd name="connsiteY6" fmla="*/ 1828800 h 2038350"/>
              <a:gd name="connsiteX7" fmla="*/ 1672241 w 2205641"/>
              <a:gd name="connsiteY7" fmla="*/ 2038350 h 2038350"/>
              <a:gd name="connsiteX8" fmla="*/ 5558 w 2205641"/>
              <a:gd name="connsiteY8" fmla="*/ 576679 h 2038350"/>
              <a:gd name="connsiteX9" fmla="*/ 214916 w 2205641"/>
              <a:gd name="connsiteY9" fmla="*/ 0 h 2038350"/>
              <a:gd name="connsiteX10" fmla="*/ 519716 w 2205641"/>
              <a:gd name="connsiteY10" fmla="*/ 9525 h 2038350"/>
              <a:gd name="connsiteX0" fmla="*/ 519716 w 2205641"/>
              <a:gd name="connsiteY0" fmla="*/ 9525 h 2038350"/>
              <a:gd name="connsiteX1" fmla="*/ 776891 w 2205641"/>
              <a:gd name="connsiteY1" fmla="*/ 561975 h 2038350"/>
              <a:gd name="connsiteX2" fmla="*/ 595916 w 2205641"/>
              <a:gd name="connsiteY2" fmla="*/ 828675 h 2038350"/>
              <a:gd name="connsiteX3" fmla="*/ 1405541 w 2205641"/>
              <a:gd name="connsiteY3" fmla="*/ 1543050 h 2038350"/>
              <a:gd name="connsiteX4" fmla="*/ 1653191 w 2205641"/>
              <a:gd name="connsiteY4" fmla="*/ 1257300 h 2038350"/>
              <a:gd name="connsiteX5" fmla="*/ 2205641 w 2205641"/>
              <a:gd name="connsiteY5" fmla="*/ 1485900 h 2038350"/>
              <a:gd name="connsiteX6" fmla="*/ 2177066 w 2205641"/>
              <a:gd name="connsiteY6" fmla="*/ 1828800 h 2038350"/>
              <a:gd name="connsiteX7" fmla="*/ 1672241 w 2205641"/>
              <a:gd name="connsiteY7" fmla="*/ 2038350 h 2038350"/>
              <a:gd name="connsiteX8" fmla="*/ 5558 w 2205641"/>
              <a:gd name="connsiteY8" fmla="*/ 576679 h 2038350"/>
              <a:gd name="connsiteX9" fmla="*/ 214916 w 2205641"/>
              <a:gd name="connsiteY9" fmla="*/ 0 h 2038350"/>
              <a:gd name="connsiteX10" fmla="*/ 519716 w 2205641"/>
              <a:gd name="connsiteY10" fmla="*/ 9525 h 2038350"/>
              <a:gd name="connsiteX0" fmla="*/ 519716 w 2205641"/>
              <a:gd name="connsiteY0" fmla="*/ 9525 h 2038350"/>
              <a:gd name="connsiteX1" fmla="*/ 776891 w 2205641"/>
              <a:gd name="connsiteY1" fmla="*/ 561975 h 2038350"/>
              <a:gd name="connsiteX2" fmla="*/ 595916 w 2205641"/>
              <a:gd name="connsiteY2" fmla="*/ 828675 h 2038350"/>
              <a:gd name="connsiteX3" fmla="*/ 1405541 w 2205641"/>
              <a:gd name="connsiteY3" fmla="*/ 1543050 h 2038350"/>
              <a:gd name="connsiteX4" fmla="*/ 1653191 w 2205641"/>
              <a:gd name="connsiteY4" fmla="*/ 1257300 h 2038350"/>
              <a:gd name="connsiteX5" fmla="*/ 2205641 w 2205641"/>
              <a:gd name="connsiteY5" fmla="*/ 1485900 h 2038350"/>
              <a:gd name="connsiteX6" fmla="*/ 2177066 w 2205641"/>
              <a:gd name="connsiteY6" fmla="*/ 1828800 h 2038350"/>
              <a:gd name="connsiteX7" fmla="*/ 1672241 w 2205641"/>
              <a:gd name="connsiteY7" fmla="*/ 2038350 h 2038350"/>
              <a:gd name="connsiteX8" fmla="*/ 5558 w 2205641"/>
              <a:gd name="connsiteY8" fmla="*/ 576679 h 2038350"/>
              <a:gd name="connsiteX9" fmla="*/ 214916 w 2205641"/>
              <a:gd name="connsiteY9" fmla="*/ 0 h 2038350"/>
              <a:gd name="connsiteX10" fmla="*/ 519716 w 2205641"/>
              <a:gd name="connsiteY10" fmla="*/ 9525 h 2038350"/>
              <a:gd name="connsiteX0" fmla="*/ 519716 w 2205641"/>
              <a:gd name="connsiteY0" fmla="*/ 9525 h 2038350"/>
              <a:gd name="connsiteX1" fmla="*/ 776891 w 2205641"/>
              <a:gd name="connsiteY1" fmla="*/ 561975 h 2038350"/>
              <a:gd name="connsiteX2" fmla="*/ 595916 w 2205641"/>
              <a:gd name="connsiteY2" fmla="*/ 828675 h 2038350"/>
              <a:gd name="connsiteX3" fmla="*/ 1405541 w 2205641"/>
              <a:gd name="connsiteY3" fmla="*/ 1543050 h 2038350"/>
              <a:gd name="connsiteX4" fmla="*/ 1653191 w 2205641"/>
              <a:gd name="connsiteY4" fmla="*/ 1257300 h 2038350"/>
              <a:gd name="connsiteX5" fmla="*/ 2205641 w 2205641"/>
              <a:gd name="connsiteY5" fmla="*/ 1485900 h 2038350"/>
              <a:gd name="connsiteX6" fmla="*/ 2177066 w 2205641"/>
              <a:gd name="connsiteY6" fmla="*/ 1828800 h 2038350"/>
              <a:gd name="connsiteX7" fmla="*/ 1672241 w 2205641"/>
              <a:gd name="connsiteY7" fmla="*/ 2038350 h 2038350"/>
              <a:gd name="connsiteX8" fmla="*/ 5558 w 2205641"/>
              <a:gd name="connsiteY8" fmla="*/ 576679 h 2038350"/>
              <a:gd name="connsiteX9" fmla="*/ 214916 w 2205641"/>
              <a:gd name="connsiteY9" fmla="*/ 0 h 2038350"/>
              <a:gd name="connsiteX10" fmla="*/ 519716 w 2205641"/>
              <a:gd name="connsiteY10" fmla="*/ 9525 h 2038350"/>
              <a:gd name="connsiteX0" fmla="*/ 519716 w 2205641"/>
              <a:gd name="connsiteY0" fmla="*/ 9525 h 2038350"/>
              <a:gd name="connsiteX1" fmla="*/ 776891 w 2205641"/>
              <a:gd name="connsiteY1" fmla="*/ 561975 h 2038350"/>
              <a:gd name="connsiteX2" fmla="*/ 595916 w 2205641"/>
              <a:gd name="connsiteY2" fmla="*/ 828675 h 2038350"/>
              <a:gd name="connsiteX3" fmla="*/ 1405541 w 2205641"/>
              <a:gd name="connsiteY3" fmla="*/ 1543050 h 2038350"/>
              <a:gd name="connsiteX4" fmla="*/ 1653191 w 2205641"/>
              <a:gd name="connsiteY4" fmla="*/ 1257300 h 2038350"/>
              <a:gd name="connsiteX5" fmla="*/ 2205641 w 2205641"/>
              <a:gd name="connsiteY5" fmla="*/ 1485900 h 2038350"/>
              <a:gd name="connsiteX6" fmla="*/ 2177066 w 2205641"/>
              <a:gd name="connsiteY6" fmla="*/ 1828800 h 2038350"/>
              <a:gd name="connsiteX7" fmla="*/ 1672241 w 2205641"/>
              <a:gd name="connsiteY7" fmla="*/ 2038350 h 2038350"/>
              <a:gd name="connsiteX8" fmla="*/ 5558 w 2205641"/>
              <a:gd name="connsiteY8" fmla="*/ 576679 h 2038350"/>
              <a:gd name="connsiteX9" fmla="*/ 214916 w 2205641"/>
              <a:gd name="connsiteY9" fmla="*/ 0 h 2038350"/>
              <a:gd name="connsiteX10" fmla="*/ 519716 w 2205641"/>
              <a:gd name="connsiteY10" fmla="*/ 9525 h 2038350"/>
              <a:gd name="connsiteX0" fmla="*/ 519716 w 2205641"/>
              <a:gd name="connsiteY0" fmla="*/ 9525 h 2038350"/>
              <a:gd name="connsiteX1" fmla="*/ 776891 w 2205641"/>
              <a:gd name="connsiteY1" fmla="*/ 561975 h 2038350"/>
              <a:gd name="connsiteX2" fmla="*/ 595916 w 2205641"/>
              <a:gd name="connsiteY2" fmla="*/ 828675 h 2038350"/>
              <a:gd name="connsiteX3" fmla="*/ 1405541 w 2205641"/>
              <a:gd name="connsiteY3" fmla="*/ 1543050 h 2038350"/>
              <a:gd name="connsiteX4" fmla="*/ 1653191 w 2205641"/>
              <a:gd name="connsiteY4" fmla="*/ 1257300 h 2038350"/>
              <a:gd name="connsiteX5" fmla="*/ 2205641 w 2205641"/>
              <a:gd name="connsiteY5" fmla="*/ 1485900 h 2038350"/>
              <a:gd name="connsiteX6" fmla="*/ 2177066 w 2205641"/>
              <a:gd name="connsiteY6" fmla="*/ 1828800 h 2038350"/>
              <a:gd name="connsiteX7" fmla="*/ 1672241 w 2205641"/>
              <a:gd name="connsiteY7" fmla="*/ 2038350 h 2038350"/>
              <a:gd name="connsiteX8" fmla="*/ 5558 w 2205641"/>
              <a:gd name="connsiteY8" fmla="*/ 576679 h 2038350"/>
              <a:gd name="connsiteX9" fmla="*/ 214916 w 2205641"/>
              <a:gd name="connsiteY9" fmla="*/ 0 h 2038350"/>
              <a:gd name="connsiteX10" fmla="*/ 519716 w 2205641"/>
              <a:gd name="connsiteY10" fmla="*/ 9525 h 2038350"/>
              <a:gd name="connsiteX0" fmla="*/ 519716 w 2205641"/>
              <a:gd name="connsiteY0" fmla="*/ 9525 h 2039504"/>
              <a:gd name="connsiteX1" fmla="*/ 776891 w 2205641"/>
              <a:gd name="connsiteY1" fmla="*/ 561975 h 2039504"/>
              <a:gd name="connsiteX2" fmla="*/ 595916 w 2205641"/>
              <a:gd name="connsiteY2" fmla="*/ 828675 h 2039504"/>
              <a:gd name="connsiteX3" fmla="*/ 1405541 w 2205641"/>
              <a:gd name="connsiteY3" fmla="*/ 1543050 h 2039504"/>
              <a:gd name="connsiteX4" fmla="*/ 1653191 w 2205641"/>
              <a:gd name="connsiteY4" fmla="*/ 1257300 h 2039504"/>
              <a:gd name="connsiteX5" fmla="*/ 2205641 w 2205641"/>
              <a:gd name="connsiteY5" fmla="*/ 1485900 h 2039504"/>
              <a:gd name="connsiteX6" fmla="*/ 2177066 w 2205641"/>
              <a:gd name="connsiteY6" fmla="*/ 1828800 h 2039504"/>
              <a:gd name="connsiteX7" fmla="*/ 1672241 w 2205641"/>
              <a:gd name="connsiteY7" fmla="*/ 2038350 h 2039504"/>
              <a:gd name="connsiteX8" fmla="*/ 5558 w 2205641"/>
              <a:gd name="connsiteY8" fmla="*/ 576679 h 2039504"/>
              <a:gd name="connsiteX9" fmla="*/ 214916 w 2205641"/>
              <a:gd name="connsiteY9" fmla="*/ 0 h 2039504"/>
              <a:gd name="connsiteX10" fmla="*/ 519716 w 2205641"/>
              <a:gd name="connsiteY10" fmla="*/ 9525 h 2039504"/>
              <a:gd name="connsiteX0" fmla="*/ 519716 w 2205641"/>
              <a:gd name="connsiteY0" fmla="*/ 9525 h 2039390"/>
              <a:gd name="connsiteX1" fmla="*/ 776891 w 2205641"/>
              <a:gd name="connsiteY1" fmla="*/ 561975 h 2039390"/>
              <a:gd name="connsiteX2" fmla="*/ 595916 w 2205641"/>
              <a:gd name="connsiteY2" fmla="*/ 828675 h 2039390"/>
              <a:gd name="connsiteX3" fmla="*/ 1405541 w 2205641"/>
              <a:gd name="connsiteY3" fmla="*/ 1543050 h 2039390"/>
              <a:gd name="connsiteX4" fmla="*/ 1653191 w 2205641"/>
              <a:gd name="connsiteY4" fmla="*/ 1257300 h 2039390"/>
              <a:gd name="connsiteX5" fmla="*/ 2205641 w 2205641"/>
              <a:gd name="connsiteY5" fmla="*/ 1485900 h 2039390"/>
              <a:gd name="connsiteX6" fmla="*/ 2164792 w 2205641"/>
              <a:gd name="connsiteY6" fmla="*/ 1810389 h 2039390"/>
              <a:gd name="connsiteX7" fmla="*/ 1672241 w 2205641"/>
              <a:gd name="connsiteY7" fmla="*/ 2038350 h 2039390"/>
              <a:gd name="connsiteX8" fmla="*/ 5558 w 2205641"/>
              <a:gd name="connsiteY8" fmla="*/ 576679 h 2039390"/>
              <a:gd name="connsiteX9" fmla="*/ 214916 w 2205641"/>
              <a:gd name="connsiteY9" fmla="*/ 0 h 2039390"/>
              <a:gd name="connsiteX10" fmla="*/ 519716 w 2205641"/>
              <a:gd name="connsiteY10" fmla="*/ 9525 h 2039390"/>
              <a:gd name="connsiteX0" fmla="*/ 519716 w 2205641"/>
              <a:gd name="connsiteY0" fmla="*/ 9525 h 2039547"/>
              <a:gd name="connsiteX1" fmla="*/ 776891 w 2205641"/>
              <a:gd name="connsiteY1" fmla="*/ 561975 h 2039547"/>
              <a:gd name="connsiteX2" fmla="*/ 595916 w 2205641"/>
              <a:gd name="connsiteY2" fmla="*/ 828675 h 2039547"/>
              <a:gd name="connsiteX3" fmla="*/ 1405541 w 2205641"/>
              <a:gd name="connsiteY3" fmla="*/ 1543050 h 2039547"/>
              <a:gd name="connsiteX4" fmla="*/ 1653191 w 2205641"/>
              <a:gd name="connsiteY4" fmla="*/ 1257300 h 2039547"/>
              <a:gd name="connsiteX5" fmla="*/ 2205641 w 2205641"/>
              <a:gd name="connsiteY5" fmla="*/ 1485900 h 2039547"/>
              <a:gd name="connsiteX6" fmla="*/ 2137175 w 2205641"/>
              <a:gd name="connsiteY6" fmla="*/ 1834937 h 2039547"/>
              <a:gd name="connsiteX7" fmla="*/ 1672241 w 2205641"/>
              <a:gd name="connsiteY7" fmla="*/ 2038350 h 2039547"/>
              <a:gd name="connsiteX8" fmla="*/ 5558 w 2205641"/>
              <a:gd name="connsiteY8" fmla="*/ 576679 h 2039547"/>
              <a:gd name="connsiteX9" fmla="*/ 214916 w 2205641"/>
              <a:gd name="connsiteY9" fmla="*/ 0 h 2039547"/>
              <a:gd name="connsiteX10" fmla="*/ 519716 w 2205641"/>
              <a:gd name="connsiteY10" fmla="*/ 9525 h 2039547"/>
              <a:gd name="connsiteX0" fmla="*/ 519716 w 2205641"/>
              <a:gd name="connsiteY0" fmla="*/ 9525 h 2039326"/>
              <a:gd name="connsiteX1" fmla="*/ 776891 w 2205641"/>
              <a:gd name="connsiteY1" fmla="*/ 561975 h 2039326"/>
              <a:gd name="connsiteX2" fmla="*/ 595916 w 2205641"/>
              <a:gd name="connsiteY2" fmla="*/ 828675 h 2039326"/>
              <a:gd name="connsiteX3" fmla="*/ 1405541 w 2205641"/>
              <a:gd name="connsiteY3" fmla="*/ 1543050 h 2039326"/>
              <a:gd name="connsiteX4" fmla="*/ 1653191 w 2205641"/>
              <a:gd name="connsiteY4" fmla="*/ 1257300 h 2039326"/>
              <a:gd name="connsiteX5" fmla="*/ 2205641 w 2205641"/>
              <a:gd name="connsiteY5" fmla="*/ 1485900 h 2039326"/>
              <a:gd name="connsiteX6" fmla="*/ 2170928 w 2205641"/>
              <a:gd name="connsiteY6" fmla="*/ 1798115 h 2039326"/>
              <a:gd name="connsiteX7" fmla="*/ 1672241 w 2205641"/>
              <a:gd name="connsiteY7" fmla="*/ 2038350 h 2039326"/>
              <a:gd name="connsiteX8" fmla="*/ 5558 w 2205641"/>
              <a:gd name="connsiteY8" fmla="*/ 576679 h 2039326"/>
              <a:gd name="connsiteX9" fmla="*/ 214916 w 2205641"/>
              <a:gd name="connsiteY9" fmla="*/ 0 h 2039326"/>
              <a:gd name="connsiteX10" fmla="*/ 519716 w 2205641"/>
              <a:gd name="connsiteY10" fmla="*/ 9525 h 2039326"/>
              <a:gd name="connsiteX0" fmla="*/ 519716 w 2205641"/>
              <a:gd name="connsiteY0" fmla="*/ 9525 h 2040651"/>
              <a:gd name="connsiteX1" fmla="*/ 776891 w 2205641"/>
              <a:gd name="connsiteY1" fmla="*/ 561975 h 2040651"/>
              <a:gd name="connsiteX2" fmla="*/ 595916 w 2205641"/>
              <a:gd name="connsiteY2" fmla="*/ 828675 h 2040651"/>
              <a:gd name="connsiteX3" fmla="*/ 1405541 w 2205641"/>
              <a:gd name="connsiteY3" fmla="*/ 1543050 h 2040651"/>
              <a:gd name="connsiteX4" fmla="*/ 1653191 w 2205641"/>
              <a:gd name="connsiteY4" fmla="*/ 1257300 h 2040651"/>
              <a:gd name="connsiteX5" fmla="*/ 2205641 w 2205641"/>
              <a:gd name="connsiteY5" fmla="*/ 1485900 h 2040651"/>
              <a:gd name="connsiteX6" fmla="*/ 2170928 w 2205641"/>
              <a:gd name="connsiteY6" fmla="*/ 1798115 h 2040651"/>
              <a:gd name="connsiteX7" fmla="*/ 1672241 w 2205641"/>
              <a:gd name="connsiteY7" fmla="*/ 2038350 h 2040651"/>
              <a:gd name="connsiteX8" fmla="*/ 5558 w 2205641"/>
              <a:gd name="connsiteY8" fmla="*/ 576679 h 2040651"/>
              <a:gd name="connsiteX9" fmla="*/ 214916 w 2205641"/>
              <a:gd name="connsiteY9" fmla="*/ 0 h 2040651"/>
              <a:gd name="connsiteX10" fmla="*/ 519716 w 2205641"/>
              <a:gd name="connsiteY10" fmla="*/ 9525 h 2040651"/>
              <a:gd name="connsiteX0" fmla="*/ 519716 w 2205641"/>
              <a:gd name="connsiteY0" fmla="*/ 9525 h 2040728"/>
              <a:gd name="connsiteX1" fmla="*/ 776891 w 2205641"/>
              <a:gd name="connsiteY1" fmla="*/ 561975 h 2040728"/>
              <a:gd name="connsiteX2" fmla="*/ 595916 w 2205641"/>
              <a:gd name="connsiteY2" fmla="*/ 828675 h 2040728"/>
              <a:gd name="connsiteX3" fmla="*/ 1405541 w 2205641"/>
              <a:gd name="connsiteY3" fmla="*/ 1543050 h 2040728"/>
              <a:gd name="connsiteX4" fmla="*/ 1653191 w 2205641"/>
              <a:gd name="connsiteY4" fmla="*/ 1257300 h 2040728"/>
              <a:gd name="connsiteX5" fmla="*/ 2205641 w 2205641"/>
              <a:gd name="connsiteY5" fmla="*/ 1485900 h 2040728"/>
              <a:gd name="connsiteX6" fmla="*/ 2170928 w 2205641"/>
              <a:gd name="connsiteY6" fmla="*/ 1798115 h 2040728"/>
              <a:gd name="connsiteX7" fmla="*/ 1672241 w 2205641"/>
              <a:gd name="connsiteY7" fmla="*/ 2038350 h 2040728"/>
              <a:gd name="connsiteX8" fmla="*/ 5558 w 2205641"/>
              <a:gd name="connsiteY8" fmla="*/ 576679 h 2040728"/>
              <a:gd name="connsiteX9" fmla="*/ 214916 w 2205641"/>
              <a:gd name="connsiteY9" fmla="*/ 0 h 2040728"/>
              <a:gd name="connsiteX10" fmla="*/ 519716 w 2205641"/>
              <a:gd name="connsiteY10" fmla="*/ 9525 h 2040728"/>
              <a:gd name="connsiteX0" fmla="*/ 519716 w 2205641"/>
              <a:gd name="connsiteY0" fmla="*/ 9525 h 2038357"/>
              <a:gd name="connsiteX1" fmla="*/ 776891 w 2205641"/>
              <a:gd name="connsiteY1" fmla="*/ 561975 h 2038357"/>
              <a:gd name="connsiteX2" fmla="*/ 595916 w 2205641"/>
              <a:gd name="connsiteY2" fmla="*/ 828675 h 2038357"/>
              <a:gd name="connsiteX3" fmla="*/ 1405541 w 2205641"/>
              <a:gd name="connsiteY3" fmla="*/ 1543050 h 2038357"/>
              <a:gd name="connsiteX4" fmla="*/ 1653191 w 2205641"/>
              <a:gd name="connsiteY4" fmla="*/ 1257300 h 2038357"/>
              <a:gd name="connsiteX5" fmla="*/ 2205641 w 2205641"/>
              <a:gd name="connsiteY5" fmla="*/ 1485900 h 2038357"/>
              <a:gd name="connsiteX6" fmla="*/ 2170928 w 2205641"/>
              <a:gd name="connsiteY6" fmla="*/ 1798115 h 2038357"/>
              <a:gd name="connsiteX7" fmla="*/ 1672241 w 2205641"/>
              <a:gd name="connsiteY7" fmla="*/ 2038350 h 2038357"/>
              <a:gd name="connsiteX8" fmla="*/ 5558 w 2205641"/>
              <a:gd name="connsiteY8" fmla="*/ 576679 h 2038357"/>
              <a:gd name="connsiteX9" fmla="*/ 214916 w 2205641"/>
              <a:gd name="connsiteY9" fmla="*/ 0 h 2038357"/>
              <a:gd name="connsiteX10" fmla="*/ 519716 w 2205641"/>
              <a:gd name="connsiteY10" fmla="*/ 9525 h 2038357"/>
              <a:gd name="connsiteX0" fmla="*/ 519716 w 2205641"/>
              <a:gd name="connsiteY0" fmla="*/ 9525 h 2038350"/>
              <a:gd name="connsiteX1" fmla="*/ 776891 w 2205641"/>
              <a:gd name="connsiteY1" fmla="*/ 561975 h 2038350"/>
              <a:gd name="connsiteX2" fmla="*/ 595916 w 2205641"/>
              <a:gd name="connsiteY2" fmla="*/ 828675 h 2038350"/>
              <a:gd name="connsiteX3" fmla="*/ 1405541 w 2205641"/>
              <a:gd name="connsiteY3" fmla="*/ 1543050 h 2038350"/>
              <a:gd name="connsiteX4" fmla="*/ 1653191 w 2205641"/>
              <a:gd name="connsiteY4" fmla="*/ 1257300 h 2038350"/>
              <a:gd name="connsiteX5" fmla="*/ 2205641 w 2205641"/>
              <a:gd name="connsiteY5" fmla="*/ 1485900 h 2038350"/>
              <a:gd name="connsiteX6" fmla="*/ 2170928 w 2205641"/>
              <a:gd name="connsiteY6" fmla="*/ 1798115 h 2038350"/>
              <a:gd name="connsiteX7" fmla="*/ 1672241 w 2205641"/>
              <a:gd name="connsiteY7" fmla="*/ 2038350 h 2038350"/>
              <a:gd name="connsiteX8" fmla="*/ 5558 w 2205641"/>
              <a:gd name="connsiteY8" fmla="*/ 576679 h 2038350"/>
              <a:gd name="connsiteX9" fmla="*/ 214916 w 2205641"/>
              <a:gd name="connsiteY9" fmla="*/ 0 h 2038350"/>
              <a:gd name="connsiteX10" fmla="*/ 519716 w 2205641"/>
              <a:gd name="connsiteY10" fmla="*/ 9525 h 2038350"/>
              <a:gd name="connsiteX0" fmla="*/ 519716 w 2210533"/>
              <a:gd name="connsiteY0" fmla="*/ 9525 h 2038350"/>
              <a:gd name="connsiteX1" fmla="*/ 776891 w 2210533"/>
              <a:gd name="connsiteY1" fmla="*/ 561975 h 2038350"/>
              <a:gd name="connsiteX2" fmla="*/ 595916 w 2210533"/>
              <a:gd name="connsiteY2" fmla="*/ 828675 h 2038350"/>
              <a:gd name="connsiteX3" fmla="*/ 1405541 w 2210533"/>
              <a:gd name="connsiteY3" fmla="*/ 1543050 h 2038350"/>
              <a:gd name="connsiteX4" fmla="*/ 1653191 w 2210533"/>
              <a:gd name="connsiteY4" fmla="*/ 1257300 h 2038350"/>
              <a:gd name="connsiteX5" fmla="*/ 2205641 w 2210533"/>
              <a:gd name="connsiteY5" fmla="*/ 1485900 h 2038350"/>
              <a:gd name="connsiteX6" fmla="*/ 2170928 w 2210533"/>
              <a:gd name="connsiteY6" fmla="*/ 1798115 h 2038350"/>
              <a:gd name="connsiteX7" fmla="*/ 1672241 w 2210533"/>
              <a:gd name="connsiteY7" fmla="*/ 2038350 h 2038350"/>
              <a:gd name="connsiteX8" fmla="*/ 5558 w 2210533"/>
              <a:gd name="connsiteY8" fmla="*/ 576679 h 2038350"/>
              <a:gd name="connsiteX9" fmla="*/ 214916 w 2210533"/>
              <a:gd name="connsiteY9" fmla="*/ 0 h 2038350"/>
              <a:gd name="connsiteX10" fmla="*/ 519716 w 2210533"/>
              <a:gd name="connsiteY10" fmla="*/ 9525 h 2038350"/>
              <a:gd name="connsiteX0" fmla="*/ 519716 w 2215210"/>
              <a:gd name="connsiteY0" fmla="*/ 9525 h 2038350"/>
              <a:gd name="connsiteX1" fmla="*/ 776891 w 2215210"/>
              <a:gd name="connsiteY1" fmla="*/ 561975 h 2038350"/>
              <a:gd name="connsiteX2" fmla="*/ 595916 w 2215210"/>
              <a:gd name="connsiteY2" fmla="*/ 828675 h 2038350"/>
              <a:gd name="connsiteX3" fmla="*/ 1405541 w 2215210"/>
              <a:gd name="connsiteY3" fmla="*/ 1543050 h 2038350"/>
              <a:gd name="connsiteX4" fmla="*/ 1653191 w 2215210"/>
              <a:gd name="connsiteY4" fmla="*/ 1257300 h 2038350"/>
              <a:gd name="connsiteX5" fmla="*/ 2205641 w 2215210"/>
              <a:gd name="connsiteY5" fmla="*/ 1485900 h 2038350"/>
              <a:gd name="connsiteX6" fmla="*/ 2170928 w 2215210"/>
              <a:gd name="connsiteY6" fmla="*/ 1798115 h 2038350"/>
              <a:gd name="connsiteX7" fmla="*/ 1672241 w 2215210"/>
              <a:gd name="connsiteY7" fmla="*/ 2038350 h 2038350"/>
              <a:gd name="connsiteX8" fmla="*/ 5558 w 2215210"/>
              <a:gd name="connsiteY8" fmla="*/ 576679 h 2038350"/>
              <a:gd name="connsiteX9" fmla="*/ 214916 w 2215210"/>
              <a:gd name="connsiteY9" fmla="*/ 0 h 2038350"/>
              <a:gd name="connsiteX10" fmla="*/ 519716 w 2215210"/>
              <a:gd name="connsiteY10" fmla="*/ 9525 h 2038350"/>
              <a:gd name="connsiteX0" fmla="*/ 519716 w 2216643"/>
              <a:gd name="connsiteY0" fmla="*/ 9525 h 2038350"/>
              <a:gd name="connsiteX1" fmla="*/ 776891 w 2216643"/>
              <a:gd name="connsiteY1" fmla="*/ 561975 h 2038350"/>
              <a:gd name="connsiteX2" fmla="*/ 595916 w 2216643"/>
              <a:gd name="connsiteY2" fmla="*/ 828675 h 2038350"/>
              <a:gd name="connsiteX3" fmla="*/ 1405541 w 2216643"/>
              <a:gd name="connsiteY3" fmla="*/ 1543050 h 2038350"/>
              <a:gd name="connsiteX4" fmla="*/ 1653191 w 2216643"/>
              <a:gd name="connsiteY4" fmla="*/ 1257300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19716 w 2216643"/>
              <a:gd name="connsiteY10" fmla="*/ 9525 h 2038350"/>
              <a:gd name="connsiteX0" fmla="*/ 519716 w 2216643"/>
              <a:gd name="connsiteY0" fmla="*/ 9525 h 2038350"/>
              <a:gd name="connsiteX1" fmla="*/ 776891 w 2216643"/>
              <a:gd name="connsiteY1" fmla="*/ 561975 h 2038350"/>
              <a:gd name="connsiteX2" fmla="*/ 595916 w 2216643"/>
              <a:gd name="connsiteY2" fmla="*/ 828675 h 2038350"/>
              <a:gd name="connsiteX3" fmla="*/ 1405541 w 2216643"/>
              <a:gd name="connsiteY3" fmla="*/ 1543050 h 2038350"/>
              <a:gd name="connsiteX4" fmla="*/ 1653191 w 2216643"/>
              <a:gd name="connsiteY4" fmla="*/ 1257300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19716 w 2216643"/>
              <a:gd name="connsiteY10" fmla="*/ 9525 h 2038350"/>
              <a:gd name="connsiteX0" fmla="*/ 519716 w 2216643"/>
              <a:gd name="connsiteY0" fmla="*/ 9525 h 2038350"/>
              <a:gd name="connsiteX1" fmla="*/ 776891 w 2216643"/>
              <a:gd name="connsiteY1" fmla="*/ 561975 h 2038350"/>
              <a:gd name="connsiteX2" fmla="*/ 595916 w 2216643"/>
              <a:gd name="connsiteY2" fmla="*/ 828675 h 2038350"/>
              <a:gd name="connsiteX3" fmla="*/ 1405541 w 2216643"/>
              <a:gd name="connsiteY3" fmla="*/ 1543050 h 2038350"/>
              <a:gd name="connsiteX4" fmla="*/ 1662397 w 2216643"/>
              <a:gd name="connsiteY4" fmla="*/ 1235821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19716 w 2216643"/>
              <a:gd name="connsiteY10" fmla="*/ 9525 h 2038350"/>
              <a:gd name="connsiteX0" fmla="*/ 519716 w 2216643"/>
              <a:gd name="connsiteY0" fmla="*/ 9525 h 2038350"/>
              <a:gd name="connsiteX1" fmla="*/ 776891 w 2216643"/>
              <a:gd name="connsiteY1" fmla="*/ 561975 h 2038350"/>
              <a:gd name="connsiteX2" fmla="*/ 595916 w 2216643"/>
              <a:gd name="connsiteY2" fmla="*/ 828675 h 2038350"/>
              <a:gd name="connsiteX3" fmla="*/ 1405541 w 2216643"/>
              <a:gd name="connsiteY3" fmla="*/ 1543050 h 2038350"/>
              <a:gd name="connsiteX4" fmla="*/ 1662397 w 2216643"/>
              <a:gd name="connsiteY4" fmla="*/ 1235821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19716 w 2216643"/>
              <a:gd name="connsiteY10" fmla="*/ 9525 h 2038350"/>
              <a:gd name="connsiteX0" fmla="*/ 519716 w 2216643"/>
              <a:gd name="connsiteY0" fmla="*/ 9525 h 2038350"/>
              <a:gd name="connsiteX1" fmla="*/ 776891 w 2216643"/>
              <a:gd name="connsiteY1" fmla="*/ 561975 h 2038350"/>
              <a:gd name="connsiteX2" fmla="*/ 595916 w 2216643"/>
              <a:gd name="connsiteY2" fmla="*/ 828675 h 2038350"/>
              <a:gd name="connsiteX3" fmla="*/ 1405541 w 2216643"/>
              <a:gd name="connsiteY3" fmla="*/ 1543050 h 2038350"/>
              <a:gd name="connsiteX4" fmla="*/ 1662397 w 2216643"/>
              <a:gd name="connsiteY4" fmla="*/ 1235821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19716 w 2216643"/>
              <a:gd name="connsiteY10" fmla="*/ 9525 h 2038350"/>
              <a:gd name="connsiteX0" fmla="*/ 519716 w 2216643"/>
              <a:gd name="connsiteY0" fmla="*/ 9525 h 2038350"/>
              <a:gd name="connsiteX1" fmla="*/ 776891 w 2216643"/>
              <a:gd name="connsiteY1" fmla="*/ 561975 h 2038350"/>
              <a:gd name="connsiteX2" fmla="*/ 595916 w 2216643"/>
              <a:gd name="connsiteY2" fmla="*/ 828675 h 2038350"/>
              <a:gd name="connsiteX3" fmla="*/ 1405541 w 2216643"/>
              <a:gd name="connsiteY3" fmla="*/ 1543050 h 2038350"/>
              <a:gd name="connsiteX4" fmla="*/ 1662397 w 2216643"/>
              <a:gd name="connsiteY4" fmla="*/ 1235821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19716 w 2216643"/>
              <a:gd name="connsiteY10" fmla="*/ 9525 h 2038350"/>
              <a:gd name="connsiteX0" fmla="*/ 519716 w 2216643"/>
              <a:gd name="connsiteY0" fmla="*/ 9525 h 2038350"/>
              <a:gd name="connsiteX1" fmla="*/ 776891 w 2216643"/>
              <a:gd name="connsiteY1" fmla="*/ 561975 h 2038350"/>
              <a:gd name="connsiteX2" fmla="*/ 595916 w 2216643"/>
              <a:gd name="connsiteY2" fmla="*/ 828675 h 2038350"/>
              <a:gd name="connsiteX3" fmla="*/ 1405541 w 2216643"/>
              <a:gd name="connsiteY3" fmla="*/ 1543050 h 2038350"/>
              <a:gd name="connsiteX4" fmla="*/ 1662397 w 2216643"/>
              <a:gd name="connsiteY4" fmla="*/ 1235821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19716 w 2216643"/>
              <a:gd name="connsiteY10" fmla="*/ 9525 h 2038350"/>
              <a:gd name="connsiteX0" fmla="*/ 519716 w 2216643"/>
              <a:gd name="connsiteY0" fmla="*/ 9525 h 2038350"/>
              <a:gd name="connsiteX1" fmla="*/ 776891 w 2216643"/>
              <a:gd name="connsiteY1" fmla="*/ 561975 h 2038350"/>
              <a:gd name="connsiteX2" fmla="*/ 595916 w 2216643"/>
              <a:gd name="connsiteY2" fmla="*/ 828675 h 2038350"/>
              <a:gd name="connsiteX3" fmla="*/ 1405541 w 2216643"/>
              <a:gd name="connsiteY3" fmla="*/ 1543050 h 2038350"/>
              <a:gd name="connsiteX4" fmla="*/ 1662397 w 2216643"/>
              <a:gd name="connsiteY4" fmla="*/ 1235821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19716 w 2216643"/>
              <a:gd name="connsiteY10" fmla="*/ 9525 h 2038350"/>
              <a:gd name="connsiteX0" fmla="*/ 519716 w 2216643"/>
              <a:gd name="connsiteY0" fmla="*/ 9525 h 2038350"/>
              <a:gd name="connsiteX1" fmla="*/ 776891 w 2216643"/>
              <a:gd name="connsiteY1" fmla="*/ 561975 h 2038350"/>
              <a:gd name="connsiteX2" fmla="*/ 595916 w 2216643"/>
              <a:gd name="connsiteY2" fmla="*/ 828675 h 2038350"/>
              <a:gd name="connsiteX3" fmla="*/ 1405541 w 2216643"/>
              <a:gd name="connsiteY3" fmla="*/ 1543050 h 2038350"/>
              <a:gd name="connsiteX4" fmla="*/ 1662397 w 2216643"/>
              <a:gd name="connsiteY4" fmla="*/ 1235821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19716 w 2216643"/>
              <a:gd name="connsiteY10" fmla="*/ 9525 h 2038350"/>
              <a:gd name="connsiteX0" fmla="*/ 519716 w 2216643"/>
              <a:gd name="connsiteY0" fmla="*/ 9525 h 2038350"/>
              <a:gd name="connsiteX1" fmla="*/ 776891 w 2216643"/>
              <a:gd name="connsiteY1" fmla="*/ 561975 h 2038350"/>
              <a:gd name="connsiteX2" fmla="*/ 595916 w 2216643"/>
              <a:gd name="connsiteY2" fmla="*/ 828675 h 2038350"/>
              <a:gd name="connsiteX3" fmla="*/ 1405541 w 2216643"/>
              <a:gd name="connsiteY3" fmla="*/ 1543050 h 2038350"/>
              <a:gd name="connsiteX4" fmla="*/ 1662397 w 2216643"/>
              <a:gd name="connsiteY4" fmla="*/ 1235821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19716 w 2216643"/>
              <a:gd name="connsiteY10" fmla="*/ 9525 h 2038350"/>
              <a:gd name="connsiteX0" fmla="*/ 519716 w 2216643"/>
              <a:gd name="connsiteY0" fmla="*/ 9525 h 2038350"/>
              <a:gd name="connsiteX1" fmla="*/ 776891 w 2216643"/>
              <a:gd name="connsiteY1" fmla="*/ 561975 h 2038350"/>
              <a:gd name="connsiteX2" fmla="*/ 595916 w 2216643"/>
              <a:gd name="connsiteY2" fmla="*/ 828675 h 2038350"/>
              <a:gd name="connsiteX3" fmla="*/ 1405541 w 2216643"/>
              <a:gd name="connsiteY3" fmla="*/ 1543050 h 2038350"/>
              <a:gd name="connsiteX4" fmla="*/ 1662397 w 2216643"/>
              <a:gd name="connsiteY4" fmla="*/ 1235821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19716 w 2216643"/>
              <a:gd name="connsiteY10" fmla="*/ 9525 h 2038350"/>
              <a:gd name="connsiteX0" fmla="*/ 519716 w 2216643"/>
              <a:gd name="connsiteY0" fmla="*/ 9525 h 2038350"/>
              <a:gd name="connsiteX1" fmla="*/ 776891 w 2216643"/>
              <a:gd name="connsiteY1" fmla="*/ 561975 h 2038350"/>
              <a:gd name="connsiteX2" fmla="*/ 595916 w 2216643"/>
              <a:gd name="connsiteY2" fmla="*/ 828675 h 2038350"/>
              <a:gd name="connsiteX3" fmla="*/ 1405541 w 2216643"/>
              <a:gd name="connsiteY3" fmla="*/ 1543050 h 2038350"/>
              <a:gd name="connsiteX4" fmla="*/ 1662397 w 2216643"/>
              <a:gd name="connsiteY4" fmla="*/ 1235821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19716 w 2216643"/>
              <a:gd name="connsiteY10" fmla="*/ 9525 h 2038350"/>
              <a:gd name="connsiteX0" fmla="*/ 519716 w 2216643"/>
              <a:gd name="connsiteY0" fmla="*/ 9525 h 2038350"/>
              <a:gd name="connsiteX1" fmla="*/ 776891 w 2216643"/>
              <a:gd name="connsiteY1" fmla="*/ 561975 h 2038350"/>
              <a:gd name="connsiteX2" fmla="*/ 595916 w 2216643"/>
              <a:gd name="connsiteY2" fmla="*/ 828675 h 2038350"/>
              <a:gd name="connsiteX3" fmla="*/ 1405541 w 2216643"/>
              <a:gd name="connsiteY3" fmla="*/ 1543050 h 2038350"/>
              <a:gd name="connsiteX4" fmla="*/ 1662397 w 2216643"/>
              <a:gd name="connsiteY4" fmla="*/ 1235821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19716 w 2216643"/>
              <a:gd name="connsiteY10" fmla="*/ 9525 h 2038350"/>
              <a:gd name="connsiteX0" fmla="*/ 519716 w 2216643"/>
              <a:gd name="connsiteY0" fmla="*/ 9525 h 2038350"/>
              <a:gd name="connsiteX1" fmla="*/ 776891 w 2216643"/>
              <a:gd name="connsiteY1" fmla="*/ 561975 h 2038350"/>
              <a:gd name="connsiteX2" fmla="*/ 595916 w 2216643"/>
              <a:gd name="connsiteY2" fmla="*/ 828675 h 2038350"/>
              <a:gd name="connsiteX3" fmla="*/ 1405541 w 2216643"/>
              <a:gd name="connsiteY3" fmla="*/ 1543050 h 2038350"/>
              <a:gd name="connsiteX4" fmla="*/ 1662397 w 2216643"/>
              <a:gd name="connsiteY4" fmla="*/ 1235821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19716 w 2216643"/>
              <a:gd name="connsiteY10" fmla="*/ 9525 h 2038350"/>
              <a:gd name="connsiteX0" fmla="*/ 519716 w 2216643"/>
              <a:gd name="connsiteY0" fmla="*/ 9525 h 2038350"/>
              <a:gd name="connsiteX1" fmla="*/ 776891 w 2216643"/>
              <a:gd name="connsiteY1" fmla="*/ 561975 h 2038350"/>
              <a:gd name="connsiteX2" fmla="*/ 595916 w 2216643"/>
              <a:gd name="connsiteY2" fmla="*/ 828675 h 2038350"/>
              <a:gd name="connsiteX3" fmla="*/ 1405541 w 2216643"/>
              <a:gd name="connsiteY3" fmla="*/ 1543050 h 2038350"/>
              <a:gd name="connsiteX4" fmla="*/ 1662397 w 2216643"/>
              <a:gd name="connsiteY4" fmla="*/ 1235821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19716 w 2216643"/>
              <a:gd name="connsiteY10" fmla="*/ 9525 h 2038350"/>
              <a:gd name="connsiteX0" fmla="*/ 519716 w 2216643"/>
              <a:gd name="connsiteY0" fmla="*/ 9525 h 2038350"/>
              <a:gd name="connsiteX1" fmla="*/ 776891 w 2216643"/>
              <a:gd name="connsiteY1" fmla="*/ 561975 h 2038350"/>
              <a:gd name="connsiteX2" fmla="*/ 568300 w 2216643"/>
              <a:gd name="connsiteY2" fmla="*/ 794922 h 2038350"/>
              <a:gd name="connsiteX3" fmla="*/ 1405541 w 2216643"/>
              <a:gd name="connsiteY3" fmla="*/ 1543050 h 2038350"/>
              <a:gd name="connsiteX4" fmla="*/ 1662397 w 2216643"/>
              <a:gd name="connsiteY4" fmla="*/ 1235821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19716 w 2216643"/>
              <a:gd name="connsiteY10" fmla="*/ 9525 h 2038350"/>
              <a:gd name="connsiteX0" fmla="*/ 519716 w 2216643"/>
              <a:gd name="connsiteY0" fmla="*/ 9525 h 2038350"/>
              <a:gd name="connsiteX1" fmla="*/ 776891 w 2216643"/>
              <a:gd name="connsiteY1" fmla="*/ 561975 h 2038350"/>
              <a:gd name="connsiteX2" fmla="*/ 525342 w 2216643"/>
              <a:gd name="connsiteY2" fmla="*/ 767306 h 2038350"/>
              <a:gd name="connsiteX3" fmla="*/ 1405541 w 2216643"/>
              <a:gd name="connsiteY3" fmla="*/ 1543050 h 2038350"/>
              <a:gd name="connsiteX4" fmla="*/ 1662397 w 2216643"/>
              <a:gd name="connsiteY4" fmla="*/ 1235821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19716 w 2216643"/>
              <a:gd name="connsiteY10" fmla="*/ 9525 h 2038350"/>
              <a:gd name="connsiteX0" fmla="*/ 519716 w 2216643"/>
              <a:gd name="connsiteY0" fmla="*/ 9525 h 2038350"/>
              <a:gd name="connsiteX1" fmla="*/ 776891 w 2216643"/>
              <a:gd name="connsiteY1" fmla="*/ 561975 h 2038350"/>
              <a:gd name="connsiteX2" fmla="*/ 559095 w 2216643"/>
              <a:gd name="connsiteY2" fmla="*/ 801059 h 2038350"/>
              <a:gd name="connsiteX3" fmla="*/ 1405541 w 2216643"/>
              <a:gd name="connsiteY3" fmla="*/ 1543050 h 2038350"/>
              <a:gd name="connsiteX4" fmla="*/ 1662397 w 2216643"/>
              <a:gd name="connsiteY4" fmla="*/ 1235821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19716 w 2216643"/>
              <a:gd name="connsiteY10" fmla="*/ 9525 h 2038350"/>
              <a:gd name="connsiteX0" fmla="*/ 519716 w 2216643"/>
              <a:gd name="connsiteY0" fmla="*/ 9525 h 2038350"/>
              <a:gd name="connsiteX1" fmla="*/ 776891 w 2216643"/>
              <a:gd name="connsiteY1" fmla="*/ 561975 h 2038350"/>
              <a:gd name="connsiteX2" fmla="*/ 559095 w 2216643"/>
              <a:gd name="connsiteY2" fmla="*/ 801059 h 2038350"/>
              <a:gd name="connsiteX3" fmla="*/ 1405541 w 2216643"/>
              <a:gd name="connsiteY3" fmla="*/ 1543050 h 2038350"/>
              <a:gd name="connsiteX4" fmla="*/ 1662397 w 2216643"/>
              <a:gd name="connsiteY4" fmla="*/ 1235821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19716 w 2216643"/>
              <a:gd name="connsiteY10" fmla="*/ 9525 h 2038350"/>
              <a:gd name="connsiteX0" fmla="*/ 519716 w 2216643"/>
              <a:gd name="connsiteY0" fmla="*/ 9525 h 2038350"/>
              <a:gd name="connsiteX1" fmla="*/ 776891 w 2216643"/>
              <a:gd name="connsiteY1" fmla="*/ 561975 h 2038350"/>
              <a:gd name="connsiteX2" fmla="*/ 559095 w 2216643"/>
              <a:gd name="connsiteY2" fmla="*/ 801059 h 2038350"/>
              <a:gd name="connsiteX3" fmla="*/ 1405541 w 2216643"/>
              <a:gd name="connsiteY3" fmla="*/ 1543050 h 2038350"/>
              <a:gd name="connsiteX4" fmla="*/ 1662397 w 2216643"/>
              <a:gd name="connsiteY4" fmla="*/ 1235821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19716 w 2216643"/>
              <a:gd name="connsiteY10" fmla="*/ 9525 h 2038350"/>
              <a:gd name="connsiteX0" fmla="*/ 519716 w 2216643"/>
              <a:gd name="connsiteY0" fmla="*/ 9525 h 2038350"/>
              <a:gd name="connsiteX1" fmla="*/ 776891 w 2216643"/>
              <a:gd name="connsiteY1" fmla="*/ 561975 h 2038350"/>
              <a:gd name="connsiteX2" fmla="*/ 559095 w 2216643"/>
              <a:gd name="connsiteY2" fmla="*/ 801059 h 2038350"/>
              <a:gd name="connsiteX3" fmla="*/ 1405541 w 2216643"/>
              <a:gd name="connsiteY3" fmla="*/ 1543050 h 2038350"/>
              <a:gd name="connsiteX4" fmla="*/ 1662397 w 2216643"/>
              <a:gd name="connsiteY4" fmla="*/ 1235821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19716 w 2216643"/>
              <a:gd name="connsiteY10" fmla="*/ 9525 h 2038350"/>
              <a:gd name="connsiteX0" fmla="*/ 519716 w 2216643"/>
              <a:gd name="connsiteY0" fmla="*/ 9525 h 2038350"/>
              <a:gd name="connsiteX1" fmla="*/ 776891 w 2216643"/>
              <a:gd name="connsiteY1" fmla="*/ 561975 h 2038350"/>
              <a:gd name="connsiteX2" fmla="*/ 559095 w 2216643"/>
              <a:gd name="connsiteY2" fmla="*/ 801059 h 2038350"/>
              <a:gd name="connsiteX3" fmla="*/ 1405541 w 2216643"/>
              <a:gd name="connsiteY3" fmla="*/ 1543050 h 2038350"/>
              <a:gd name="connsiteX4" fmla="*/ 1662397 w 2216643"/>
              <a:gd name="connsiteY4" fmla="*/ 1235821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19716 w 2216643"/>
              <a:gd name="connsiteY10" fmla="*/ 9525 h 2038350"/>
              <a:gd name="connsiteX0" fmla="*/ 519716 w 2216643"/>
              <a:gd name="connsiteY0" fmla="*/ 9525 h 2038350"/>
              <a:gd name="connsiteX1" fmla="*/ 776891 w 2216643"/>
              <a:gd name="connsiteY1" fmla="*/ 561975 h 2038350"/>
              <a:gd name="connsiteX2" fmla="*/ 559095 w 2216643"/>
              <a:gd name="connsiteY2" fmla="*/ 801059 h 2038350"/>
              <a:gd name="connsiteX3" fmla="*/ 1405541 w 2216643"/>
              <a:gd name="connsiteY3" fmla="*/ 1543050 h 2038350"/>
              <a:gd name="connsiteX4" fmla="*/ 1662397 w 2216643"/>
              <a:gd name="connsiteY4" fmla="*/ 1235821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19716 w 2216643"/>
              <a:gd name="connsiteY10" fmla="*/ 9525 h 2038350"/>
              <a:gd name="connsiteX0" fmla="*/ 519716 w 2216643"/>
              <a:gd name="connsiteY0" fmla="*/ 9525 h 2038350"/>
              <a:gd name="connsiteX1" fmla="*/ 776891 w 2216643"/>
              <a:gd name="connsiteY1" fmla="*/ 561975 h 2038350"/>
              <a:gd name="connsiteX2" fmla="*/ 559095 w 2216643"/>
              <a:gd name="connsiteY2" fmla="*/ 801059 h 2038350"/>
              <a:gd name="connsiteX3" fmla="*/ 1405541 w 2216643"/>
              <a:gd name="connsiteY3" fmla="*/ 1543050 h 2038350"/>
              <a:gd name="connsiteX4" fmla="*/ 1662397 w 2216643"/>
              <a:gd name="connsiteY4" fmla="*/ 1235821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19716 w 2216643"/>
              <a:gd name="connsiteY10" fmla="*/ 9525 h 2038350"/>
              <a:gd name="connsiteX0" fmla="*/ 519716 w 2216643"/>
              <a:gd name="connsiteY0" fmla="*/ 9525 h 2038350"/>
              <a:gd name="connsiteX1" fmla="*/ 758481 w 2216643"/>
              <a:gd name="connsiteY1" fmla="*/ 580385 h 2038350"/>
              <a:gd name="connsiteX2" fmla="*/ 559095 w 2216643"/>
              <a:gd name="connsiteY2" fmla="*/ 801059 h 2038350"/>
              <a:gd name="connsiteX3" fmla="*/ 1405541 w 2216643"/>
              <a:gd name="connsiteY3" fmla="*/ 1543050 h 2038350"/>
              <a:gd name="connsiteX4" fmla="*/ 1662397 w 2216643"/>
              <a:gd name="connsiteY4" fmla="*/ 1235821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19716 w 2216643"/>
              <a:gd name="connsiteY10" fmla="*/ 9525 h 2038350"/>
              <a:gd name="connsiteX0" fmla="*/ 519716 w 2216643"/>
              <a:gd name="connsiteY0" fmla="*/ 9525 h 2038350"/>
              <a:gd name="connsiteX1" fmla="*/ 761550 w 2216643"/>
              <a:gd name="connsiteY1" fmla="*/ 549701 h 2038350"/>
              <a:gd name="connsiteX2" fmla="*/ 559095 w 2216643"/>
              <a:gd name="connsiteY2" fmla="*/ 801059 h 2038350"/>
              <a:gd name="connsiteX3" fmla="*/ 1405541 w 2216643"/>
              <a:gd name="connsiteY3" fmla="*/ 1543050 h 2038350"/>
              <a:gd name="connsiteX4" fmla="*/ 1662397 w 2216643"/>
              <a:gd name="connsiteY4" fmla="*/ 1235821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19716 w 2216643"/>
              <a:gd name="connsiteY10" fmla="*/ 9525 h 2038350"/>
              <a:gd name="connsiteX0" fmla="*/ 519716 w 2216643"/>
              <a:gd name="connsiteY0" fmla="*/ 9525 h 2038350"/>
              <a:gd name="connsiteX1" fmla="*/ 761550 w 2216643"/>
              <a:gd name="connsiteY1" fmla="*/ 549701 h 2038350"/>
              <a:gd name="connsiteX2" fmla="*/ 559095 w 2216643"/>
              <a:gd name="connsiteY2" fmla="*/ 801059 h 2038350"/>
              <a:gd name="connsiteX3" fmla="*/ 1405541 w 2216643"/>
              <a:gd name="connsiteY3" fmla="*/ 1543050 h 2038350"/>
              <a:gd name="connsiteX4" fmla="*/ 1662397 w 2216643"/>
              <a:gd name="connsiteY4" fmla="*/ 1235821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19716 w 2216643"/>
              <a:gd name="connsiteY10" fmla="*/ 9525 h 2038350"/>
              <a:gd name="connsiteX0" fmla="*/ 538127 w 2216643"/>
              <a:gd name="connsiteY0" fmla="*/ 3388 h 2038350"/>
              <a:gd name="connsiteX1" fmla="*/ 761550 w 2216643"/>
              <a:gd name="connsiteY1" fmla="*/ 549701 h 2038350"/>
              <a:gd name="connsiteX2" fmla="*/ 559095 w 2216643"/>
              <a:gd name="connsiteY2" fmla="*/ 801059 h 2038350"/>
              <a:gd name="connsiteX3" fmla="*/ 1405541 w 2216643"/>
              <a:gd name="connsiteY3" fmla="*/ 1543050 h 2038350"/>
              <a:gd name="connsiteX4" fmla="*/ 1662397 w 2216643"/>
              <a:gd name="connsiteY4" fmla="*/ 1235821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38127 w 2216643"/>
              <a:gd name="connsiteY10" fmla="*/ 3388 h 2038350"/>
              <a:gd name="connsiteX0" fmla="*/ 538127 w 2216643"/>
              <a:gd name="connsiteY0" fmla="*/ 3388 h 2038350"/>
              <a:gd name="connsiteX1" fmla="*/ 761550 w 2216643"/>
              <a:gd name="connsiteY1" fmla="*/ 549701 h 2038350"/>
              <a:gd name="connsiteX2" fmla="*/ 559095 w 2216643"/>
              <a:gd name="connsiteY2" fmla="*/ 801059 h 2038350"/>
              <a:gd name="connsiteX3" fmla="*/ 1405541 w 2216643"/>
              <a:gd name="connsiteY3" fmla="*/ 1543050 h 2038350"/>
              <a:gd name="connsiteX4" fmla="*/ 1662397 w 2216643"/>
              <a:gd name="connsiteY4" fmla="*/ 1235821 h 2038350"/>
              <a:gd name="connsiteX5" fmla="*/ 2205641 w 2216643"/>
              <a:gd name="connsiteY5" fmla="*/ 1485900 h 2038350"/>
              <a:gd name="connsiteX6" fmla="*/ 2170928 w 2216643"/>
              <a:gd name="connsiteY6" fmla="*/ 1798115 h 2038350"/>
              <a:gd name="connsiteX7" fmla="*/ 1672241 w 2216643"/>
              <a:gd name="connsiteY7" fmla="*/ 2038350 h 2038350"/>
              <a:gd name="connsiteX8" fmla="*/ 5558 w 2216643"/>
              <a:gd name="connsiteY8" fmla="*/ 576679 h 2038350"/>
              <a:gd name="connsiteX9" fmla="*/ 214916 w 2216643"/>
              <a:gd name="connsiteY9" fmla="*/ 0 h 2038350"/>
              <a:gd name="connsiteX10" fmla="*/ 538127 w 2216643"/>
              <a:gd name="connsiteY10" fmla="*/ 3388 h 2038350"/>
              <a:gd name="connsiteX0" fmla="*/ 538127 w 2216643"/>
              <a:gd name="connsiteY0" fmla="*/ 12079 h 2047041"/>
              <a:gd name="connsiteX1" fmla="*/ 761550 w 2216643"/>
              <a:gd name="connsiteY1" fmla="*/ 558392 h 2047041"/>
              <a:gd name="connsiteX2" fmla="*/ 559095 w 2216643"/>
              <a:gd name="connsiteY2" fmla="*/ 809750 h 2047041"/>
              <a:gd name="connsiteX3" fmla="*/ 1405541 w 2216643"/>
              <a:gd name="connsiteY3" fmla="*/ 1551741 h 2047041"/>
              <a:gd name="connsiteX4" fmla="*/ 1662397 w 2216643"/>
              <a:gd name="connsiteY4" fmla="*/ 1244512 h 2047041"/>
              <a:gd name="connsiteX5" fmla="*/ 2205641 w 2216643"/>
              <a:gd name="connsiteY5" fmla="*/ 1494591 h 2047041"/>
              <a:gd name="connsiteX6" fmla="*/ 2170928 w 2216643"/>
              <a:gd name="connsiteY6" fmla="*/ 1806806 h 2047041"/>
              <a:gd name="connsiteX7" fmla="*/ 1672241 w 2216643"/>
              <a:gd name="connsiteY7" fmla="*/ 2047041 h 2047041"/>
              <a:gd name="connsiteX8" fmla="*/ 5558 w 2216643"/>
              <a:gd name="connsiteY8" fmla="*/ 585370 h 2047041"/>
              <a:gd name="connsiteX9" fmla="*/ 214916 w 2216643"/>
              <a:gd name="connsiteY9" fmla="*/ 8691 h 2047041"/>
              <a:gd name="connsiteX10" fmla="*/ 538127 w 2216643"/>
              <a:gd name="connsiteY10" fmla="*/ 12079 h 2047041"/>
              <a:gd name="connsiteX0" fmla="*/ 538432 w 2216948"/>
              <a:gd name="connsiteY0" fmla="*/ 8806 h 2043768"/>
              <a:gd name="connsiteX1" fmla="*/ 761855 w 2216948"/>
              <a:gd name="connsiteY1" fmla="*/ 555119 h 2043768"/>
              <a:gd name="connsiteX2" fmla="*/ 559400 w 2216948"/>
              <a:gd name="connsiteY2" fmla="*/ 806477 h 2043768"/>
              <a:gd name="connsiteX3" fmla="*/ 1405846 w 2216948"/>
              <a:gd name="connsiteY3" fmla="*/ 1548468 h 2043768"/>
              <a:gd name="connsiteX4" fmla="*/ 1662702 w 2216948"/>
              <a:gd name="connsiteY4" fmla="*/ 1241239 h 2043768"/>
              <a:gd name="connsiteX5" fmla="*/ 2205946 w 2216948"/>
              <a:gd name="connsiteY5" fmla="*/ 1491318 h 2043768"/>
              <a:gd name="connsiteX6" fmla="*/ 2171233 w 2216948"/>
              <a:gd name="connsiteY6" fmla="*/ 1803533 h 2043768"/>
              <a:gd name="connsiteX7" fmla="*/ 1672546 w 2216948"/>
              <a:gd name="connsiteY7" fmla="*/ 2043768 h 2043768"/>
              <a:gd name="connsiteX8" fmla="*/ 5863 w 2216948"/>
              <a:gd name="connsiteY8" fmla="*/ 582097 h 2043768"/>
              <a:gd name="connsiteX9" fmla="*/ 209084 w 2216948"/>
              <a:gd name="connsiteY9" fmla="*/ 20760 h 2043768"/>
              <a:gd name="connsiteX10" fmla="*/ 538432 w 2216948"/>
              <a:gd name="connsiteY10" fmla="*/ 8806 h 2043768"/>
              <a:gd name="connsiteX0" fmla="*/ 538432 w 2216948"/>
              <a:gd name="connsiteY0" fmla="*/ 16347 h 2051309"/>
              <a:gd name="connsiteX1" fmla="*/ 761855 w 2216948"/>
              <a:gd name="connsiteY1" fmla="*/ 562660 h 2051309"/>
              <a:gd name="connsiteX2" fmla="*/ 559400 w 2216948"/>
              <a:gd name="connsiteY2" fmla="*/ 814018 h 2051309"/>
              <a:gd name="connsiteX3" fmla="*/ 1405846 w 2216948"/>
              <a:gd name="connsiteY3" fmla="*/ 1556009 h 2051309"/>
              <a:gd name="connsiteX4" fmla="*/ 1662702 w 2216948"/>
              <a:gd name="connsiteY4" fmla="*/ 1248780 h 2051309"/>
              <a:gd name="connsiteX5" fmla="*/ 2205946 w 2216948"/>
              <a:gd name="connsiteY5" fmla="*/ 1498859 h 2051309"/>
              <a:gd name="connsiteX6" fmla="*/ 2171233 w 2216948"/>
              <a:gd name="connsiteY6" fmla="*/ 1811074 h 2051309"/>
              <a:gd name="connsiteX7" fmla="*/ 1672546 w 2216948"/>
              <a:gd name="connsiteY7" fmla="*/ 2051309 h 2051309"/>
              <a:gd name="connsiteX8" fmla="*/ 5863 w 2216948"/>
              <a:gd name="connsiteY8" fmla="*/ 589638 h 2051309"/>
              <a:gd name="connsiteX9" fmla="*/ 209084 w 2216948"/>
              <a:gd name="connsiteY9" fmla="*/ 28301 h 2051309"/>
              <a:gd name="connsiteX10" fmla="*/ 538432 w 2216948"/>
              <a:gd name="connsiteY10" fmla="*/ 16347 h 2051309"/>
              <a:gd name="connsiteX0" fmla="*/ 538432 w 2216948"/>
              <a:gd name="connsiteY0" fmla="*/ 9238 h 2044200"/>
              <a:gd name="connsiteX1" fmla="*/ 761855 w 2216948"/>
              <a:gd name="connsiteY1" fmla="*/ 555551 h 2044200"/>
              <a:gd name="connsiteX2" fmla="*/ 559400 w 2216948"/>
              <a:gd name="connsiteY2" fmla="*/ 806909 h 2044200"/>
              <a:gd name="connsiteX3" fmla="*/ 1405846 w 2216948"/>
              <a:gd name="connsiteY3" fmla="*/ 1548900 h 2044200"/>
              <a:gd name="connsiteX4" fmla="*/ 1662702 w 2216948"/>
              <a:gd name="connsiteY4" fmla="*/ 1241671 h 2044200"/>
              <a:gd name="connsiteX5" fmla="*/ 2205946 w 2216948"/>
              <a:gd name="connsiteY5" fmla="*/ 1491750 h 2044200"/>
              <a:gd name="connsiteX6" fmla="*/ 2171233 w 2216948"/>
              <a:gd name="connsiteY6" fmla="*/ 1803965 h 2044200"/>
              <a:gd name="connsiteX7" fmla="*/ 1672546 w 2216948"/>
              <a:gd name="connsiteY7" fmla="*/ 2044200 h 2044200"/>
              <a:gd name="connsiteX8" fmla="*/ 5863 w 2216948"/>
              <a:gd name="connsiteY8" fmla="*/ 582529 h 2044200"/>
              <a:gd name="connsiteX9" fmla="*/ 209084 w 2216948"/>
              <a:gd name="connsiteY9" fmla="*/ 48809 h 2044200"/>
              <a:gd name="connsiteX10" fmla="*/ 538432 w 2216948"/>
              <a:gd name="connsiteY10" fmla="*/ 9238 h 2044200"/>
              <a:gd name="connsiteX0" fmla="*/ 538432 w 2216948"/>
              <a:gd name="connsiteY0" fmla="*/ 17164 h 2052126"/>
              <a:gd name="connsiteX1" fmla="*/ 761855 w 2216948"/>
              <a:gd name="connsiteY1" fmla="*/ 563477 h 2052126"/>
              <a:gd name="connsiteX2" fmla="*/ 559400 w 2216948"/>
              <a:gd name="connsiteY2" fmla="*/ 814835 h 2052126"/>
              <a:gd name="connsiteX3" fmla="*/ 1405846 w 2216948"/>
              <a:gd name="connsiteY3" fmla="*/ 1556826 h 2052126"/>
              <a:gd name="connsiteX4" fmla="*/ 1662702 w 2216948"/>
              <a:gd name="connsiteY4" fmla="*/ 1249597 h 2052126"/>
              <a:gd name="connsiteX5" fmla="*/ 2205946 w 2216948"/>
              <a:gd name="connsiteY5" fmla="*/ 1499676 h 2052126"/>
              <a:gd name="connsiteX6" fmla="*/ 2171233 w 2216948"/>
              <a:gd name="connsiteY6" fmla="*/ 1811891 h 2052126"/>
              <a:gd name="connsiteX7" fmla="*/ 1672546 w 2216948"/>
              <a:gd name="connsiteY7" fmla="*/ 2052126 h 2052126"/>
              <a:gd name="connsiteX8" fmla="*/ 5863 w 2216948"/>
              <a:gd name="connsiteY8" fmla="*/ 590455 h 2052126"/>
              <a:gd name="connsiteX9" fmla="*/ 209084 w 2216948"/>
              <a:gd name="connsiteY9" fmla="*/ 56735 h 2052126"/>
              <a:gd name="connsiteX10" fmla="*/ 538432 w 2216948"/>
              <a:gd name="connsiteY10" fmla="*/ 17164 h 2052126"/>
              <a:gd name="connsiteX0" fmla="*/ 538142 w 2216658"/>
              <a:gd name="connsiteY0" fmla="*/ 17164 h 2052126"/>
              <a:gd name="connsiteX1" fmla="*/ 761565 w 2216658"/>
              <a:gd name="connsiteY1" fmla="*/ 563477 h 2052126"/>
              <a:gd name="connsiteX2" fmla="*/ 559110 w 2216658"/>
              <a:gd name="connsiteY2" fmla="*/ 814835 h 2052126"/>
              <a:gd name="connsiteX3" fmla="*/ 1405556 w 2216658"/>
              <a:gd name="connsiteY3" fmla="*/ 1556826 h 2052126"/>
              <a:gd name="connsiteX4" fmla="*/ 1662412 w 2216658"/>
              <a:gd name="connsiteY4" fmla="*/ 1249597 h 2052126"/>
              <a:gd name="connsiteX5" fmla="*/ 2205656 w 2216658"/>
              <a:gd name="connsiteY5" fmla="*/ 1499676 h 2052126"/>
              <a:gd name="connsiteX6" fmla="*/ 2170943 w 2216658"/>
              <a:gd name="connsiteY6" fmla="*/ 1811891 h 2052126"/>
              <a:gd name="connsiteX7" fmla="*/ 1672256 w 2216658"/>
              <a:gd name="connsiteY7" fmla="*/ 2052126 h 2052126"/>
              <a:gd name="connsiteX8" fmla="*/ 5573 w 2216658"/>
              <a:gd name="connsiteY8" fmla="*/ 590455 h 2052126"/>
              <a:gd name="connsiteX9" fmla="*/ 208794 w 2216658"/>
              <a:gd name="connsiteY9" fmla="*/ 56735 h 2052126"/>
              <a:gd name="connsiteX10" fmla="*/ 538142 w 2216658"/>
              <a:gd name="connsiteY10" fmla="*/ 17164 h 2052126"/>
              <a:gd name="connsiteX0" fmla="*/ 532750 w 2211266"/>
              <a:gd name="connsiteY0" fmla="*/ 17164 h 2052126"/>
              <a:gd name="connsiteX1" fmla="*/ 756173 w 2211266"/>
              <a:gd name="connsiteY1" fmla="*/ 563477 h 2052126"/>
              <a:gd name="connsiteX2" fmla="*/ 553718 w 2211266"/>
              <a:gd name="connsiteY2" fmla="*/ 814835 h 2052126"/>
              <a:gd name="connsiteX3" fmla="*/ 1400164 w 2211266"/>
              <a:gd name="connsiteY3" fmla="*/ 1556826 h 2052126"/>
              <a:gd name="connsiteX4" fmla="*/ 1657020 w 2211266"/>
              <a:gd name="connsiteY4" fmla="*/ 1249597 h 2052126"/>
              <a:gd name="connsiteX5" fmla="*/ 2200264 w 2211266"/>
              <a:gd name="connsiteY5" fmla="*/ 1499676 h 2052126"/>
              <a:gd name="connsiteX6" fmla="*/ 2165551 w 2211266"/>
              <a:gd name="connsiteY6" fmla="*/ 1811891 h 2052126"/>
              <a:gd name="connsiteX7" fmla="*/ 1666864 w 2211266"/>
              <a:gd name="connsiteY7" fmla="*/ 2052126 h 2052126"/>
              <a:gd name="connsiteX8" fmla="*/ 181 w 2211266"/>
              <a:gd name="connsiteY8" fmla="*/ 590455 h 2052126"/>
              <a:gd name="connsiteX9" fmla="*/ 203402 w 2211266"/>
              <a:gd name="connsiteY9" fmla="*/ 56735 h 2052126"/>
              <a:gd name="connsiteX10" fmla="*/ 532750 w 2211266"/>
              <a:gd name="connsiteY10" fmla="*/ 17164 h 2052126"/>
              <a:gd name="connsiteX0" fmla="*/ 532750 w 2211266"/>
              <a:gd name="connsiteY0" fmla="*/ 17164 h 2052126"/>
              <a:gd name="connsiteX1" fmla="*/ 756173 w 2211266"/>
              <a:gd name="connsiteY1" fmla="*/ 563477 h 2052126"/>
              <a:gd name="connsiteX2" fmla="*/ 553718 w 2211266"/>
              <a:gd name="connsiteY2" fmla="*/ 814835 h 2052126"/>
              <a:gd name="connsiteX3" fmla="*/ 1400164 w 2211266"/>
              <a:gd name="connsiteY3" fmla="*/ 1556826 h 2052126"/>
              <a:gd name="connsiteX4" fmla="*/ 1657020 w 2211266"/>
              <a:gd name="connsiteY4" fmla="*/ 1249597 h 2052126"/>
              <a:gd name="connsiteX5" fmla="*/ 2200264 w 2211266"/>
              <a:gd name="connsiteY5" fmla="*/ 1499676 h 2052126"/>
              <a:gd name="connsiteX6" fmla="*/ 2165551 w 2211266"/>
              <a:gd name="connsiteY6" fmla="*/ 1811891 h 2052126"/>
              <a:gd name="connsiteX7" fmla="*/ 1666864 w 2211266"/>
              <a:gd name="connsiteY7" fmla="*/ 2052126 h 2052126"/>
              <a:gd name="connsiteX8" fmla="*/ 181 w 2211266"/>
              <a:gd name="connsiteY8" fmla="*/ 590455 h 2052126"/>
              <a:gd name="connsiteX9" fmla="*/ 203402 w 2211266"/>
              <a:gd name="connsiteY9" fmla="*/ 56735 h 2052126"/>
              <a:gd name="connsiteX10" fmla="*/ 532750 w 2211266"/>
              <a:gd name="connsiteY10" fmla="*/ 17164 h 2052126"/>
              <a:gd name="connsiteX0" fmla="*/ 514412 w 2192928"/>
              <a:gd name="connsiteY0" fmla="*/ 17164 h 2052126"/>
              <a:gd name="connsiteX1" fmla="*/ 737835 w 2192928"/>
              <a:gd name="connsiteY1" fmla="*/ 563477 h 2052126"/>
              <a:gd name="connsiteX2" fmla="*/ 535380 w 2192928"/>
              <a:gd name="connsiteY2" fmla="*/ 814835 h 2052126"/>
              <a:gd name="connsiteX3" fmla="*/ 1381826 w 2192928"/>
              <a:gd name="connsiteY3" fmla="*/ 1556826 h 2052126"/>
              <a:gd name="connsiteX4" fmla="*/ 1638682 w 2192928"/>
              <a:gd name="connsiteY4" fmla="*/ 1249597 h 2052126"/>
              <a:gd name="connsiteX5" fmla="*/ 2181926 w 2192928"/>
              <a:gd name="connsiteY5" fmla="*/ 1499676 h 2052126"/>
              <a:gd name="connsiteX6" fmla="*/ 2147213 w 2192928"/>
              <a:gd name="connsiteY6" fmla="*/ 1811891 h 2052126"/>
              <a:gd name="connsiteX7" fmla="*/ 1648526 w 2192928"/>
              <a:gd name="connsiteY7" fmla="*/ 2052126 h 2052126"/>
              <a:gd name="connsiteX8" fmla="*/ 254 w 2192928"/>
              <a:gd name="connsiteY8" fmla="*/ 593523 h 2052126"/>
              <a:gd name="connsiteX9" fmla="*/ 185064 w 2192928"/>
              <a:gd name="connsiteY9" fmla="*/ 56735 h 2052126"/>
              <a:gd name="connsiteX10" fmla="*/ 514412 w 2192928"/>
              <a:gd name="connsiteY10" fmla="*/ 17164 h 2052126"/>
              <a:gd name="connsiteX0" fmla="*/ 520753 w 2199269"/>
              <a:gd name="connsiteY0" fmla="*/ 17164 h 2052126"/>
              <a:gd name="connsiteX1" fmla="*/ 744176 w 2199269"/>
              <a:gd name="connsiteY1" fmla="*/ 563477 h 2052126"/>
              <a:gd name="connsiteX2" fmla="*/ 541721 w 2199269"/>
              <a:gd name="connsiteY2" fmla="*/ 814835 h 2052126"/>
              <a:gd name="connsiteX3" fmla="*/ 1388167 w 2199269"/>
              <a:gd name="connsiteY3" fmla="*/ 1556826 h 2052126"/>
              <a:gd name="connsiteX4" fmla="*/ 1645023 w 2199269"/>
              <a:gd name="connsiteY4" fmla="*/ 1249597 h 2052126"/>
              <a:gd name="connsiteX5" fmla="*/ 2188267 w 2199269"/>
              <a:gd name="connsiteY5" fmla="*/ 1499676 h 2052126"/>
              <a:gd name="connsiteX6" fmla="*/ 2153554 w 2199269"/>
              <a:gd name="connsiteY6" fmla="*/ 1811891 h 2052126"/>
              <a:gd name="connsiteX7" fmla="*/ 1654867 w 2199269"/>
              <a:gd name="connsiteY7" fmla="*/ 2052126 h 2052126"/>
              <a:gd name="connsiteX8" fmla="*/ 6595 w 2199269"/>
              <a:gd name="connsiteY8" fmla="*/ 593523 h 2052126"/>
              <a:gd name="connsiteX9" fmla="*/ 191405 w 2199269"/>
              <a:gd name="connsiteY9" fmla="*/ 56735 h 2052126"/>
              <a:gd name="connsiteX10" fmla="*/ 520753 w 2199269"/>
              <a:gd name="connsiteY10" fmla="*/ 17164 h 2052126"/>
              <a:gd name="connsiteX0" fmla="*/ 532311 w 2210827"/>
              <a:gd name="connsiteY0" fmla="*/ 17164 h 2052126"/>
              <a:gd name="connsiteX1" fmla="*/ 755734 w 2210827"/>
              <a:gd name="connsiteY1" fmla="*/ 563477 h 2052126"/>
              <a:gd name="connsiteX2" fmla="*/ 553279 w 2210827"/>
              <a:gd name="connsiteY2" fmla="*/ 814835 h 2052126"/>
              <a:gd name="connsiteX3" fmla="*/ 1399725 w 2210827"/>
              <a:gd name="connsiteY3" fmla="*/ 1556826 h 2052126"/>
              <a:gd name="connsiteX4" fmla="*/ 1656581 w 2210827"/>
              <a:gd name="connsiteY4" fmla="*/ 1249597 h 2052126"/>
              <a:gd name="connsiteX5" fmla="*/ 2199825 w 2210827"/>
              <a:gd name="connsiteY5" fmla="*/ 1499676 h 2052126"/>
              <a:gd name="connsiteX6" fmla="*/ 2165112 w 2210827"/>
              <a:gd name="connsiteY6" fmla="*/ 1811891 h 2052126"/>
              <a:gd name="connsiteX7" fmla="*/ 1666425 w 2210827"/>
              <a:gd name="connsiteY7" fmla="*/ 2052126 h 2052126"/>
              <a:gd name="connsiteX8" fmla="*/ 5879 w 2210827"/>
              <a:gd name="connsiteY8" fmla="*/ 590455 h 2052126"/>
              <a:gd name="connsiteX9" fmla="*/ 202963 w 2210827"/>
              <a:gd name="connsiteY9" fmla="*/ 56735 h 2052126"/>
              <a:gd name="connsiteX10" fmla="*/ 532311 w 2210827"/>
              <a:gd name="connsiteY10" fmla="*/ 17164 h 2052126"/>
              <a:gd name="connsiteX0" fmla="*/ 532311 w 2205014"/>
              <a:gd name="connsiteY0" fmla="*/ 17164 h 2052126"/>
              <a:gd name="connsiteX1" fmla="*/ 755734 w 2205014"/>
              <a:gd name="connsiteY1" fmla="*/ 563477 h 2052126"/>
              <a:gd name="connsiteX2" fmla="*/ 553279 w 2205014"/>
              <a:gd name="connsiteY2" fmla="*/ 814835 h 2052126"/>
              <a:gd name="connsiteX3" fmla="*/ 1399725 w 2205014"/>
              <a:gd name="connsiteY3" fmla="*/ 1556826 h 2052126"/>
              <a:gd name="connsiteX4" fmla="*/ 1656581 w 2205014"/>
              <a:gd name="connsiteY4" fmla="*/ 1249597 h 2052126"/>
              <a:gd name="connsiteX5" fmla="*/ 2199825 w 2205014"/>
              <a:gd name="connsiteY5" fmla="*/ 1499676 h 2052126"/>
              <a:gd name="connsiteX6" fmla="*/ 2131359 w 2205014"/>
              <a:gd name="connsiteY6" fmla="*/ 1818028 h 2052126"/>
              <a:gd name="connsiteX7" fmla="*/ 1666425 w 2205014"/>
              <a:gd name="connsiteY7" fmla="*/ 2052126 h 2052126"/>
              <a:gd name="connsiteX8" fmla="*/ 5879 w 2205014"/>
              <a:gd name="connsiteY8" fmla="*/ 590455 h 2052126"/>
              <a:gd name="connsiteX9" fmla="*/ 202963 w 2205014"/>
              <a:gd name="connsiteY9" fmla="*/ 56735 h 2052126"/>
              <a:gd name="connsiteX10" fmla="*/ 532311 w 2205014"/>
              <a:gd name="connsiteY10" fmla="*/ 17164 h 2052126"/>
              <a:gd name="connsiteX0" fmla="*/ 532311 w 2202839"/>
              <a:gd name="connsiteY0" fmla="*/ 17164 h 2052126"/>
              <a:gd name="connsiteX1" fmla="*/ 755734 w 2202839"/>
              <a:gd name="connsiteY1" fmla="*/ 563477 h 2052126"/>
              <a:gd name="connsiteX2" fmla="*/ 553279 w 2202839"/>
              <a:gd name="connsiteY2" fmla="*/ 814835 h 2052126"/>
              <a:gd name="connsiteX3" fmla="*/ 1399725 w 2202839"/>
              <a:gd name="connsiteY3" fmla="*/ 1556826 h 2052126"/>
              <a:gd name="connsiteX4" fmla="*/ 1656581 w 2202839"/>
              <a:gd name="connsiteY4" fmla="*/ 1249597 h 2052126"/>
              <a:gd name="connsiteX5" fmla="*/ 2199825 w 2202839"/>
              <a:gd name="connsiteY5" fmla="*/ 1499676 h 2052126"/>
              <a:gd name="connsiteX6" fmla="*/ 2091469 w 2202839"/>
              <a:gd name="connsiteY6" fmla="*/ 1827233 h 2052126"/>
              <a:gd name="connsiteX7" fmla="*/ 1666425 w 2202839"/>
              <a:gd name="connsiteY7" fmla="*/ 2052126 h 2052126"/>
              <a:gd name="connsiteX8" fmla="*/ 5879 w 2202839"/>
              <a:gd name="connsiteY8" fmla="*/ 590455 h 2052126"/>
              <a:gd name="connsiteX9" fmla="*/ 202963 w 2202839"/>
              <a:gd name="connsiteY9" fmla="*/ 56735 h 2052126"/>
              <a:gd name="connsiteX10" fmla="*/ 532311 w 2202839"/>
              <a:gd name="connsiteY10" fmla="*/ 17164 h 2052126"/>
              <a:gd name="connsiteX0" fmla="*/ 532311 w 2203429"/>
              <a:gd name="connsiteY0" fmla="*/ 17164 h 2052126"/>
              <a:gd name="connsiteX1" fmla="*/ 755734 w 2203429"/>
              <a:gd name="connsiteY1" fmla="*/ 563477 h 2052126"/>
              <a:gd name="connsiteX2" fmla="*/ 553279 w 2203429"/>
              <a:gd name="connsiteY2" fmla="*/ 814835 h 2052126"/>
              <a:gd name="connsiteX3" fmla="*/ 1399725 w 2203429"/>
              <a:gd name="connsiteY3" fmla="*/ 1556826 h 2052126"/>
              <a:gd name="connsiteX4" fmla="*/ 1656581 w 2203429"/>
              <a:gd name="connsiteY4" fmla="*/ 1249597 h 2052126"/>
              <a:gd name="connsiteX5" fmla="*/ 2199825 w 2203429"/>
              <a:gd name="connsiteY5" fmla="*/ 1499676 h 2052126"/>
              <a:gd name="connsiteX6" fmla="*/ 2106811 w 2203429"/>
              <a:gd name="connsiteY6" fmla="*/ 1851781 h 2052126"/>
              <a:gd name="connsiteX7" fmla="*/ 1666425 w 2203429"/>
              <a:gd name="connsiteY7" fmla="*/ 2052126 h 2052126"/>
              <a:gd name="connsiteX8" fmla="*/ 5879 w 2203429"/>
              <a:gd name="connsiteY8" fmla="*/ 590455 h 2052126"/>
              <a:gd name="connsiteX9" fmla="*/ 202963 w 2203429"/>
              <a:gd name="connsiteY9" fmla="*/ 56735 h 2052126"/>
              <a:gd name="connsiteX10" fmla="*/ 532311 w 2203429"/>
              <a:gd name="connsiteY10" fmla="*/ 17164 h 2052126"/>
              <a:gd name="connsiteX0" fmla="*/ 532311 w 2204638"/>
              <a:gd name="connsiteY0" fmla="*/ 17164 h 2052126"/>
              <a:gd name="connsiteX1" fmla="*/ 755734 w 2204638"/>
              <a:gd name="connsiteY1" fmla="*/ 563477 h 2052126"/>
              <a:gd name="connsiteX2" fmla="*/ 553279 w 2204638"/>
              <a:gd name="connsiteY2" fmla="*/ 814835 h 2052126"/>
              <a:gd name="connsiteX3" fmla="*/ 1399725 w 2204638"/>
              <a:gd name="connsiteY3" fmla="*/ 1556826 h 2052126"/>
              <a:gd name="connsiteX4" fmla="*/ 1656581 w 2204638"/>
              <a:gd name="connsiteY4" fmla="*/ 1249597 h 2052126"/>
              <a:gd name="connsiteX5" fmla="*/ 2199825 w 2204638"/>
              <a:gd name="connsiteY5" fmla="*/ 1499676 h 2052126"/>
              <a:gd name="connsiteX6" fmla="*/ 2106811 w 2204638"/>
              <a:gd name="connsiteY6" fmla="*/ 1851781 h 2052126"/>
              <a:gd name="connsiteX7" fmla="*/ 1666425 w 2204638"/>
              <a:gd name="connsiteY7" fmla="*/ 2052126 h 2052126"/>
              <a:gd name="connsiteX8" fmla="*/ 5879 w 2204638"/>
              <a:gd name="connsiteY8" fmla="*/ 590455 h 2052126"/>
              <a:gd name="connsiteX9" fmla="*/ 202963 w 2204638"/>
              <a:gd name="connsiteY9" fmla="*/ 56735 h 2052126"/>
              <a:gd name="connsiteX10" fmla="*/ 532311 w 2204638"/>
              <a:gd name="connsiteY10" fmla="*/ 17164 h 2052126"/>
              <a:gd name="connsiteX0" fmla="*/ 532311 w 2204638"/>
              <a:gd name="connsiteY0" fmla="*/ 17164 h 2052126"/>
              <a:gd name="connsiteX1" fmla="*/ 755734 w 2204638"/>
              <a:gd name="connsiteY1" fmla="*/ 563477 h 2052126"/>
              <a:gd name="connsiteX2" fmla="*/ 553279 w 2204638"/>
              <a:gd name="connsiteY2" fmla="*/ 814835 h 2052126"/>
              <a:gd name="connsiteX3" fmla="*/ 1399725 w 2204638"/>
              <a:gd name="connsiteY3" fmla="*/ 1556826 h 2052126"/>
              <a:gd name="connsiteX4" fmla="*/ 1656581 w 2204638"/>
              <a:gd name="connsiteY4" fmla="*/ 1249597 h 2052126"/>
              <a:gd name="connsiteX5" fmla="*/ 2199825 w 2204638"/>
              <a:gd name="connsiteY5" fmla="*/ 1499676 h 2052126"/>
              <a:gd name="connsiteX6" fmla="*/ 2106811 w 2204638"/>
              <a:gd name="connsiteY6" fmla="*/ 1851781 h 2052126"/>
              <a:gd name="connsiteX7" fmla="*/ 1666425 w 2204638"/>
              <a:gd name="connsiteY7" fmla="*/ 2052126 h 2052126"/>
              <a:gd name="connsiteX8" fmla="*/ 5879 w 2204638"/>
              <a:gd name="connsiteY8" fmla="*/ 590455 h 2052126"/>
              <a:gd name="connsiteX9" fmla="*/ 202963 w 2204638"/>
              <a:gd name="connsiteY9" fmla="*/ 56735 h 2052126"/>
              <a:gd name="connsiteX10" fmla="*/ 532311 w 2204638"/>
              <a:gd name="connsiteY10" fmla="*/ 17164 h 2052126"/>
              <a:gd name="connsiteX0" fmla="*/ 532311 w 2205672"/>
              <a:gd name="connsiteY0" fmla="*/ 17164 h 2052126"/>
              <a:gd name="connsiteX1" fmla="*/ 755734 w 2205672"/>
              <a:gd name="connsiteY1" fmla="*/ 563477 h 2052126"/>
              <a:gd name="connsiteX2" fmla="*/ 553279 w 2205672"/>
              <a:gd name="connsiteY2" fmla="*/ 814835 h 2052126"/>
              <a:gd name="connsiteX3" fmla="*/ 1399725 w 2205672"/>
              <a:gd name="connsiteY3" fmla="*/ 1556826 h 2052126"/>
              <a:gd name="connsiteX4" fmla="*/ 1656581 w 2205672"/>
              <a:gd name="connsiteY4" fmla="*/ 1249597 h 2052126"/>
              <a:gd name="connsiteX5" fmla="*/ 2199825 w 2205672"/>
              <a:gd name="connsiteY5" fmla="*/ 1499676 h 2052126"/>
              <a:gd name="connsiteX6" fmla="*/ 2106811 w 2205672"/>
              <a:gd name="connsiteY6" fmla="*/ 1851781 h 2052126"/>
              <a:gd name="connsiteX7" fmla="*/ 1666425 w 2205672"/>
              <a:gd name="connsiteY7" fmla="*/ 2052126 h 2052126"/>
              <a:gd name="connsiteX8" fmla="*/ 5879 w 2205672"/>
              <a:gd name="connsiteY8" fmla="*/ 590455 h 2052126"/>
              <a:gd name="connsiteX9" fmla="*/ 202963 w 2205672"/>
              <a:gd name="connsiteY9" fmla="*/ 56735 h 2052126"/>
              <a:gd name="connsiteX10" fmla="*/ 532311 w 2205672"/>
              <a:gd name="connsiteY10" fmla="*/ 17164 h 205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5672" h="2052126">
                <a:moveTo>
                  <a:pt x="532311" y="17164"/>
                </a:moveTo>
                <a:cubicBezTo>
                  <a:pt x="622127" y="200291"/>
                  <a:pt x="678192" y="358870"/>
                  <a:pt x="755734" y="563477"/>
                </a:cubicBezTo>
                <a:cubicBezTo>
                  <a:pt x="689272" y="676925"/>
                  <a:pt x="638152" y="750483"/>
                  <a:pt x="553279" y="814835"/>
                </a:cubicBezTo>
                <a:cubicBezTo>
                  <a:pt x="694279" y="1154220"/>
                  <a:pt x="1065413" y="1453714"/>
                  <a:pt x="1399725" y="1556826"/>
                </a:cubicBezTo>
                <a:cubicBezTo>
                  <a:pt x="1470001" y="1439074"/>
                  <a:pt x="1534141" y="1352007"/>
                  <a:pt x="1656581" y="1249597"/>
                </a:cubicBezTo>
                <a:cubicBezTo>
                  <a:pt x="1862210" y="1322729"/>
                  <a:pt x="2037154" y="1398928"/>
                  <a:pt x="2199825" y="1499676"/>
                </a:cubicBezTo>
                <a:cubicBezTo>
                  <a:pt x="2218938" y="1646706"/>
                  <a:pt x="2192025" y="1738504"/>
                  <a:pt x="2106811" y="1851781"/>
                </a:cubicBezTo>
                <a:cubicBezTo>
                  <a:pt x="1920124" y="2038232"/>
                  <a:pt x="1822426" y="2043644"/>
                  <a:pt x="1666425" y="2052126"/>
                </a:cubicBezTo>
                <a:cubicBezTo>
                  <a:pt x="720146" y="1943344"/>
                  <a:pt x="50031" y="1052110"/>
                  <a:pt x="5879" y="590455"/>
                </a:cubicBezTo>
                <a:cubicBezTo>
                  <a:pt x="-22525" y="333791"/>
                  <a:pt x="53398" y="175318"/>
                  <a:pt x="202963" y="56735"/>
                </a:cubicBezTo>
                <a:cubicBezTo>
                  <a:pt x="332180" y="-12711"/>
                  <a:pt x="393890" y="-8513"/>
                  <a:pt x="532311" y="171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9" name="Graphic 51">
            <a:extLst>
              <a:ext uri="{FF2B5EF4-FFF2-40B4-BE49-F238E27FC236}">
                <a16:creationId xmlns:a16="http://schemas.microsoft.com/office/drawing/2014/main" id="{79E1AD2F-F107-4BE7-958B-47F7E29AB04C}"/>
              </a:ext>
            </a:extLst>
          </p:cNvPr>
          <p:cNvGrpSpPr/>
          <p:nvPr/>
        </p:nvGrpSpPr>
        <p:grpSpPr>
          <a:xfrm>
            <a:off x="4359611" y="2393826"/>
            <a:ext cx="3186275" cy="2334941"/>
            <a:chOff x="1416767" y="0"/>
            <a:chExt cx="9358465" cy="6858000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10C15BA-88FD-4359-A50F-E8FDA56CD5A0}"/>
                </a:ext>
              </a:extLst>
            </p:cNvPr>
            <p:cNvSpPr/>
            <p:nvPr/>
          </p:nvSpPr>
          <p:spPr>
            <a:xfrm>
              <a:off x="3510230" y="5264286"/>
              <a:ext cx="7260122" cy="1396458"/>
            </a:xfrm>
            <a:custGeom>
              <a:avLst/>
              <a:gdLst>
                <a:gd name="connsiteX0" fmla="*/ 7265003 w 7260121"/>
                <a:gd name="connsiteY0" fmla="*/ 579636 h 1396458"/>
                <a:gd name="connsiteX1" fmla="*/ 6908943 w 7260121"/>
                <a:gd name="connsiteY1" fmla="*/ 919612 h 1396458"/>
                <a:gd name="connsiteX2" fmla="*/ 6024275 w 7260121"/>
                <a:gd name="connsiteY2" fmla="*/ 1070956 h 1396458"/>
                <a:gd name="connsiteX3" fmla="*/ 5284371 w 7260121"/>
                <a:gd name="connsiteY3" fmla="*/ 921805 h 1396458"/>
                <a:gd name="connsiteX4" fmla="*/ 5033594 w 7260121"/>
                <a:gd name="connsiteY4" fmla="*/ 761688 h 1396458"/>
                <a:gd name="connsiteX5" fmla="*/ 4924655 w 7260121"/>
                <a:gd name="connsiteY5" fmla="*/ 538693 h 1396458"/>
                <a:gd name="connsiteX6" fmla="*/ 4898335 w 7260121"/>
                <a:gd name="connsiteY6" fmla="*/ 518222 h 1396458"/>
                <a:gd name="connsiteX7" fmla="*/ 4447227 w 7260121"/>
                <a:gd name="connsiteY7" fmla="*/ 531382 h 1396458"/>
                <a:gd name="connsiteX8" fmla="*/ 3574258 w 7260121"/>
                <a:gd name="connsiteY8" fmla="*/ 997112 h 1396458"/>
                <a:gd name="connsiteX9" fmla="*/ 2813151 w 7260121"/>
                <a:gd name="connsiteY9" fmla="*/ 1368526 h 1396458"/>
                <a:gd name="connsiteX10" fmla="*/ 1887541 w 7260121"/>
                <a:gd name="connsiteY10" fmla="*/ 1373644 h 1396458"/>
                <a:gd name="connsiteX11" fmla="*/ 48749 w 7260121"/>
                <a:gd name="connsiteY11" fmla="*/ 997112 h 1396458"/>
                <a:gd name="connsiteX12" fmla="*/ 20966 w 7260121"/>
                <a:gd name="connsiteY12" fmla="*/ 988338 h 1396458"/>
                <a:gd name="connsiteX13" fmla="*/ 494 w 7260121"/>
                <a:gd name="connsiteY13" fmla="*/ 971522 h 1396458"/>
                <a:gd name="connsiteX14" fmla="*/ 9268 w 7260121"/>
                <a:gd name="connsiteY14" fmla="*/ 885980 h 1396458"/>
                <a:gd name="connsiteX15" fmla="*/ 29739 w 7260121"/>
                <a:gd name="connsiteY15" fmla="*/ 879400 h 1396458"/>
                <a:gd name="connsiteX16" fmla="*/ 725775 w 7260121"/>
                <a:gd name="connsiteY16" fmla="*/ 1058526 h 1396458"/>
                <a:gd name="connsiteX17" fmla="*/ 1976739 w 7260121"/>
                <a:gd name="connsiteY17" fmla="*/ 1272747 h 1396458"/>
                <a:gd name="connsiteX18" fmla="*/ 2843859 w 7260121"/>
                <a:gd name="connsiteY18" fmla="*/ 1253007 h 1396458"/>
                <a:gd name="connsiteX19" fmla="*/ 3327867 w 7260121"/>
                <a:gd name="connsiteY19" fmla="*/ 1069493 h 1396458"/>
                <a:gd name="connsiteX20" fmla="*/ 3474824 w 7260121"/>
                <a:gd name="connsiteY20" fmla="*/ 938621 h 1396458"/>
                <a:gd name="connsiteX21" fmla="*/ 4263714 w 7260121"/>
                <a:gd name="connsiteY21" fmla="*/ 459000 h 1396458"/>
                <a:gd name="connsiteX22" fmla="*/ 4911495 w 7260121"/>
                <a:gd name="connsiteY22" fmla="*/ 410014 h 1396458"/>
                <a:gd name="connsiteX23" fmla="*/ 4975835 w 7260121"/>
                <a:gd name="connsiteY23" fmla="*/ 380769 h 1396458"/>
                <a:gd name="connsiteX24" fmla="*/ 5186400 w 7260121"/>
                <a:gd name="connsiteY24" fmla="*/ 198718 h 1396458"/>
                <a:gd name="connsiteX25" fmla="*/ 5725974 w 7260121"/>
                <a:gd name="connsiteY25" fmla="*/ 28364 h 1396458"/>
                <a:gd name="connsiteX26" fmla="*/ 6721042 w 7260121"/>
                <a:gd name="connsiteY26" fmla="*/ 83930 h 1396458"/>
                <a:gd name="connsiteX27" fmla="*/ 7000334 w 7260121"/>
                <a:gd name="connsiteY27" fmla="*/ 197255 h 1396458"/>
                <a:gd name="connsiteX28" fmla="*/ 7265003 w 7260121"/>
                <a:gd name="connsiteY28" fmla="*/ 492632 h 1396458"/>
                <a:gd name="connsiteX29" fmla="*/ 7265003 w 7260121"/>
                <a:gd name="connsiteY29" fmla="*/ 579636 h 1396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260121" h="1396458">
                  <a:moveTo>
                    <a:pt x="7265003" y="579636"/>
                  </a:moveTo>
                  <a:cubicBezTo>
                    <a:pt x="7210899" y="760225"/>
                    <a:pt x="7067598" y="850154"/>
                    <a:pt x="6908943" y="919612"/>
                  </a:cubicBezTo>
                  <a:cubicBezTo>
                    <a:pt x="6627458" y="1043173"/>
                    <a:pt x="6329156" y="1078267"/>
                    <a:pt x="6024275" y="1070956"/>
                  </a:cubicBezTo>
                  <a:cubicBezTo>
                    <a:pt x="5769111" y="1064375"/>
                    <a:pt x="5520527" y="1022701"/>
                    <a:pt x="5284371" y="921805"/>
                  </a:cubicBezTo>
                  <a:cubicBezTo>
                    <a:pt x="5192249" y="882324"/>
                    <a:pt x="5105244" y="833338"/>
                    <a:pt x="5033594" y="761688"/>
                  </a:cubicBezTo>
                  <a:cubicBezTo>
                    <a:pt x="4971448" y="700273"/>
                    <a:pt x="4924655" y="630084"/>
                    <a:pt x="4924655" y="538693"/>
                  </a:cubicBezTo>
                  <a:cubicBezTo>
                    <a:pt x="4924655" y="517490"/>
                    <a:pt x="4910764" y="519683"/>
                    <a:pt x="4898335" y="518222"/>
                  </a:cubicBezTo>
                  <a:cubicBezTo>
                    <a:pt x="4746991" y="502137"/>
                    <a:pt x="4596378" y="506523"/>
                    <a:pt x="4447227" y="531382"/>
                  </a:cubicBezTo>
                  <a:cubicBezTo>
                    <a:pt x="4103596" y="587679"/>
                    <a:pt x="3811144" y="746334"/>
                    <a:pt x="3574258" y="997112"/>
                  </a:cubicBezTo>
                  <a:cubicBezTo>
                    <a:pt x="3364424" y="1219375"/>
                    <a:pt x="3104872" y="1323927"/>
                    <a:pt x="2813151" y="1368526"/>
                  </a:cubicBezTo>
                  <a:cubicBezTo>
                    <a:pt x="2504615" y="1416049"/>
                    <a:pt x="2196078" y="1405813"/>
                    <a:pt x="1887541" y="1373644"/>
                  </a:cubicBezTo>
                  <a:cubicBezTo>
                    <a:pt x="1262425" y="1308573"/>
                    <a:pt x="652662" y="1164540"/>
                    <a:pt x="48749" y="997112"/>
                  </a:cubicBezTo>
                  <a:cubicBezTo>
                    <a:pt x="39244" y="994187"/>
                    <a:pt x="30470" y="991262"/>
                    <a:pt x="20966" y="988338"/>
                  </a:cubicBezTo>
                  <a:cubicBezTo>
                    <a:pt x="12192" y="984682"/>
                    <a:pt x="494" y="983220"/>
                    <a:pt x="494" y="971522"/>
                  </a:cubicBezTo>
                  <a:cubicBezTo>
                    <a:pt x="-968" y="943008"/>
                    <a:pt x="494" y="913763"/>
                    <a:pt x="9268" y="885980"/>
                  </a:cubicBezTo>
                  <a:cubicBezTo>
                    <a:pt x="12192" y="876475"/>
                    <a:pt x="20235" y="873551"/>
                    <a:pt x="29739" y="879400"/>
                  </a:cubicBezTo>
                  <a:cubicBezTo>
                    <a:pt x="261507" y="941546"/>
                    <a:pt x="492545" y="1004423"/>
                    <a:pt x="725775" y="1058526"/>
                  </a:cubicBezTo>
                  <a:cubicBezTo>
                    <a:pt x="1138864" y="1155036"/>
                    <a:pt x="1554145" y="1235460"/>
                    <a:pt x="1976739" y="1272747"/>
                  </a:cubicBezTo>
                  <a:cubicBezTo>
                    <a:pt x="2266266" y="1298337"/>
                    <a:pt x="2555794" y="1304186"/>
                    <a:pt x="2843859" y="1253007"/>
                  </a:cubicBezTo>
                  <a:cubicBezTo>
                    <a:pt x="3016406" y="1222300"/>
                    <a:pt x="3181641" y="1170389"/>
                    <a:pt x="3327867" y="1069493"/>
                  </a:cubicBezTo>
                  <a:cubicBezTo>
                    <a:pt x="3382702" y="1032206"/>
                    <a:pt x="3428763" y="986145"/>
                    <a:pt x="3474824" y="938621"/>
                  </a:cubicBezTo>
                  <a:cubicBezTo>
                    <a:pt x="3696357" y="710509"/>
                    <a:pt x="3955177" y="543811"/>
                    <a:pt x="4263714" y="459000"/>
                  </a:cubicBezTo>
                  <a:cubicBezTo>
                    <a:pt x="4476472" y="400509"/>
                    <a:pt x="4692887" y="386618"/>
                    <a:pt x="4911495" y="410014"/>
                  </a:cubicBezTo>
                  <a:cubicBezTo>
                    <a:pt x="4941471" y="412939"/>
                    <a:pt x="4958287" y="407821"/>
                    <a:pt x="4975835" y="380769"/>
                  </a:cubicBezTo>
                  <a:cubicBezTo>
                    <a:pt x="5027745" y="299613"/>
                    <a:pt x="5103782" y="244779"/>
                    <a:pt x="5186400" y="198718"/>
                  </a:cubicBezTo>
                  <a:cubicBezTo>
                    <a:pt x="5354560" y="105133"/>
                    <a:pt x="5537342" y="56147"/>
                    <a:pt x="5725974" y="28364"/>
                  </a:cubicBezTo>
                  <a:cubicBezTo>
                    <a:pt x="6061563" y="-21353"/>
                    <a:pt x="6393496" y="-7461"/>
                    <a:pt x="6721042" y="83930"/>
                  </a:cubicBezTo>
                  <a:cubicBezTo>
                    <a:pt x="6818282" y="110982"/>
                    <a:pt x="6911867" y="147539"/>
                    <a:pt x="7000334" y="197255"/>
                  </a:cubicBezTo>
                  <a:cubicBezTo>
                    <a:pt x="7122432" y="265982"/>
                    <a:pt x="7224060" y="351524"/>
                    <a:pt x="7265003" y="492632"/>
                  </a:cubicBezTo>
                  <a:cubicBezTo>
                    <a:pt x="7265003" y="521146"/>
                    <a:pt x="7265003" y="550391"/>
                    <a:pt x="7265003" y="579636"/>
                  </a:cubicBezTo>
                  <a:close/>
                </a:path>
              </a:pathLst>
            </a:custGeom>
            <a:solidFill>
              <a:schemeClr val="tx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FEDB484-1CF0-4FEA-A97B-CCFEB9655BCA}"/>
                </a:ext>
              </a:extLst>
            </p:cNvPr>
            <p:cNvSpPr/>
            <p:nvPr/>
          </p:nvSpPr>
          <p:spPr>
            <a:xfrm>
              <a:off x="2196883" y="1280783"/>
              <a:ext cx="4416026" cy="2025230"/>
            </a:xfrm>
            <a:custGeom>
              <a:avLst/>
              <a:gdLst>
                <a:gd name="connsiteX0" fmla="*/ 4419682 w 4416025"/>
                <a:gd name="connsiteY0" fmla="*/ 1600600 h 2025230"/>
                <a:gd name="connsiteX1" fmla="*/ 4155012 w 4416025"/>
                <a:gd name="connsiteY1" fmla="*/ 1747558 h 2025230"/>
                <a:gd name="connsiteX2" fmla="*/ 3874990 w 4416025"/>
                <a:gd name="connsiteY2" fmla="*/ 1897439 h 2025230"/>
                <a:gd name="connsiteX3" fmla="*/ 3457514 w 4416025"/>
                <a:gd name="connsiteY3" fmla="*/ 1998335 h 2025230"/>
                <a:gd name="connsiteX4" fmla="*/ 1359171 w 4416025"/>
                <a:gd name="connsiteY4" fmla="*/ 1996142 h 2025230"/>
                <a:gd name="connsiteX5" fmla="*/ 1232685 w 4416025"/>
                <a:gd name="connsiteY5" fmla="*/ 2020269 h 2025230"/>
                <a:gd name="connsiteX6" fmla="*/ 1193936 w 4416025"/>
                <a:gd name="connsiteY6" fmla="*/ 2026118 h 2025230"/>
                <a:gd name="connsiteX7" fmla="*/ 133797 w 4416025"/>
                <a:gd name="connsiteY7" fmla="*/ 2026118 h 2025230"/>
                <a:gd name="connsiteX8" fmla="*/ 1462 w 4416025"/>
                <a:gd name="connsiteY8" fmla="*/ 1894514 h 2025230"/>
                <a:gd name="connsiteX9" fmla="*/ 1462 w 4416025"/>
                <a:gd name="connsiteY9" fmla="*/ 1846991 h 2025230"/>
                <a:gd name="connsiteX10" fmla="*/ 92122 w 4416025"/>
                <a:gd name="connsiteY10" fmla="*/ 1704421 h 2025230"/>
                <a:gd name="connsiteX11" fmla="*/ 105283 w 4416025"/>
                <a:gd name="connsiteY11" fmla="*/ 1697841 h 2025230"/>
                <a:gd name="connsiteX12" fmla="*/ 107476 w 4416025"/>
                <a:gd name="connsiteY12" fmla="*/ 1691260 h 2025230"/>
                <a:gd name="connsiteX13" fmla="*/ 1462 w 4416025"/>
                <a:gd name="connsiteY13" fmla="*/ 1491662 h 2025230"/>
                <a:gd name="connsiteX14" fmla="*/ 119905 w 4416025"/>
                <a:gd name="connsiteY14" fmla="*/ 1362252 h 2025230"/>
                <a:gd name="connsiteX15" fmla="*/ 0 w 4416025"/>
                <a:gd name="connsiteY15" fmla="*/ 1198479 h 2025230"/>
                <a:gd name="connsiteX16" fmla="*/ 111863 w 4416025"/>
                <a:gd name="connsiteY16" fmla="*/ 1031781 h 2025230"/>
                <a:gd name="connsiteX17" fmla="*/ 57028 w 4416025"/>
                <a:gd name="connsiteY17" fmla="*/ 1000342 h 2025230"/>
                <a:gd name="connsiteX18" fmla="*/ 1462 w 4416025"/>
                <a:gd name="connsiteY18" fmla="*/ 884093 h 2025230"/>
                <a:gd name="connsiteX19" fmla="*/ 44599 w 4416025"/>
                <a:gd name="connsiteY19" fmla="*/ 736404 h 2025230"/>
                <a:gd name="connsiteX20" fmla="*/ 133797 w 4416025"/>
                <a:gd name="connsiteY20" fmla="*/ 701310 h 2025230"/>
                <a:gd name="connsiteX21" fmla="*/ 908795 w 4416025"/>
                <a:gd name="connsiteY21" fmla="*/ 701310 h 2025230"/>
                <a:gd name="connsiteX22" fmla="*/ 935115 w 4416025"/>
                <a:gd name="connsiteY22" fmla="*/ 657443 h 2025230"/>
                <a:gd name="connsiteX23" fmla="*/ 764762 w 4416025"/>
                <a:gd name="connsiteY23" fmla="*/ 310156 h 2025230"/>
                <a:gd name="connsiteX24" fmla="*/ 850304 w 4416025"/>
                <a:gd name="connsiteY24" fmla="*/ 53529 h 2025230"/>
                <a:gd name="connsiteX25" fmla="*/ 946082 w 4416025"/>
                <a:gd name="connsiteY25" fmla="*/ 8199 h 2025230"/>
                <a:gd name="connsiteX26" fmla="*/ 1149337 w 4416025"/>
                <a:gd name="connsiteY26" fmla="*/ 106902 h 2025230"/>
                <a:gd name="connsiteX27" fmla="*/ 1381836 w 4416025"/>
                <a:gd name="connsiteY27" fmla="*/ 585792 h 2025230"/>
                <a:gd name="connsiteX28" fmla="*/ 1389878 w 4416025"/>
                <a:gd name="connsiteY28" fmla="*/ 601877 h 2025230"/>
                <a:gd name="connsiteX29" fmla="*/ 1501741 w 4416025"/>
                <a:gd name="connsiteY29" fmla="*/ 672796 h 2025230"/>
                <a:gd name="connsiteX30" fmla="*/ 3044426 w 4416025"/>
                <a:gd name="connsiteY30" fmla="*/ 672065 h 2025230"/>
                <a:gd name="connsiteX31" fmla="*/ 3141666 w 4416025"/>
                <a:gd name="connsiteY31" fmla="*/ 642089 h 2025230"/>
                <a:gd name="connsiteX32" fmla="*/ 3397562 w 4416025"/>
                <a:gd name="connsiteY32" fmla="*/ 495132 h 2025230"/>
                <a:gd name="connsiteX33" fmla="*/ 3643952 w 4416025"/>
                <a:gd name="connsiteY33" fmla="*/ 360604 h 2025230"/>
                <a:gd name="connsiteX34" fmla="*/ 3665155 w 4416025"/>
                <a:gd name="connsiteY34" fmla="*/ 322585 h 2025230"/>
                <a:gd name="connsiteX35" fmla="*/ 3671004 w 4416025"/>
                <a:gd name="connsiteY35" fmla="*/ 283835 h 2025230"/>
                <a:gd name="connsiteX36" fmla="*/ 3680509 w 4416025"/>
                <a:gd name="connsiteY36" fmla="*/ 321123 h 2025230"/>
                <a:gd name="connsiteX37" fmla="*/ 3711216 w 4416025"/>
                <a:gd name="connsiteY37" fmla="*/ 428599 h 2025230"/>
                <a:gd name="connsiteX38" fmla="*/ 4338526 w 4416025"/>
                <a:gd name="connsiteY38" fmla="*/ 1479233 h 2025230"/>
                <a:gd name="connsiteX39" fmla="*/ 4369234 w 4416025"/>
                <a:gd name="connsiteY39" fmla="*/ 1520176 h 2025230"/>
                <a:gd name="connsiteX40" fmla="*/ 4419682 w 4416025"/>
                <a:gd name="connsiteY40" fmla="*/ 1600600 h 2025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416025" h="2025230">
                  <a:moveTo>
                    <a:pt x="4419682" y="1600600"/>
                  </a:moveTo>
                  <a:cubicBezTo>
                    <a:pt x="4331215" y="1649586"/>
                    <a:pt x="4243479" y="1698572"/>
                    <a:pt x="4155012" y="1747558"/>
                  </a:cubicBezTo>
                  <a:cubicBezTo>
                    <a:pt x="4062159" y="1798005"/>
                    <a:pt x="3971499" y="1854302"/>
                    <a:pt x="3874990" y="1897439"/>
                  </a:cubicBezTo>
                  <a:cubicBezTo>
                    <a:pt x="3742655" y="1955930"/>
                    <a:pt x="3605934" y="1998335"/>
                    <a:pt x="3457514" y="1998335"/>
                  </a:cubicBezTo>
                  <a:cubicBezTo>
                    <a:pt x="2757823" y="1996873"/>
                    <a:pt x="2058862" y="1997604"/>
                    <a:pt x="1359171" y="1996142"/>
                  </a:cubicBezTo>
                  <a:cubicBezTo>
                    <a:pt x="1314572" y="1996142"/>
                    <a:pt x="1270704" y="1988830"/>
                    <a:pt x="1232685" y="2020269"/>
                  </a:cubicBezTo>
                  <a:cubicBezTo>
                    <a:pt x="1221718" y="2029043"/>
                    <a:pt x="1207096" y="2026118"/>
                    <a:pt x="1193936" y="2026118"/>
                  </a:cubicBezTo>
                  <a:cubicBezTo>
                    <a:pt x="840800" y="2026118"/>
                    <a:pt x="486933" y="2026118"/>
                    <a:pt x="133797" y="2026118"/>
                  </a:cubicBezTo>
                  <a:cubicBezTo>
                    <a:pt x="59953" y="2026118"/>
                    <a:pt x="2925" y="1969090"/>
                    <a:pt x="1462" y="1894514"/>
                  </a:cubicBezTo>
                  <a:cubicBezTo>
                    <a:pt x="1462" y="1878430"/>
                    <a:pt x="2193" y="1863076"/>
                    <a:pt x="1462" y="1846991"/>
                  </a:cubicBezTo>
                  <a:cubicBezTo>
                    <a:pt x="-3656" y="1776803"/>
                    <a:pt x="29245" y="1731473"/>
                    <a:pt x="92122" y="1704421"/>
                  </a:cubicBezTo>
                  <a:cubicBezTo>
                    <a:pt x="96509" y="1702227"/>
                    <a:pt x="100896" y="1700765"/>
                    <a:pt x="105283" y="1697841"/>
                  </a:cubicBezTo>
                  <a:cubicBezTo>
                    <a:pt x="106014" y="1697109"/>
                    <a:pt x="106014" y="1695647"/>
                    <a:pt x="107476" y="1691260"/>
                  </a:cubicBezTo>
                  <a:cubicBezTo>
                    <a:pt x="5849" y="1660553"/>
                    <a:pt x="-4387" y="1581591"/>
                    <a:pt x="1462" y="1491662"/>
                  </a:cubicBezTo>
                  <a:cubicBezTo>
                    <a:pt x="5849" y="1418549"/>
                    <a:pt x="54104" y="1387110"/>
                    <a:pt x="119905" y="1362252"/>
                  </a:cubicBezTo>
                  <a:cubicBezTo>
                    <a:pt x="32170" y="1338125"/>
                    <a:pt x="0" y="1284021"/>
                    <a:pt x="0" y="1198479"/>
                  </a:cubicBezTo>
                  <a:cubicBezTo>
                    <a:pt x="0" y="1115130"/>
                    <a:pt x="27783" y="1058102"/>
                    <a:pt x="111863" y="1031781"/>
                  </a:cubicBezTo>
                  <a:cubicBezTo>
                    <a:pt x="89929" y="1019352"/>
                    <a:pt x="71651" y="1012041"/>
                    <a:pt x="57028" y="1000342"/>
                  </a:cubicBezTo>
                  <a:cubicBezTo>
                    <a:pt x="19741" y="971097"/>
                    <a:pt x="-1462" y="934541"/>
                    <a:pt x="1462" y="884093"/>
                  </a:cubicBezTo>
                  <a:cubicBezTo>
                    <a:pt x="4387" y="830720"/>
                    <a:pt x="-4387" y="775885"/>
                    <a:pt x="44599" y="736404"/>
                  </a:cubicBezTo>
                  <a:cubicBezTo>
                    <a:pt x="70920" y="715202"/>
                    <a:pt x="98703" y="701310"/>
                    <a:pt x="133797" y="701310"/>
                  </a:cubicBezTo>
                  <a:cubicBezTo>
                    <a:pt x="391886" y="702041"/>
                    <a:pt x="650706" y="702041"/>
                    <a:pt x="908795" y="701310"/>
                  </a:cubicBezTo>
                  <a:cubicBezTo>
                    <a:pt x="956318" y="701310"/>
                    <a:pt x="956318" y="700579"/>
                    <a:pt x="935115" y="657443"/>
                  </a:cubicBezTo>
                  <a:cubicBezTo>
                    <a:pt x="878087" y="541924"/>
                    <a:pt x="822521" y="425674"/>
                    <a:pt x="764762" y="310156"/>
                  </a:cubicBezTo>
                  <a:cubicBezTo>
                    <a:pt x="714314" y="209260"/>
                    <a:pt x="744290" y="99590"/>
                    <a:pt x="850304" y="53529"/>
                  </a:cubicBezTo>
                  <a:cubicBezTo>
                    <a:pt x="882474" y="39638"/>
                    <a:pt x="912450" y="19166"/>
                    <a:pt x="946082" y="8199"/>
                  </a:cubicBezTo>
                  <a:cubicBezTo>
                    <a:pt x="1027238" y="-18853"/>
                    <a:pt x="1108393" y="22822"/>
                    <a:pt x="1149337" y="106902"/>
                  </a:cubicBezTo>
                  <a:cubicBezTo>
                    <a:pt x="1226836" y="267019"/>
                    <a:pt x="1304336" y="426405"/>
                    <a:pt x="1381836" y="585792"/>
                  </a:cubicBezTo>
                  <a:cubicBezTo>
                    <a:pt x="1384760" y="590910"/>
                    <a:pt x="1388416" y="596759"/>
                    <a:pt x="1389878" y="601877"/>
                  </a:cubicBezTo>
                  <a:cubicBezTo>
                    <a:pt x="1402308" y="665485"/>
                    <a:pt x="1443982" y="672796"/>
                    <a:pt x="1501741" y="672796"/>
                  </a:cubicBezTo>
                  <a:cubicBezTo>
                    <a:pt x="2015726" y="670603"/>
                    <a:pt x="2530441" y="671334"/>
                    <a:pt x="3044426" y="672065"/>
                  </a:cubicBezTo>
                  <a:cubicBezTo>
                    <a:pt x="3080982" y="672065"/>
                    <a:pt x="3111690" y="664754"/>
                    <a:pt x="3141666" y="642089"/>
                  </a:cubicBezTo>
                  <a:cubicBezTo>
                    <a:pt x="3221359" y="583598"/>
                    <a:pt x="3312019" y="543386"/>
                    <a:pt x="3397562" y="495132"/>
                  </a:cubicBezTo>
                  <a:cubicBezTo>
                    <a:pt x="3478717" y="449070"/>
                    <a:pt x="3561335" y="404471"/>
                    <a:pt x="3643952" y="360604"/>
                  </a:cubicBezTo>
                  <a:cubicBezTo>
                    <a:pt x="3660769" y="351830"/>
                    <a:pt x="3665886" y="340863"/>
                    <a:pt x="3665155" y="322585"/>
                  </a:cubicBezTo>
                  <a:cubicBezTo>
                    <a:pt x="3664424" y="309425"/>
                    <a:pt x="3660769" y="295533"/>
                    <a:pt x="3671004" y="283835"/>
                  </a:cubicBezTo>
                  <a:cubicBezTo>
                    <a:pt x="3683433" y="294071"/>
                    <a:pt x="3681240" y="307962"/>
                    <a:pt x="3680509" y="321123"/>
                  </a:cubicBezTo>
                  <a:cubicBezTo>
                    <a:pt x="3678315" y="360604"/>
                    <a:pt x="3691476" y="394967"/>
                    <a:pt x="3711216" y="428599"/>
                  </a:cubicBezTo>
                  <a:cubicBezTo>
                    <a:pt x="3920320" y="778810"/>
                    <a:pt x="4129423" y="1129021"/>
                    <a:pt x="4338526" y="1479233"/>
                  </a:cubicBezTo>
                  <a:cubicBezTo>
                    <a:pt x="4347300" y="1493855"/>
                    <a:pt x="4356804" y="1507747"/>
                    <a:pt x="4369234" y="1520176"/>
                  </a:cubicBezTo>
                  <a:cubicBezTo>
                    <a:pt x="4387512" y="1547959"/>
                    <a:pt x="4412370" y="1569162"/>
                    <a:pt x="4419682" y="160060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9238944-A3FB-47D2-BCAA-6D21F94F9FD5}"/>
                </a:ext>
              </a:extLst>
            </p:cNvPr>
            <p:cNvSpPr/>
            <p:nvPr/>
          </p:nvSpPr>
          <p:spPr>
            <a:xfrm>
              <a:off x="7191289" y="-110"/>
              <a:ext cx="2551644" cy="2171456"/>
            </a:xfrm>
            <a:custGeom>
              <a:avLst/>
              <a:gdLst>
                <a:gd name="connsiteX0" fmla="*/ 1405 w 2551643"/>
                <a:gd name="connsiteY0" fmla="*/ 908173 h 2171456"/>
                <a:gd name="connsiteX1" fmla="*/ 121311 w 2551643"/>
                <a:gd name="connsiteY1" fmla="*/ 835060 h 2171456"/>
                <a:gd name="connsiteX2" fmla="*/ 750814 w 2551643"/>
                <a:gd name="connsiteY2" fmla="*/ 489236 h 2171456"/>
                <a:gd name="connsiteX3" fmla="*/ 1498760 w 2551643"/>
                <a:gd name="connsiteY3" fmla="*/ 79803 h 2171456"/>
                <a:gd name="connsiteX4" fmla="*/ 1871636 w 2551643"/>
                <a:gd name="connsiteY4" fmla="*/ 3765 h 2171456"/>
                <a:gd name="connsiteX5" fmla="*/ 2490903 w 2551643"/>
                <a:gd name="connsiteY5" fmla="*/ 440981 h 2171456"/>
                <a:gd name="connsiteX6" fmla="*/ 2550856 w 2551643"/>
                <a:gd name="connsiteY6" fmla="*/ 774376 h 2171456"/>
                <a:gd name="connsiteX7" fmla="*/ 2293498 w 2551643"/>
                <a:gd name="connsiteY7" fmla="*/ 1289823 h 2171456"/>
                <a:gd name="connsiteX8" fmla="*/ 2065386 w 2551643"/>
                <a:gd name="connsiteY8" fmla="*/ 1432393 h 2171456"/>
                <a:gd name="connsiteX9" fmla="*/ 1183643 w 2551643"/>
                <a:gd name="connsiteY9" fmla="*/ 1917133 h 2171456"/>
                <a:gd name="connsiteX10" fmla="*/ 717182 w 2551643"/>
                <a:gd name="connsiteY10" fmla="*/ 2173028 h 2171456"/>
                <a:gd name="connsiteX11" fmla="*/ 685743 w 2551643"/>
                <a:gd name="connsiteY11" fmla="*/ 2108689 h 2171456"/>
                <a:gd name="connsiteX12" fmla="*/ 528550 w 2551643"/>
                <a:gd name="connsiteY12" fmla="*/ 1842557 h 2171456"/>
                <a:gd name="connsiteX13" fmla="*/ 411569 w 2551643"/>
                <a:gd name="connsiteY13" fmla="*/ 1649539 h 2171456"/>
                <a:gd name="connsiteX14" fmla="*/ 90603 w 2551643"/>
                <a:gd name="connsiteY14" fmla="*/ 1080720 h 2171456"/>
                <a:gd name="connsiteX15" fmla="*/ 10179 w 2551643"/>
                <a:gd name="connsiteY15" fmla="*/ 937418 h 2171456"/>
                <a:gd name="connsiteX16" fmla="*/ 1405 w 2551643"/>
                <a:gd name="connsiteY16" fmla="*/ 908173 h 217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51643" h="2171456">
                  <a:moveTo>
                    <a:pt x="1405" y="908173"/>
                  </a:moveTo>
                  <a:cubicBezTo>
                    <a:pt x="34306" y="871617"/>
                    <a:pt x="81099" y="857725"/>
                    <a:pt x="121311" y="835060"/>
                  </a:cubicBezTo>
                  <a:cubicBezTo>
                    <a:pt x="330414" y="718810"/>
                    <a:pt x="540979" y="604754"/>
                    <a:pt x="750814" y="489236"/>
                  </a:cubicBezTo>
                  <a:cubicBezTo>
                    <a:pt x="1000129" y="352514"/>
                    <a:pt x="1248713" y="214331"/>
                    <a:pt x="1498760" y="79803"/>
                  </a:cubicBezTo>
                  <a:cubicBezTo>
                    <a:pt x="1614278" y="17657"/>
                    <a:pt x="1742226" y="-10857"/>
                    <a:pt x="1871636" y="3765"/>
                  </a:cubicBezTo>
                  <a:cubicBezTo>
                    <a:pt x="2156777" y="35204"/>
                    <a:pt x="2369536" y="174119"/>
                    <a:pt x="2490903" y="440981"/>
                  </a:cubicBezTo>
                  <a:cubicBezTo>
                    <a:pt x="2539158" y="546995"/>
                    <a:pt x="2560361" y="659589"/>
                    <a:pt x="2550856" y="774376"/>
                  </a:cubicBezTo>
                  <a:cubicBezTo>
                    <a:pt x="2534771" y="979093"/>
                    <a:pt x="2455809" y="1155295"/>
                    <a:pt x="2293498" y="1289823"/>
                  </a:cubicBezTo>
                  <a:cubicBezTo>
                    <a:pt x="2223310" y="1348313"/>
                    <a:pt x="2144347" y="1389257"/>
                    <a:pt x="2065386" y="1432393"/>
                  </a:cubicBezTo>
                  <a:cubicBezTo>
                    <a:pt x="1772202" y="1594704"/>
                    <a:pt x="1477557" y="1755553"/>
                    <a:pt x="1183643" y="1917133"/>
                  </a:cubicBezTo>
                  <a:cubicBezTo>
                    <a:pt x="1027912" y="2002675"/>
                    <a:pt x="872181" y="2087486"/>
                    <a:pt x="717182" y="2173028"/>
                  </a:cubicBezTo>
                  <a:cubicBezTo>
                    <a:pt x="695979" y="2156943"/>
                    <a:pt x="697441" y="2129891"/>
                    <a:pt x="685743" y="2108689"/>
                  </a:cubicBezTo>
                  <a:cubicBezTo>
                    <a:pt x="637488" y="2017297"/>
                    <a:pt x="580460" y="1931024"/>
                    <a:pt x="528550" y="1842557"/>
                  </a:cubicBezTo>
                  <a:cubicBezTo>
                    <a:pt x="490531" y="1777487"/>
                    <a:pt x="452513" y="1713147"/>
                    <a:pt x="411569" y="1649539"/>
                  </a:cubicBezTo>
                  <a:cubicBezTo>
                    <a:pt x="297513" y="1463832"/>
                    <a:pt x="195155" y="1271545"/>
                    <a:pt x="90603" y="1080720"/>
                  </a:cubicBezTo>
                  <a:cubicBezTo>
                    <a:pt x="64282" y="1032465"/>
                    <a:pt x="37962" y="984942"/>
                    <a:pt x="10179" y="937418"/>
                  </a:cubicBezTo>
                  <a:cubicBezTo>
                    <a:pt x="6523" y="928645"/>
                    <a:pt x="-3713" y="921333"/>
                    <a:pt x="1405" y="908173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05D529C-081F-401B-9C01-9FFBB65CE786}"/>
                </a:ext>
              </a:extLst>
            </p:cNvPr>
            <p:cNvSpPr/>
            <p:nvPr/>
          </p:nvSpPr>
          <p:spPr>
            <a:xfrm>
              <a:off x="3422151" y="2926714"/>
              <a:ext cx="3538670" cy="2251881"/>
            </a:xfrm>
            <a:custGeom>
              <a:avLst/>
              <a:gdLst>
                <a:gd name="connsiteX0" fmla="*/ 3258021 w 3538669"/>
                <a:gd name="connsiteY0" fmla="*/ 731 h 2251880"/>
                <a:gd name="connsiteX1" fmla="*/ 3375733 w 3538669"/>
                <a:gd name="connsiteY1" fmla="*/ 0 h 2251880"/>
                <a:gd name="connsiteX2" fmla="*/ 3470780 w 3538669"/>
                <a:gd name="connsiteY2" fmla="*/ 1193935 h 2251880"/>
                <a:gd name="connsiteX3" fmla="*/ 2894650 w 3538669"/>
                <a:gd name="connsiteY3" fmla="*/ 1899476 h 2251880"/>
                <a:gd name="connsiteX4" fmla="*/ 2110147 w 3538669"/>
                <a:gd name="connsiteY4" fmla="*/ 2183155 h 2251880"/>
                <a:gd name="connsiteX5" fmla="*/ 1293475 w 3538669"/>
                <a:gd name="connsiteY5" fmla="*/ 2246763 h 2251880"/>
                <a:gd name="connsiteX6" fmla="*/ 247959 w 3538669"/>
                <a:gd name="connsiteY6" fmla="*/ 1971858 h 2251880"/>
                <a:gd name="connsiteX7" fmla="*/ 71025 w 3538669"/>
                <a:gd name="connsiteY7" fmla="*/ 1884853 h 2251880"/>
                <a:gd name="connsiteX8" fmla="*/ 3030 w 3538669"/>
                <a:gd name="connsiteY8" fmla="*/ 1741552 h 2251880"/>
                <a:gd name="connsiteX9" fmla="*/ 6686 w 3538669"/>
                <a:gd name="connsiteY9" fmla="*/ 1723274 h 2251880"/>
                <a:gd name="connsiteX10" fmla="*/ 466566 w 3538669"/>
                <a:gd name="connsiteY10" fmla="*/ 1943344 h 2251880"/>
                <a:gd name="connsiteX11" fmla="*/ 1580077 w 3538669"/>
                <a:gd name="connsiteY11" fmla="*/ 2139287 h 2251880"/>
                <a:gd name="connsiteX12" fmla="*/ 2709674 w 3538669"/>
                <a:gd name="connsiteY12" fmla="*/ 1876080 h 2251880"/>
                <a:gd name="connsiteX13" fmla="*/ 3377926 w 3538669"/>
                <a:gd name="connsiteY13" fmla="*/ 1119360 h 2251880"/>
                <a:gd name="connsiteX14" fmla="*/ 3363304 w 3538669"/>
                <a:gd name="connsiteY14" fmla="*/ 290990 h 2251880"/>
                <a:gd name="connsiteX15" fmla="*/ 3258021 w 3538669"/>
                <a:gd name="connsiteY15" fmla="*/ 731 h 225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38669" h="2251880">
                  <a:moveTo>
                    <a:pt x="3258021" y="731"/>
                  </a:moveTo>
                  <a:cubicBezTo>
                    <a:pt x="3297502" y="731"/>
                    <a:pt x="3336252" y="0"/>
                    <a:pt x="3375733" y="0"/>
                  </a:cubicBezTo>
                  <a:cubicBezTo>
                    <a:pt x="3540237" y="387499"/>
                    <a:pt x="3606770" y="783772"/>
                    <a:pt x="3470780" y="1193935"/>
                  </a:cubicBezTo>
                  <a:cubicBezTo>
                    <a:pt x="3369153" y="1501741"/>
                    <a:pt x="3168092" y="1731316"/>
                    <a:pt x="2894650" y="1899476"/>
                  </a:cubicBezTo>
                  <a:cubicBezTo>
                    <a:pt x="2652645" y="2047896"/>
                    <a:pt x="2386514" y="2129051"/>
                    <a:pt x="2110147" y="2183155"/>
                  </a:cubicBezTo>
                  <a:cubicBezTo>
                    <a:pt x="1840360" y="2236527"/>
                    <a:pt x="1569110" y="2267235"/>
                    <a:pt x="1293475" y="2246763"/>
                  </a:cubicBezTo>
                  <a:cubicBezTo>
                    <a:pt x="927178" y="2220442"/>
                    <a:pt x="580623" y="2123933"/>
                    <a:pt x="247959" y="1971858"/>
                  </a:cubicBezTo>
                  <a:cubicBezTo>
                    <a:pt x="188006" y="1944806"/>
                    <a:pt x="130247" y="1914098"/>
                    <a:pt x="71025" y="1884853"/>
                  </a:cubicBezTo>
                  <a:cubicBezTo>
                    <a:pt x="47629" y="1837330"/>
                    <a:pt x="33006" y="1786151"/>
                    <a:pt x="3030" y="1741552"/>
                  </a:cubicBezTo>
                  <a:cubicBezTo>
                    <a:pt x="-2088" y="1734241"/>
                    <a:pt x="-626" y="1728392"/>
                    <a:pt x="6686" y="1723274"/>
                  </a:cubicBezTo>
                  <a:cubicBezTo>
                    <a:pt x="155836" y="1805160"/>
                    <a:pt x="307911" y="1881198"/>
                    <a:pt x="466566" y="1943344"/>
                  </a:cubicBezTo>
                  <a:cubicBezTo>
                    <a:pt x="824820" y="2082258"/>
                    <a:pt x="1195503" y="2160489"/>
                    <a:pt x="1580077" y="2139287"/>
                  </a:cubicBezTo>
                  <a:cubicBezTo>
                    <a:pt x="1971232" y="2118084"/>
                    <a:pt x="2354344" y="2049358"/>
                    <a:pt x="2709674" y="1876080"/>
                  </a:cubicBezTo>
                  <a:cubicBezTo>
                    <a:pt x="3035758" y="1716693"/>
                    <a:pt x="3271182" y="1473227"/>
                    <a:pt x="3377926" y="1119360"/>
                  </a:cubicBezTo>
                  <a:cubicBezTo>
                    <a:pt x="3462006" y="842262"/>
                    <a:pt x="3440804" y="565895"/>
                    <a:pt x="3363304" y="290990"/>
                  </a:cubicBezTo>
                  <a:cubicBezTo>
                    <a:pt x="3336252" y="191556"/>
                    <a:pt x="3298233" y="95778"/>
                    <a:pt x="3258021" y="731"/>
                  </a:cubicBezTo>
                  <a:close/>
                </a:path>
              </a:pathLst>
            </a:custGeom>
            <a:solidFill>
              <a:schemeClr val="tx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0DE490F-A4C1-4733-940B-EEFD5D78E6F2}"/>
                </a:ext>
              </a:extLst>
            </p:cNvPr>
            <p:cNvSpPr/>
            <p:nvPr/>
          </p:nvSpPr>
          <p:spPr>
            <a:xfrm>
              <a:off x="5867983" y="856930"/>
              <a:ext cx="2039853" cy="2076409"/>
            </a:xfrm>
            <a:custGeom>
              <a:avLst/>
              <a:gdLst>
                <a:gd name="connsiteX0" fmla="*/ 1995889 w 2039852"/>
                <a:gd name="connsiteY0" fmla="*/ 1206319 h 2076409"/>
                <a:gd name="connsiteX1" fmla="*/ 1885489 w 2039852"/>
                <a:gd name="connsiteY1" fmla="*/ 1022074 h 2076409"/>
                <a:gd name="connsiteX2" fmla="*/ 1742918 w 2039852"/>
                <a:gd name="connsiteY2" fmla="*/ 789575 h 2076409"/>
                <a:gd name="connsiteX3" fmla="*/ 1742918 w 2039852"/>
                <a:gd name="connsiteY3" fmla="*/ 789575 h 2076409"/>
                <a:gd name="connsiteX4" fmla="*/ 1467282 w 2039852"/>
                <a:gd name="connsiteY4" fmla="*/ 301180 h 2076409"/>
                <a:gd name="connsiteX5" fmla="*/ 1324712 w 2039852"/>
                <a:gd name="connsiteY5" fmla="*/ 51865 h 2076409"/>
                <a:gd name="connsiteX6" fmla="*/ 1075397 w 2039852"/>
                <a:gd name="connsiteY6" fmla="*/ 35780 h 2076409"/>
                <a:gd name="connsiteX7" fmla="*/ 449549 w 2039852"/>
                <a:gd name="connsiteY7" fmla="*/ 380873 h 2076409"/>
                <a:gd name="connsiteX8" fmla="*/ 87640 w 2039852"/>
                <a:gd name="connsiteY8" fmla="*/ 584128 h 2076409"/>
                <a:gd name="connsiteX9" fmla="*/ 635 w 2039852"/>
                <a:gd name="connsiteY9" fmla="*/ 711344 h 2076409"/>
                <a:gd name="connsiteX10" fmla="*/ 32805 w 2039852"/>
                <a:gd name="connsiteY10" fmla="*/ 861226 h 2076409"/>
                <a:gd name="connsiteX11" fmla="*/ 655728 w 2039852"/>
                <a:gd name="connsiteY11" fmla="*/ 1903086 h 2076409"/>
                <a:gd name="connsiteX12" fmla="*/ 695940 w 2039852"/>
                <a:gd name="connsiteY12" fmla="*/ 1954265 h 2076409"/>
                <a:gd name="connsiteX13" fmla="*/ 695940 w 2039852"/>
                <a:gd name="connsiteY13" fmla="*/ 1954265 h 2076409"/>
                <a:gd name="connsiteX14" fmla="*/ 749312 w 2039852"/>
                <a:gd name="connsiteY14" fmla="*/ 2025916 h 2076409"/>
                <a:gd name="connsiteX15" fmla="*/ 812921 w 2039852"/>
                <a:gd name="connsiteY15" fmla="*/ 2071977 h 2076409"/>
                <a:gd name="connsiteX16" fmla="*/ 930633 w 2039852"/>
                <a:gd name="connsiteY16" fmla="*/ 2071246 h 2076409"/>
                <a:gd name="connsiteX17" fmla="*/ 970114 w 2039852"/>
                <a:gd name="connsiteY17" fmla="*/ 2047119 h 2076409"/>
                <a:gd name="connsiteX18" fmla="*/ 1923508 w 2039852"/>
                <a:gd name="connsiteY18" fmla="*/ 1522899 h 2076409"/>
                <a:gd name="connsiteX19" fmla="*/ 2006856 w 2039852"/>
                <a:gd name="connsiteY19" fmla="*/ 1443205 h 2076409"/>
                <a:gd name="connsiteX20" fmla="*/ 2042682 w 2039852"/>
                <a:gd name="connsiteY20" fmla="*/ 1317451 h 2076409"/>
                <a:gd name="connsiteX21" fmla="*/ 1995889 w 2039852"/>
                <a:gd name="connsiteY21" fmla="*/ 1206319 h 207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9852" h="2076409">
                  <a:moveTo>
                    <a:pt x="1995889" y="1206319"/>
                  </a:moveTo>
                  <a:cubicBezTo>
                    <a:pt x="1958602" y="1144904"/>
                    <a:pt x="1922776" y="1082758"/>
                    <a:pt x="1885489" y="1022074"/>
                  </a:cubicBezTo>
                  <a:cubicBezTo>
                    <a:pt x="1837234" y="944575"/>
                    <a:pt x="1795560" y="863419"/>
                    <a:pt x="1742918" y="789575"/>
                  </a:cubicBezTo>
                  <a:cubicBezTo>
                    <a:pt x="1742918" y="789575"/>
                    <a:pt x="1742918" y="789575"/>
                    <a:pt x="1742918" y="789575"/>
                  </a:cubicBezTo>
                  <a:cubicBezTo>
                    <a:pt x="1648602" y="627995"/>
                    <a:pt x="1557211" y="464953"/>
                    <a:pt x="1467282" y="301180"/>
                  </a:cubicBezTo>
                  <a:cubicBezTo>
                    <a:pt x="1421221" y="217100"/>
                    <a:pt x="1380278" y="130827"/>
                    <a:pt x="1324712" y="51865"/>
                  </a:cubicBezTo>
                  <a:cubicBezTo>
                    <a:pt x="1245750" y="-13937"/>
                    <a:pt x="1165326" y="-14668"/>
                    <a:pt x="1075397" y="35780"/>
                  </a:cubicBezTo>
                  <a:cubicBezTo>
                    <a:pt x="867756" y="152761"/>
                    <a:pt x="657921" y="265355"/>
                    <a:pt x="449549" y="380873"/>
                  </a:cubicBezTo>
                  <a:cubicBezTo>
                    <a:pt x="328182" y="448137"/>
                    <a:pt x="203889" y="509552"/>
                    <a:pt x="87640" y="584128"/>
                  </a:cubicBezTo>
                  <a:cubicBezTo>
                    <a:pt x="37923" y="612642"/>
                    <a:pt x="14527" y="658703"/>
                    <a:pt x="635" y="711344"/>
                  </a:cubicBezTo>
                  <a:cubicBezTo>
                    <a:pt x="-2289" y="764717"/>
                    <a:pt x="4291" y="813702"/>
                    <a:pt x="32805" y="861226"/>
                  </a:cubicBezTo>
                  <a:cubicBezTo>
                    <a:pt x="241177" y="1207781"/>
                    <a:pt x="448087" y="1555799"/>
                    <a:pt x="655728" y="1903086"/>
                  </a:cubicBezTo>
                  <a:cubicBezTo>
                    <a:pt x="666695" y="1921364"/>
                    <a:pt x="675468" y="1942567"/>
                    <a:pt x="695940" y="1954265"/>
                  </a:cubicBezTo>
                  <a:cubicBezTo>
                    <a:pt x="695940" y="1954265"/>
                    <a:pt x="695940" y="1954265"/>
                    <a:pt x="695940" y="1954265"/>
                  </a:cubicBezTo>
                  <a:cubicBezTo>
                    <a:pt x="713487" y="1978392"/>
                    <a:pt x="731034" y="2001789"/>
                    <a:pt x="749312" y="2025916"/>
                  </a:cubicBezTo>
                  <a:cubicBezTo>
                    <a:pt x="770515" y="2041270"/>
                    <a:pt x="796105" y="2050043"/>
                    <a:pt x="812921" y="2071977"/>
                  </a:cubicBezTo>
                  <a:cubicBezTo>
                    <a:pt x="852402" y="2083675"/>
                    <a:pt x="891152" y="2089524"/>
                    <a:pt x="930633" y="2071246"/>
                  </a:cubicBezTo>
                  <a:cubicBezTo>
                    <a:pt x="938675" y="2055161"/>
                    <a:pt x="956953" y="2054430"/>
                    <a:pt x="970114" y="2047119"/>
                  </a:cubicBezTo>
                  <a:cubicBezTo>
                    <a:pt x="1287424" y="1872379"/>
                    <a:pt x="1605466" y="1697639"/>
                    <a:pt x="1923508" y="1522899"/>
                  </a:cubicBezTo>
                  <a:cubicBezTo>
                    <a:pt x="1958602" y="1503889"/>
                    <a:pt x="1987116" y="1478300"/>
                    <a:pt x="2006856" y="1443205"/>
                  </a:cubicBezTo>
                  <a:cubicBezTo>
                    <a:pt x="2036833" y="1406649"/>
                    <a:pt x="2041950" y="1362781"/>
                    <a:pt x="2042682" y="1317451"/>
                  </a:cubicBezTo>
                  <a:cubicBezTo>
                    <a:pt x="2034639" y="1276508"/>
                    <a:pt x="2017092" y="1240682"/>
                    <a:pt x="1995889" y="1206319"/>
                  </a:cubicBezTo>
                  <a:close/>
                </a:path>
              </a:pathLst>
            </a:custGeom>
            <a:solidFill>
              <a:schemeClr val="tx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F58673E-1CF5-4800-9952-09F11FD2879C}"/>
                </a:ext>
              </a:extLst>
            </p:cNvPr>
            <p:cNvSpPr/>
            <p:nvPr/>
          </p:nvSpPr>
          <p:spPr>
            <a:xfrm>
              <a:off x="3012261" y="1361215"/>
              <a:ext cx="255896" cy="226650"/>
            </a:xfrm>
            <a:custGeom>
              <a:avLst/>
              <a:gdLst>
                <a:gd name="connsiteX0" fmla="*/ 173110 w 255895"/>
                <a:gd name="connsiteY0" fmla="*/ 149 h 226650"/>
                <a:gd name="connsiteX1" fmla="*/ 210397 w 255895"/>
                <a:gd name="connsiteY1" fmla="*/ 19159 h 226650"/>
                <a:gd name="connsiteX2" fmla="*/ 256459 w 255895"/>
                <a:gd name="connsiteY2" fmla="*/ 96658 h 226650"/>
                <a:gd name="connsiteX3" fmla="*/ 229407 w 255895"/>
                <a:gd name="connsiteY3" fmla="*/ 157342 h 226650"/>
                <a:gd name="connsiteX4" fmla="*/ 109501 w 255895"/>
                <a:gd name="connsiteY4" fmla="*/ 226068 h 226650"/>
                <a:gd name="connsiteX5" fmla="*/ 78063 w 255895"/>
                <a:gd name="connsiteY5" fmla="*/ 231186 h 226650"/>
                <a:gd name="connsiteX6" fmla="*/ 563 w 255895"/>
                <a:gd name="connsiteY6" fmla="*/ 114206 h 226650"/>
                <a:gd name="connsiteX7" fmla="*/ 18841 w 255895"/>
                <a:gd name="connsiteY7" fmla="*/ 79842 h 226650"/>
                <a:gd name="connsiteX8" fmla="*/ 151907 w 255895"/>
                <a:gd name="connsiteY8" fmla="*/ 4536 h 226650"/>
                <a:gd name="connsiteX9" fmla="*/ 173110 w 255895"/>
                <a:gd name="connsiteY9" fmla="*/ 149 h 22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5895" h="226650">
                  <a:moveTo>
                    <a:pt x="173110" y="149"/>
                  </a:moveTo>
                  <a:cubicBezTo>
                    <a:pt x="189926" y="-1313"/>
                    <a:pt x="200893" y="8192"/>
                    <a:pt x="210397" y="19159"/>
                  </a:cubicBezTo>
                  <a:cubicBezTo>
                    <a:pt x="230138" y="42555"/>
                    <a:pt x="245492" y="68875"/>
                    <a:pt x="256459" y="96658"/>
                  </a:cubicBezTo>
                  <a:cubicBezTo>
                    <a:pt x="267425" y="124441"/>
                    <a:pt x="249878" y="144182"/>
                    <a:pt x="229407" y="157342"/>
                  </a:cubicBezTo>
                  <a:cubicBezTo>
                    <a:pt x="190657" y="182201"/>
                    <a:pt x="149713" y="203403"/>
                    <a:pt x="109501" y="226068"/>
                  </a:cubicBezTo>
                  <a:cubicBezTo>
                    <a:pt x="99997" y="231186"/>
                    <a:pt x="90492" y="234111"/>
                    <a:pt x="78063" y="231186"/>
                  </a:cubicBezTo>
                  <a:cubicBezTo>
                    <a:pt x="46624" y="222413"/>
                    <a:pt x="-6017" y="146375"/>
                    <a:pt x="563" y="114206"/>
                  </a:cubicBezTo>
                  <a:cubicBezTo>
                    <a:pt x="2756" y="101776"/>
                    <a:pt x="6412" y="87154"/>
                    <a:pt x="18841" y="79842"/>
                  </a:cubicBezTo>
                  <a:cubicBezTo>
                    <a:pt x="62709" y="54253"/>
                    <a:pt x="107308" y="29394"/>
                    <a:pt x="151907" y="4536"/>
                  </a:cubicBezTo>
                  <a:cubicBezTo>
                    <a:pt x="158487" y="880"/>
                    <a:pt x="166530" y="1611"/>
                    <a:pt x="173110" y="149"/>
                  </a:cubicBezTo>
                  <a:close/>
                </a:path>
              </a:pathLst>
            </a:custGeom>
            <a:solidFill>
              <a:schemeClr val="bg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C59FDA4-1D7B-47A6-AB6B-171C4018A83F}"/>
                </a:ext>
              </a:extLst>
            </p:cNvPr>
            <p:cNvSpPr/>
            <p:nvPr/>
          </p:nvSpPr>
          <p:spPr>
            <a:xfrm>
              <a:off x="1416767" y="4295465"/>
              <a:ext cx="2120277" cy="2558955"/>
            </a:xfrm>
            <a:custGeom>
              <a:avLst/>
              <a:gdLst>
                <a:gd name="connsiteX0" fmla="*/ 2099075 w 2120277"/>
                <a:gd name="connsiteY0" fmla="*/ 1937418 h 2558955"/>
                <a:gd name="connsiteX1" fmla="*/ 2107117 w 2120277"/>
                <a:gd name="connsiteY1" fmla="*/ 1856263 h 2558955"/>
                <a:gd name="connsiteX2" fmla="*/ 2121009 w 2120277"/>
                <a:gd name="connsiteY2" fmla="*/ 1846758 h 2558955"/>
                <a:gd name="connsiteX3" fmla="*/ 2106386 w 2120277"/>
                <a:gd name="connsiteY3" fmla="*/ 1806546 h 2558955"/>
                <a:gd name="connsiteX4" fmla="*/ 2105655 w 2120277"/>
                <a:gd name="connsiteY4" fmla="*/ 994992 h 2558955"/>
                <a:gd name="connsiteX5" fmla="*/ 2075678 w 2120277"/>
                <a:gd name="connsiteY5" fmla="*/ 516101 h 2558955"/>
                <a:gd name="connsiteX6" fmla="*/ 2063249 w 2120277"/>
                <a:gd name="connsiteY6" fmla="*/ 464922 h 2558955"/>
                <a:gd name="connsiteX7" fmla="*/ 2012070 w 2120277"/>
                <a:gd name="connsiteY7" fmla="*/ 354522 h 2558955"/>
                <a:gd name="connsiteX8" fmla="*/ 1964547 w 2120277"/>
                <a:gd name="connsiteY8" fmla="*/ 306267 h 2558955"/>
                <a:gd name="connsiteX9" fmla="*/ 1850490 w 2120277"/>
                <a:gd name="connsiteY9" fmla="*/ 185631 h 2558955"/>
                <a:gd name="connsiteX10" fmla="*/ 1850490 w 2120277"/>
                <a:gd name="connsiteY10" fmla="*/ 185631 h 2558955"/>
                <a:gd name="connsiteX11" fmla="*/ 1850490 w 2120277"/>
                <a:gd name="connsiteY11" fmla="*/ 185631 h 2558955"/>
                <a:gd name="connsiteX12" fmla="*/ 1457142 w 2120277"/>
                <a:gd name="connsiteY12" fmla="*/ 13084 h 2558955"/>
                <a:gd name="connsiteX13" fmla="*/ 697498 w 2120277"/>
                <a:gd name="connsiteY13" fmla="*/ 9428 h 2558955"/>
                <a:gd name="connsiteX14" fmla="*/ 47523 w 2120277"/>
                <a:gd name="connsiteY14" fmla="*/ 480276 h 2558955"/>
                <a:gd name="connsiteX15" fmla="*/ 0 w 2120277"/>
                <a:gd name="connsiteY15" fmla="*/ 662327 h 2558955"/>
                <a:gd name="connsiteX16" fmla="*/ 0 w 2120277"/>
                <a:gd name="connsiteY16" fmla="*/ 1927182 h 2558955"/>
                <a:gd name="connsiteX17" fmla="*/ 18278 w 2120277"/>
                <a:gd name="connsiteY17" fmla="*/ 2030272 h 2558955"/>
                <a:gd name="connsiteX18" fmla="*/ 200330 w 2120277"/>
                <a:gd name="connsiteY18" fmla="*/ 2346851 h 2558955"/>
                <a:gd name="connsiteX19" fmla="*/ 300494 w 2120277"/>
                <a:gd name="connsiteY19" fmla="*/ 2422889 h 2558955"/>
                <a:gd name="connsiteX20" fmla="*/ 362641 w 2120277"/>
                <a:gd name="connsiteY20" fmla="*/ 2472606 h 2558955"/>
                <a:gd name="connsiteX21" fmla="*/ 658748 w 2120277"/>
                <a:gd name="connsiteY21" fmla="*/ 2563266 h 2558955"/>
                <a:gd name="connsiteX22" fmla="*/ 1448369 w 2120277"/>
                <a:gd name="connsiteY22" fmla="*/ 2563266 h 2558955"/>
                <a:gd name="connsiteX23" fmla="*/ 1457873 w 2120277"/>
                <a:gd name="connsiteY23" fmla="*/ 2558148 h 2558955"/>
                <a:gd name="connsiteX24" fmla="*/ 2093225 w 2120277"/>
                <a:gd name="connsiteY24" fmla="*/ 1974706 h 2558955"/>
                <a:gd name="connsiteX25" fmla="*/ 2113697 w 2120277"/>
                <a:gd name="connsiteY25" fmla="*/ 1955697 h 2558955"/>
                <a:gd name="connsiteX26" fmla="*/ 2099075 w 2120277"/>
                <a:gd name="connsiteY26" fmla="*/ 1937418 h 2558955"/>
                <a:gd name="connsiteX27" fmla="*/ 516178 w 2120277"/>
                <a:gd name="connsiteY27" fmla="*/ 1979824 h 2558955"/>
                <a:gd name="connsiteX28" fmla="*/ 336320 w 2120277"/>
                <a:gd name="connsiteY28" fmla="*/ 1802890 h 2558955"/>
                <a:gd name="connsiteX29" fmla="*/ 516178 w 2120277"/>
                <a:gd name="connsiteY29" fmla="*/ 1622302 h 2558955"/>
                <a:gd name="connsiteX30" fmla="*/ 694574 w 2120277"/>
                <a:gd name="connsiteY30" fmla="*/ 1801428 h 2558955"/>
                <a:gd name="connsiteX31" fmla="*/ 516178 w 2120277"/>
                <a:gd name="connsiteY31" fmla="*/ 1979824 h 2558955"/>
                <a:gd name="connsiteX32" fmla="*/ 1332850 w 2120277"/>
                <a:gd name="connsiteY32" fmla="*/ 2199163 h 2558955"/>
                <a:gd name="connsiteX33" fmla="*/ 1299949 w 2120277"/>
                <a:gd name="connsiteY33" fmla="*/ 2199894 h 2558955"/>
                <a:gd name="connsiteX34" fmla="*/ 715776 w 2120277"/>
                <a:gd name="connsiteY34" fmla="*/ 2200625 h 2558955"/>
                <a:gd name="connsiteX35" fmla="*/ 715776 w 2120277"/>
                <a:gd name="connsiteY35" fmla="*/ 2145791 h 2558955"/>
                <a:gd name="connsiteX36" fmla="*/ 1285327 w 2120277"/>
                <a:gd name="connsiteY36" fmla="*/ 2146522 h 2558955"/>
                <a:gd name="connsiteX37" fmla="*/ 1332850 w 2120277"/>
                <a:gd name="connsiteY37" fmla="*/ 2147253 h 2558955"/>
                <a:gd name="connsiteX38" fmla="*/ 1355515 w 2120277"/>
                <a:gd name="connsiteY38" fmla="*/ 2175036 h 2558955"/>
                <a:gd name="connsiteX39" fmla="*/ 1332850 w 2120277"/>
                <a:gd name="connsiteY39" fmla="*/ 2199163 h 2558955"/>
                <a:gd name="connsiteX40" fmla="*/ 1655279 w 2120277"/>
                <a:gd name="connsiteY40" fmla="*/ 1897937 h 2558955"/>
                <a:gd name="connsiteX41" fmla="*/ 1637731 w 2120277"/>
                <a:gd name="connsiteY41" fmla="*/ 1935225 h 2558955"/>
                <a:gd name="connsiteX42" fmla="*/ 1634807 w 2120277"/>
                <a:gd name="connsiteY42" fmla="*/ 1935225 h 2558955"/>
                <a:gd name="connsiteX43" fmla="*/ 1585090 w 2120277"/>
                <a:gd name="connsiteY43" fmla="*/ 1960083 h 2558955"/>
                <a:gd name="connsiteX44" fmla="*/ 1551458 w 2120277"/>
                <a:gd name="connsiteY44" fmla="*/ 1960083 h 2558955"/>
                <a:gd name="connsiteX45" fmla="*/ 1443251 w 2120277"/>
                <a:gd name="connsiteY45" fmla="*/ 1937418 h 2558955"/>
                <a:gd name="connsiteX46" fmla="*/ 1378180 w 2120277"/>
                <a:gd name="connsiteY46" fmla="*/ 1739282 h 2558955"/>
                <a:gd name="connsiteX47" fmla="*/ 1563156 w 2120277"/>
                <a:gd name="connsiteY47" fmla="*/ 1645697 h 2558955"/>
                <a:gd name="connsiteX48" fmla="*/ 1655279 w 2120277"/>
                <a:gd name="connsiteY48" fmla="*/ 1897937 h 2558955"/>
                <a:gd name="connsiteX49" fmla="*/ 1786882 w 2120277"/>
                <a:gd name="connsiteY49" fmla="*/ 1405887 h 2558955"/>
                <a:gd name="connsiteX50" fmla="*/ 1027238 w 2120277"/>
                <a:gd name="connsiteY50" fmla="*/ 1405156 h 2558955"/>
                <a:gd name="connsiteX51" fmla="*/ 278561 w 2120277"/>
                <a:gd name="connsiteY51" fmla="*/ 1405887 h 2558955"/>
                <a:gd name="connsiteX52" fmla="*/ 239811 w 2120277"/>
                <a:gd name="connsiteY52" fmla="*/ 1365675 h 2558955"/>
                <a:gd name="connsiteX53" fmla="*/ 239811 w 2120277"/>
                <a:gd name="connsiteY53" fmla="*/ 668177 h 2558955"/>
                <a:gd name="connsiteX54" fmla="*/ 274905 w 2120277"/>
                <a:gd name="connsiteY54" fmla="*/ 632351 h 2558955"/>
                <a:gd name="connsiteX55" fmla="*/ 1786882 w 2120277"/>
                <a:gd name="connsiteY55" fmla="*/ 632351 h 2558955"/>
                <a:gd name="connsiteX56" fmla="*/ 1821976 w 2120277"/>
                <a:gd name="connsiteY56" fmla="*/ 668908 h 2558955"/>
                <a:gd name="connsiteX57" fmla="*/ 1821976 w 2120277"/>
                <a:gd name="connsiteY57" fmla="*/ 1370062 h 2558955"/>
                <a:gd name="connsiteX58" fmla="*/ 1786882 w 2120277"/>
                <a:gd name="connsiteY58" fmla="*/ 1405887 h 255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20277" h="2558955">
                  <a:moveTo>
                    <a:pt x="2099075" y="1937418"/>
                  </a:moveTo>
                  <a:cubicBezTo>
                    <a:pt x="2106386" y="1910367"/>
                    <a:pt x="2104192" y="1883315"/>
                    <a:pt x="2107117" y="1856263"/>
                  </a:cubicBezTo>
                  <a:cubicBezTo>
                    <a:pt x="2107848" y="1852608"/>
                    <a:pt x="2115891" y="1850414"/>
                    <a:pt x="2121009" y="1846758"/>
                  </a:cubicBezTo>
                  <a:cubicBezTo>
                    <a:pt x="2101999" y="1838716"/>
                    <a:pt x="2106386" y="1821169"/>
                    <a:pt x="2106386" y="1806546"/>
                  </a:cubicBezTo>
                  <a:cubicBezTo>
                    <a:pt x="2106386" y="1536028"/>
                    <a:pt x="2107117" y="1265510"/>
                    <a:pt x="2105655" y="994992"/>
                  </a:cubicBezTo>
                  <a:cubicBezTo>
                    <a:pt x="2104924" y="834874"/>
                    <a:pt x="2119546" y="673294"/>
                    <a:pt x="2075678" y="516101"/>
                  </a:cubicBezTo>
                  <a:cubicBezTo>
                    <a:pt x="2080796" y="497092"/>
                    <a:pt x="2069098" y="481739"/>
                    <a:pt x="2063249" y="464922"/>
                  </a:cubicBezTo>
                  <a:cubicBezTo>
                    <a:pt x="2049358" y="426904"/>
                    <a:pt x="2028155" y="391809"/>
                    <a:pt x="2012070" y="354522"/>
                  </a:cubicBezTo>
                  <a:cubicBezTo>
                    <a:pt x="1992330" y="342093"/>
                    <a:pt x="1977707" y="325277"/>
                    <a:pt x="1964547" y="306267"/>
                  </a:cubicBezTo>
                  <a:cubicBezTo>
                    <a:pt x="1931646" y="261668"/>
                    <a:pt x="1896551" y="218532"/>
                    <a:pt x="1850490" y="185631"/>
                  </a:cubicBezTo>
                  <a:cubicBezTo>
                    <a:pt x="1850490" y="185631"/>
                    <a:pt x="1850490" y="185631"/>
                    <a:pt x="1850490" y="185631"/>
                  </a:cubicBezTo>
                  <a:cubicBezTo>
                    <a:pt x="1850490" y="185631"/>
                    <a:pt x="1850490" y="185631"/>
                    <a:pt x="1850490" y="185631"/>
                  </a:cubicBezTo>
                  <a:cubicBezTo>
                    <a:pt x="1738627" y="84004"/>
                    <a:pt x="1606293" y="23320"/>
                    <a:pt x="1457142" y="13084"/>
                  </a:cubicBezTo>
                  <a:cubicBezTo>
                    <a:pt x="1204171" y="-4463"/>
                    <a:pt x="950469" y="-3001"/>
                    <a:pt x="697498" y="9428"/>
                  </a:cubicBezTo>
                  <a:cubicBezTo>
                    <a:pt x="385306" y="25513"/>
                    <a:pt x="168891" y="192211"/>
                    <a:pt x="47523" y="480276"/>
                  </a:cubicBezTo>
                  <a:cubicBezTo>
                    <a:pt x="22665" y="538767"/>
                    <a:pt x="15354" y="601644"/>
                    <a:pt x="0" y="662327"/>
                  </a:cubicBezTo>
                  <a:cubicBezTo>
                    <a:pt x="0" y="1084190"/>
                    <a:pt x="0" y="1505321"/>
                    <a:pt x="0" y="1927182"/>
                  </a:cubicBezTo>
                  <a:cubicBezTo>
                    <a:pt x="9505" y="1960815"/>
                    <a:pt x="8042" y="1996640"/>
                    <a:pt x="18278" y="2030272"/>
                  </a:cubicBezTo>
                  <a:cubicBezTo>
                    <a:pt x="52641" y="2150909"/>
                    <a:pt x="114787" y="2256191"/>
                    <a:pt x="200330" y="2346851"/>
                  </a:cubicBezTo>
                  <a:cubicBezTo>
                    <a:pt x="228844" y="2377559"/>
                    <a:pt x="257358" y="2410460"/>
                    <a:pt x="300494" y="2422889"/>
                  </a:cubicBezTo>
                  <a:cubicBezTo>
                    <a:pt x="310730" y="2451403"/>
                    <a:pt x="339976" y="2459446"/>
                    <a:pt x="362641" y="2472606"/>
                  </a:cubicBezTo>
                  <a:cubicBezTo>
                    <a:pt x="454032" y="2525978"/>
                    <a:pt x="552003" y="2559610"/>
                    <a:pt x="658748" y="2563266"/>
                  </a:cubicBezTo>
                  <a:cubicBezTo>
                    <a:pt x="921955" y="2563266"/>
                    <a:pt x="1185162" y="2563266"/>
                    <a:pt x="1448369" y="2563266"/>
                  </a:cubicBezTo>
                  <a:cubicBezTo>
                    <a:pt x="1451293" y="2561804"/>
                    <a:pt x="1454218" y="2558879"/>
                    <a:pt x="1457873" y="2558148"/>
                  </a:cubicBezTo>
                  <a:cubicBezTo>
                    <a:pt x="1797849" y="2503313"/>
                    <a:pt x="2009877" y="2308833"/>
                    <a:pt x="2093225" y="1974706"/>
                  </a:cubicBezTo>
                  <a:cubicBezTo>
                    <a:pt x="2096150" y="1963008"/>
                    <a:pt x="2099075" y="1953503"/>
                    <a:pt x="2113697" y="1955697"/>
                  </a:cubicBezTo>
                  <a:cubicBezTo>
                    <a:pt x="2109310" y="1949848"/>
                    <a:pt x="2096881" y="1947654"/>
                    <a:pt x="2099075" y="1937418"/>
                  </a:cubicBezTo>
                  <a:close/>
                  <a:moveTo>
                    <a:pt x="516178" y="1979824"/>
                  </a:moveTo>
                  <a:cubicBezTo>
                    <a:pt x="416744" y="1979824"/>
                    <a:pt x="337051" y="1901593"/>
                    <a:pt x="336320" y="1802890"/>
                  </a:cubicBezTo>
                  <a:cubicBezTo>
                    <a:pt x="335589" y="1701994"/>
                    <a:pt x="416013" y="1621570"/>
                    <a:pt x="516178" y="1622302"/>
                  </a:cubicBezTo>
                  <a:cubicBezTo>
                    <a:pt x="614880" y="1623033"/>
                    <a:pt x="694574" y="1702726"/>
                    <a:pt x="694574" y="1801428"/>
                  </a:cubicBezTo>
                  <a:cubicBezTo>
                    <a:pt x="694574" y="1900131"/>
                    <a:pt x="614880" y="1979824"/>
                    <a:pt x="516178" y="1979824"/>
                  </a:cubicBezTo>
                  <a:close/>
                  <a:moveTo>
                    <a:pt x="1332850" y="2199163"/>
                  </a:moveTo>
                  <a:cubicBezTo>
                    <a:pt x="1321883" y="2199894"/>
                    <a:pt x="1310916" y="2199894"/>
                    <a:pt x="1299949" y="2199894"/>
                  </a:cubicBezTo>
                  <a:cubicBezTo>
                    <a:pt x="1105469" y="2199894"/>
                    <a:pt x="910988" y="2200625"/>
                    <a:pt x="715776" y="2200625"/>
                  </a:cubicBezTo>
                  <a:cubicBezTo>
                    <a:pt x="686531" y="2177960"/>
                    <a:pt x="686531" y="2169918"/>
                    <a:pt x="715776" y="2145791"/>
                  </a:cubicBezTo>
                  <a:cubicBezTo>
                    <a:pt x="905870" y="2145791"/>
                    <a:pt x="1095233" y="2146522"/>
                    <a:pt x="1285327" y="2146522"/>
                  </a:cubicBezTo>
                  <a:cubicBezTo>
                    <a:pt x="1301412" y="2146522"/>
                    <a:pt x="1316765" y="2145791"/>
                    <a:pt x="1332850" y="2147253"/>
                  </a:cubicBezTo>
                  <a:cubicBezTo>
                    <a:pt x="1348935" y="2148715"/>
                    <a:pt x="1356246" y="2160413"/>
                    <a:pt x="1355515" y="2175036"/>
                  </a:cubicBezTo>
                  <a:cubicBezTo>
                    <a:pt x="1354784" y="2188196"/>
                    <a:pt x="1347473" y="2198432"/>
                    <a:pt x="1332850" y="2199163"/>
                  </a:cubicBezTo>
                  <a:close/>
                  <a:moveTo>
                    <a:pt x="1655279" y="1897937"/>
                  </a:moveTo>
                  <a:cubicBezTo>
                    <a:pt x="1647967" y="1908904"/>
                    <a:pt x="1631882" y="1918409"/>
                    <a:pt x="1637731" y="1935225"/>
                  </a:cubicBezTo>
                  <a:cubicBezTo>
                    <a:pt x="1637000" y="1935225"/>
                    <a:pt x="1635538" y="1935225"/>
                    <a:pt x="1634807" y="1935225"/>
                  </a:cubicBezTo>
                  <a:cubicBezTo>
                    <a:pt x="1612142" y="1932300"/>
                    <a:pt x="1596788" y="1943267"/>
                    <a:pt x="1585090" y="1960083"/>
                  </a:cubicBezTo>
                  <a:cubicBezTo>
                    <a:pt x="1574123" y="1955697"/>
                    <a:pt x="1563156" y="1957890"/>
                    <a:pt x="1551458" y="1960083"/>
                  </a:cubicBezTo>
                  <a:cubicBezTo>
                    <a:pt x="1511977" y="1967395"/>
                    <a:pt x="1476152" y="1956428"/>
                    <a:pt x="1443251" y="1937418"/>
                  </a:cubicBezTo>
                  <a:cubicBezTo>
                    <a:pt x="1377449" y="1899400"/>
                    <a:pt x="1348935" y="1810933"/>
                    <a:pt x="1378180" y="1739282"/>
                  </a:cubicBezTo>
                  <a:cubicBezTo>
                    <a:pt x="1407425" y="1667631"/>
                    <a:pt x="1489312" y="1626688"/>
                    <a:pt x="1563156" y="1645697"/>
                  </a:cubicBezTo>
                  <a:cubicBezTo>
                    <a:pt x="1677944" y="1675674"/>
                    <a:pt x="1721811" y="1796310"/>
                    <a:pt x="1655279" y="1897937"/>
                  </a:cubicBezTo>
                  <a:close/>
                  <a:moveTo>
                    <a:pt x="1786882" y="1405887"/>
                  </a:moveTo>
                  <a:cubicBezTo>
                    <a:pt x="1533911" y="1404424"/>
                    <a:pt x="1280209" y="1405156"/>
                    <a:pt x="1027238" y="1405156"/>
                  </a:cubicBezTo>
                  <a:cubicBezTo>
                    <a:pt x="777922" y="1405156"/>
                    <a:pt x="527876" y="1404424"/>
                    <a:pt x="278561" y="1405887"/>
                  </a:cubicBezTo>
                  <a:cubicBezTo>
                    <a:pt x="244929" y="1405887"/>
                    <a:pt x="239811" y="1396382"/>
                    <a:pt x="239811" y="1365675"/>
                  </a:cubicBezTo>
                  <a:cubicBezTo>
                    <a:pt x="241273" y="1133175"/>
                    <a:pt x="241273" y="900676"/>
                    <a:pt x="239811" y="668177"/>
                  </a:cubicBezTo>
                  <a:cubicBezTo>
                    <a:pt x="239811" y="639663"/>
                    <a:pt x="246391" y="632351"/>
                    <a:pt x="274905" y="632351"/>
                  </a:cubicBezTo>
                  <a:cubicBezTo>
                    <a:pt x="778654" y="633082"/>
                    <a:pt x="1283133" y="633082"/>
                    <a:pt x="1786882" y="632351"/>
                  </a:cubicBezTo>
                  <a:cubicBezTo>
                    <a:pt x="1816858" y="632351"/>
                    <a:pt x="1821976" y="641125"/>
                    <a:pt x="1821976" y="668908"/>
                  </a:cubicBezTo>
                  <a:cubicBezTo>
                    <a:pt x="1821245" y="902869"/>
                    <a:pt x="1820514" y="1136831"/>
                    <a:pt x="1821976" y="1370062"/>
                  </a:cubicBezTo>
                  <a:cubicBezTo>
                    <a:pt x="1821976" y="1398576"/>
                    <a:pt x="1815396" y="1406618"/>
                    <a:pt x="1786882" y="1405887"/>
                  </a:cubicBezTo>
                  <a:close/>
                </a:path>
              </a:pathLst>
            </a:custGeom>
            <a:solidFill>
              <a:schemeClr val="tx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76E372F-012C-44E9-B512-27E589172FBB}"/>
                </a:ext>
              </a:extLst>
            </p:cNvPr>
            <p:cNvSpPr/>
            <p:nvPr/>
          </p:nvSpPr>
          <p:spPr>
            <a:xfrm>
              <a:off x="1812247" y="5067462"/>
              <a:ext cx="723819" cy="95047"/>
            </a:xfrm>
            <a:custGeom>
              <a:avLst/>
              <a:gdLst>
                <a:gd name="connsiteX0" fmla="*/ 662465 w 723818"/>
                <a:gd name="connsiteY0" fmla="*/ 0 h 95046"/>
                <a:gd name="connsiteX1" fmla="*/ 363433 w 723818"/>
                <a:gd name="connsiteY1" fmla="*/ 0 h 95046"/>
                <a:gd name="connsiteX2" fmla="*/ 64401 w 723818"/>
                <a:gd name="connsiteY2" fmla="*/ 0 h 95046"/>
                <a:gd name="connsiteX3" fmla="*/ 61 w 723818"/>
                <a:gd name="connsiteY3" fmla="*/ 48986 h 95046"/>
                <a:gd name="connsiteX4" fmla="*/ 62207 w 723818"/>
                <a:gd name="connsiteY4" fmla="*/ 101627 h 95046"/>
                <a:gd name="connsiteX5" fmla="*/ 664658 w 723818"/>
                <a:gd name="connsiteY5" fmla="*/ 101627 h 95046"/>
                <a:gd name="connsiteX6" fmla="*/ 726073 w 723818"/>
                <a:gd name="connsiteY6" fmla="*/ 49717 h 95046"/>
                <a:gd name="connsiteX7" fmla="*/ 662465 w 723818"/>
                <a:gd name="connsiteY7" fmla="*/ 0 h 95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18" h="95046">
                  <a:moveTo>
                    <a:pt x="662465" y="0"/>
                  </a:moveTo>
                  <a:cubicBezTo>
                    <a:pt x="563031" y="0"/>
                    <a:pt x="462867" y="0"/>
                    <a:pt x="363433" y="0"/>
                  </a:cubicBezTo>
                  <a:cubicBezTo>
                    <a:pt x="263999" y="0"/>
                    <a:pt x="163834" y="0"/>
                    <a:pt x="64401" y="0"/>
                  </a:cubicBezTo>
                  <a:cubicBezTo>
                    <a:pt x="22726" y="0"/>
                    <a:pt x="1523" y="16816"/>
                    <a:pt x="61" y="48986"/>
                  </a:cubicBezTo>
                  <a:cubicBezTo>
                    <a:pt x="-1401" y="78962"/>
                    <a:pt x="23457" y="101627"/>
                    <a:pt x="62207" y="101627"/>
                  </a:cubicBezTo>
                  <a:cubicBezTo>
                    <a:pt x="263268" y="102358"/>
                    <a:pt x="463598" y="102358"/>
                    <a:pt x="664658" y="101627"/>
                  </a:cubicBezTo>
                  <a:cubicBezTo>
                    <a:pt x="706333" y="101627"/>
                    <a:pt x="726073" y="81887"/>
                    <a:pt x="726073" y="49717"/>
                  </a:cubicBezTo>
                  <a:cubicBezTo>
                    <a:pt x="724611" y="16085"/>
                    <a:pt x="705602" y="0"/>
                    <a:pt x="662465" y="0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02F662C-D0F7-44BC-A518-86B883FAA3C6}"/>
                </a:ext>
              </a:extLst>
            </p:cNvPr>
            <p:cNvSpPr/>
            <p:nvPr/>
          </p:nvSpPr>
          <p:spPr>
            <a:xfrm>
              <a:off x="1934389" y="5315722"/>
              <a:ext cx="519102" cy="109670"/>
            </a:xfrm>
            <a:custGeom>
              <a:avLst/>
              <a:gdLst>
                <a:gd name="connsiteX0" fmla="*/ 457705 w 519102"/>
                <a:gd name="connsiteY0" fmla="*/ 325 h 109669"/>
                <a:gd name="connsiteX1" fmla="*/ 261031 w 519102"/>
                <a:gd name="connsiteY1" fmla="*/ 325 h 109669"/>
                <a:gd name="connsiteX2" fmla="*/ 60701 w 519102"/>
                <a:gd name="connsiteY2" fmla="*/ 325 h 109669"/>
                <a:gd name="connsiteX3" fmla="*/ 18 w 519102"/>
                <a:gd name="connsiteY3" fmla="*/ 52235 h 109669"/>
                <a:gd name="connsiteX4" fmla="*/ 60701 w 519102"/>
                <a:gd name="connsiteY4" fmla="*/ 109263 h 109669"/>
                <a:gd name="connsiteX5" fmla="*/ 458436 w 519102"/>
                <a:gd name="connsiteY5" fmla="*/ 109263 h 109669"/>
                <a:gd name="connsiteX6" fmla="*/ 521313 w 519102"/>
                <a:gd name="connsiteY6" fmla="*/ 53698 h 109669"/>
                <a:gd name="connsiteX7" fmla="*/ 457705 w 519102"/>
                <a:gd name="connsiteY7" fmla="*/ 325 h 10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102" h="109669">
                  <a:moveTo>
                    <a:pt x="457705" y="325"/>
                  </a:moveTo>
                  <a:cubicBezTo>
                    <a:pt x="391903" y="-406"/>
                    <a:pt x="326102" y="325"/>
                    <a:pt x="261031" y="325"/>
                  </a:cubicBezTo>
                  <a:cubicBezTo>
                    <a:pt x="194498" y="325"/>
                    <a:pt x="127234" y="-406"/>
                    <a:pt x="60701" y="325"/>
                  </a:cubicBezTo>
                  <a:cubicBezTo>
                    <a:pt x="20489" y="1056"/>
                    <a:pt x="749" y="18603"/>
                    <a:pt x="18" y="52235"/>
                  </a:cubicBezTo>
                  <a:cubicBezTo>
                    <a:pt x="-713" y="87330"/>
                    <a:pt x="21220" y="109263"/>
                    <a:pt x="60701" y="109263"/>
                  </a:cubicBezTo>
                  <a:cubicBezTo>
                    <a:pt x="193036" y="109994"/>
                    <a:pt x="326102" y="109994"/>
                    <a:pt x="458436" y="109263"/>
                  </a:cubicBezTo>
                  <a:cubicBezTo>
                    <a:pt x="498648" y="109263"/>
                    <a:pt x="521313" y="87330"/>
                    <a:pt x="521313" y="53698"/>
                  </a:cubicBezTo>
                  <a:cubicBezTo>
                    <a:pt x="521313" y="19335"/>
                    <a:pt x="500111" y="1056"/>
                    <a:pt x="457705" y="325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A8BE519-C72C-4997-9875-B6857E33BEE8}"/>
                </a:ext>
              </a:extLst>
            </p:cNvPr>
            <p:cNvSpPr/>
            <p:nvPr/>
          </p:nvSpPr>
          <p:spPr>
            <a:xfrm>
              <a:off x="2680885" y="5005787"/>
              <a:ext cx="146226" cy="248584"/>
            </a:xfrm>
            <a:custGeom>
              <a:avLst/>
              <a:gdLst>
                <a:gd name="connsiteX0" fmla="*/ 152812 w 146226"/>
                <a:gd name="connsiteY0" fmla="*/ 240802 h 248584"/>
                <a:gd name="connsiteX1" fmla="*/ 135265 w 146226"/>
                <a:gd name="connsiteY1" fmla="*/ 224717 h 248584"/>
                <a:gd name="connsiteX2" fmla="*/ 95053 w 146226"/>
                <a:gd name="connsiteY2" fmla="*/ 180118 h 248584"/>
                <a:gd name="connsiteX3" fmla="*/ 95784 w 146226"/>
                <a:gd name="connsiteY3" fmla="*/ 114316 h 248584"/>
                <a:gd name="connsiteX4" fmla="*/ 95784 w 146226"/>
                <a:gd name="connsiteY4" fmla="*/ 55826 h 248584"/>
                <a:gd name="connsiteX5" fmla="*/ 32907 w 146226"/>
                <a:gd name="connsiteY5" fmla="*/ 6840 h 248584"/>
                <a:gd name="connsiteX6" fmla="*/ 25595 w 146226"/>
                <a:gd name="connsiteY6" fmla="*/ 9034 h 248584"/>
                <a:gd name="connsiteX7" fmla="*/ 737 w 146226"/>
                <a:gd name="connsiteY7" fmla="*/ 30968 h 248584"/>
                <a:gd name="connsiteX8" fmla="*/ 32175 w 146226"/>
                <a:gd name="connsiteY8" fmla="*/ 37548 h 248584"/>
                <a:gd name="connsiteX9" fmla="*/ 61421 w 146226"/>
                <a:gd name="connsiteY9" fmla="*/ 62406 h 248584"/>
                <a:gd name="connsiteX10" fmla="*/ 61421 w 146226"/>
                <a:gd name="connsiteY10" fmla="*/ 182311 h 248584"/>
                <a:gd name="connsiteX11" fmla="*/ 24864 w 146226"/>
                <a:gd name="connsiteY11" fmla="*/ 223255 h 248584"/>
                <a:gd name="connsiteX12" fmla="*/ 6586 w 146226"/>
                <a:gd name="connsiteY12" fmla="*/ 237878 h 248584"/>
                <a:gd name="connsiteX13" fmla="*/ 25595 w 146226"/>
                <a:gd name="connsiteY13" fmla="*/ 251769 h 248584"/>
                <a:gd name="connsiteX14" fmla="*/ 135265 w 146226"/>
                <a:gd name="connsiteY14" fmla="*/ 251769 h 248584"/>
                <a:gd name="connsiteX15" fmla="*/ 152812 w 146226"/>
                <a:gd name="connsiteY15" fmla="*/ 240802 h 24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226" h="248584">
                  <a:moveTo>
                    <a:pt x="152812" y="240802"/>
                  </a:moveTo>
                  <a:cubicBezTo>
                    <a:pt x="152812" y="227642"/>
                    <a:pt x="146963" y="221793"/>
                    <a:pt x="135265" y="224717"/>
                  </a:cubicBezTo>
                  <a:cubicBezTo>
                    <a:pt x="96515" y="232029"/>
                    <a:pt x="92128" y="211557"/>
                    <a:pt x="95053" y="180118"/>
                  </a:cubicBezTo>
                  <a:cubicBezTo>
                    <a:pt x="97246" y="158184"/>
                    <a:pt x="95784" y="136250"/>
                    <a:pt x="95784" y="114316"/>
                  </a:cubicBezTo>
                  <a:cubicBezTo>
                    <a:pt x="95784" y="94576"/>
                    <a:pt x="95784" y="75567"/>
                    <a:pt x="95784" y="55826"/>
                  </a:cubicBezTo>
                  <a:cubicBezTo>
                    <a:pt x="95784" y="-5589"/>
                    <a:pt x="94322" y="-6320"/>
                    <a:pt x="32907" y="6840"/>
                  </a:cubicBezTo>
                  <a:cubicBezTo>
                    <a:pt x="30713" y="7572"/>
                    <a:pt x="28520" y="8303"/>
                    <a:pt x="25595" y="9034"/>
                  </a:cubicBezTo>
                  <a:cubicBezTo>
                    <a:pt x="12435" y="11227"/>
                    <a:pt x="-3650" y="11227"/>
                    <a:pt x="737" y="30968"/>
                  </a:cubicBezTo>
                  <a:cubicBezTo>
                    <a:pt x="5855" y="53633"/>
                    <a:pt x="23402" y="40472"/>
                    <a:pt x="32175" y="37548"/>
                  </a:cubicBezTo>
                  <a:cubicBezTo>
                    <a:pt x="59227" y="28774"/>
                    <a:pt x="62883" y="39741"/>
                    <a:pt x="61421" y="62406"/>
                  </a:cubicBezTo>
                  <a:cubicBezTo>
                    <a:pt x="59958" y="102618"/>
                    <a:pt x="59958" y="142831"/>
                    <a:pt x="61421" y="182311"/>
                  </a:cubicBezTo>
                  <a:cubicBezTo>
                    <a:pt x="62883" y="210095"/>
                    <a:pt x="61421" y="231297"/>
                    <a:pt x="24864" y="223255"/>
                  </a:cubicBezTo>
                  <a:cubicBezTo>
                    <a:pt x="13897" y="221062"/>
                    <a:pt x="6586" y="223986"/>
                    <a:pt x="6586" y="237878"/>
                  </a:cubicBezTo>
                  <a:cubicBezTo>
                    <a:pt x="6586" y="253231"/>
                    <a:pt x="16091" y="251769"/>
                    <a:pt x="25595" y="251769"/>
                  </a:cubicBezTo>
                  <a:cubicBezTo>
                    <a:pt x="62152" y="251769"/>
                    <a:pt x="98708" y="251769"/>
                    <a:pt x="135265" y="251769"/>
                  </a:cubicBezTo>
                  <a:cubicBezTo>
                    <a:pt x="144038" y="253231"/>
                    <a:pt x="152812" y="253962"/>
                    <a:pt x="152812" y="240802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0058216-0CEC-418F-8144-7567D02A7F87}"/>
                </a:ext>
              </a:extLst>
            </p:cNvPr>
            <p:cNvSpPr/>
            <p:nvPr/>
          </p:nvSpPr>
          <p:spPr>
            <a:xfrm>
              <a:off x="2859161" y="5006817"/>
              <a:ext cx="146226" cy="248584"/>
            </a:xfrm>
            <a:custGeom>
              <a:avLst/>
              <a:gdLst>
                <a:gd name="connsiteX0" fmla="*/ 35951 w 146226"/>
                <a:gd name="connsiteY0" fmla="*/ 36518 h 248584"/>
                <a:gd name="connsiteX1" fmla="*/ 62272 w 146226"/>
                <a:gd name="connsiteY1" fmla="*/ 58452 h 248584"/>
                <a:gd name="connsiteX2" fmla="*/ 62272 w 146226"/>
                <a:gd name="connsiteY2" fmla="*/ 179088 h 248584"/>
                <a:gd name="connsiteX3" fmla="*/ 21329 w 146226"/>
                <a:gd name="connsiteY3" fmla="*/ 223687 h 248584"/>
                <a:gd name="connsiteX4" fmla="*/ 4513 w 146226"/>
                <a:gd name="connsiteY4" fmla="*/ 240503 h 248584"/>
                <a:gd name="connsiteX5" fmla="*/ 22060 w 146226"/>
                <a:gd name="connsiteY5" fmla="*/ 252201 h 248584"/>
                <a:gd name="connsiteX6" fmla="*/ 124418 w 146226"/>
                <a:gd name="connsiteY6" fmla="*/ 252201 h 248584"/>
                <a:gd name="connsiteX7" fmla="*/ 150739 w 146226"/>
                <a:gd name="connsiteY7" fmla="*/ 239041 h 248584"/>
                <a:gd name="connsiteX8" fmla="*/ 125149 w 146226"/>
                <a:gd name="connsiteY8" fmla="*/ 224418 h 248584"/>
                <a:gd name="connsiteX9" fmla="*/ 93710 w 146226"/>
                <a:gd name="connsiteY9" fmla="*/ 192249 h 248584"/>
                <a:gd name="connsiteX10" fmla="*/ 94442 w 146226"/>
                <a:gd name="connsiteY10" fmla="*/ 115480 h 248584"/>
                <a:gd name="connsiteX11" fmla="*/ 94442 w 146226"/>
                <a:gd name="connsiteY11" fmla="*/ 53334 h 248584"/>
                <a:gd name="connsiteX12" fmla="*/ 35951 w 146226"/>
                <a:gd name="connsiteY12" fmla="*/ 5810 h 248584"/>
                <a:gd name="connsiteX13" fmla="*/ 32295 w 146226"/>
                <a:gd name="connsiteY13" fmla="*/ 6542 h 248584"/>
                <a:gd name="connsiteX14" fmla="*/ 857 w 146226"/>
                <a:gd name="connsiteY14" fmla="*/ 30669 h 248584"/>
                <a:gd name="connsiteX15" fmla="*/ 35951 w 146226"/>
                <a:gd name="connsiteY15" fmla="*/ 36518 h 24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226" h="248584">
                  <a:moveTo>
                    <a:pt x="35951" y="36518"/>
                  </a:moveTo>
                  <a:cubicBezTo>
                    <a:pt x="57885" y="31400"/>
                    <a:pt x="63003" y="36518"/>
                    <a:pt x="62272" y="58452"/>
                  </a:cubicBezTo>
                  <a:cubicBezTo>
                    <a:pt x="60810" y="98664"/>
                    <a:pt x="60078" y="138876"/>
                    <a:pt x="62272" y="179088"/>
                  </a:cubicBezTo>
                  <a:cubicBezTo>
                    <a:pt x="64465" y="211258"/>
                    <a:pt x="60078" y="230999"/>
                    <a:pt x="21329" y="223687"/>
                  </a:cubicBezTo>
                  <a:cubicBezTo>
                    <a:pt x="8899" y="221494"/>
                    <a:pt x="4513" y="228074"/>
                    <a:pt x="4513" y="240503"/>
                  </a:cubicBezTo>
                  <a:cubicBezTo>
                    <a:pt x="4513" y="254395"/>
                    <a:pt x="14017" y="252201"/>
                    <a:pt x="22060" y="252201"/>
                  </a:cubicBezTo>
                  <a:cubicBezTo>
                    <a:pt x="56423" y="252201"/>
                    <a:pt x="90055" y="252933"/>
                    <a:pt x="124418" y="252201"/>
                  </a:cubicBezTo>
                  <a:cubicBezTo>
                    <a:pt x="133923" y="252201"/>
                    <a:pt x="150739" y="260975"/>
                    <a:pt x="150739" y="239041"/>
                  </a:cubicBezTo>
                  <a:cubicBezTo>
                    <a:pt x="151470" y="217838"/>
                    <a:pt x="135385" y="222956"/>
                    <a:pt x="125149" y="224418"/>
                  </a:cubicBezTo>
                  <a:cubicBezTo>
                    <a:pt x="98828" y="228074"/>
                    <a:pt x="91517" y="217107"/>
                    <a:pt x="93710" y="192249"/>
                  </a:cubicBezTo>
                  <a:cubicBezTo>
                    <a:pt x="95904" y="166659"/>
                    <a:pt x="94442" y="141069"/>
                    <a:pt x="94442" y="115480"/>
                  </a:cubicBezTo>
                  <a:cubicBezTo>
                    <a:pt x="94442" y="95008"/>
                    <a:pt x="94442" y="73806"/>
                    <a:pt x="94442" y="53334"/>
                  </a:cubicBezTo>
                  <a:cubicBezTo>
                    <a:pt x="94442" y="-4425"/>
                    <a:pt x="92979" y="-5888"/>
                    <a:pt x="35951" y="5810"/>
                  </a:cubicBezTo>
                  <a:cubicBezTo>
                    <a:pt x="34489" y="5810"/>
                    <a:pt x="33758" y="6542"/>
                    <a:pt x="32295" y="6542"/>
                  </a:cubicBezTo>
                  <a:cubicBezTo>
                    <a:pt x="20597" y="13122"/>
                    <a:pt x="-4992" y="4348"/>
                    <a:pt x="857" y="30669"/>
                  </a:cubicBezTo>
                  <a:cubicBezTo>
                    <a:pt x="5975" y="54796"/>
                    <a:pt x="25715" y="38711"/>
                    <a:pt x="35951" y="36518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5214D9C-F05D-4C2D-A480-5BDA6BBDA819}"/>
                </a:ext>
              </a:extLst>
            </p:cNvPr>
            <p:cNvSpPr/>
            <p:nvPr/>
          </p:nvSpPr>
          <p:spPr>
            <a:xfrm>
              <a:off x="2792384" y="5372049"/>
              <a:ext cx="168160" cy="255896"/>
            </a:xfrm>
            <a:custGeom>
              <a:avLst/>
              <a:gdLst>
                <a:gd name="connsiteX0" fmla="*/ 131242 w 168159"/>
                <a:gd name="connsiteY0" fmla="*/ 123124 h 255895"/>
                <a:gd name="connsiteX1" fmla="*/ 150983 w 168159"/>
                <a:gd name="connsiteY1" fmla="*/ 22228 h 255895"/>
                <a:gd name="connsiteX2" fmla="*/ 20842 w 168159"/>
                <a:gd name="connsiteY2" fmla="*/ 24422 h 255895"/>
                <a:gd name="connsiteX3" fmla="*/ 42775 w 168159"/>
                <a:gd name="connsiteY3" fmla="*/ 122393 h 255895"/>
                <a:gd name="connsiteX4" fmla="*/ 4026 w 168159"/>
                <a:gd name="connsiteY4" fmla="*/ 208666 h 255895"/>
                <a:gd name="connsiteX5" fmla="*/ 89568 w 168159"/>
                <a:gd name="connsiteY5" fmla="*/ 259846 h 255895"/>
                <a:gd name="connsiteX6" fmla="*/ 166336 w 168159"/>
                <a:gd name="connsiteY6" fmla="*/ 217440 h 255895"/>
                <a:gd name="connsiteX7" fmla="*/ 131242 w 168159"/>
                <a:gd name="connsiteY7" fmla="*/ 123124 h 255895"/>
                <a:gd name="connsiteX8" fmla="*/ 41313 w 168159"/>
                <a:gd name="connsiteY8" fmla="*/ 69021 h 255895"/>
                <a:gd name="connsiteX9" fmla="*/ 88105 w 168159"/>
                <a:gd name="connsiteY9" fmla="*/ 25884 h 255895"/>
                <a:gd name="connsiteX10" fmla="*/ 132704 w 168159"/>
                <a:gd name="connsiteY10" fmla="*/ 68289 h 255895"/>
                <a:gd name="connsiteX11" fmla="*/ 87374 w 168159"/>
                <a:gd name="connsiteY11" fmla="*/ 108502 h 255895"/>
                <a:gd name="connsiteX12" fmla="*/ 41313 w 168159"/>
                <a:gd name="connsiteY12" fmla="*/ 69021 h 255895"/>
                <a:gd name="connsiteX13" fmla="*/ 87374 w 168159"/>
                <a:gd name="connsiteY13" fmla="*/ 232063 h 255895"/>
                <a:gd name="connsiteX14" fmla="*/ 35464 w 168159"/>
                <a:gd name="connsiteY14" fmla="*/ 184539 h 255895"/>
                <a:gd name="connsiteX15" fmla="*/ 86643 w 168159"/>
                <a:gd name="connsiteY15" fmla="*/ 135553 h 255895"/>
                <a:gd name="connsiteX16" fmla="*/ 138554 w 168159"/>
                <a:gd name="connsiteY16" fmla="*/ 183808 h 255895"/>
                <a:gd name="connsiteX17" fmla="*/ 87374 w 168159"/>
                <a:gd name="connsiteY17" fmla="*/ 232063 h 25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8159" h="255895">
                  <a:moveTo>
                    <a:pt x="131242" y="123124"/>
                  </a:moveTo>
                  <a:cubicBezTo>
                    <a:pt x="171454" y="88030"/>
                    <a:pt x="178766" y="50743"/>
                    <a:pt x="150983" y="22228"/>
                  </a:cubicBezTo>
                  <a:cubicBezTo>
                    <a:pt x="121737" y="-8479"/>
                    <a:pt x="48624" y="-7017"/>
                    <a:pt x="20842" y="24422"/>
                  </a:cubicBezTo>
                  <a:cubicBezTo>
                    <a:pt x="-4748" y="53667"/>
                    <a:pt x="3294" y="90223"/>
                    <a:pt x="42775" y="122393"/>
                  </a:cubicBezTo>
                  <a:cubicBezTo>
                    <a:pt x="4026" y="147252"/>
                    <a:pt x="-6941" y="171379"/>
                    <a:pt x="4026" y="208666"/>
                  </a:cubicBezTo>
                  <a:cubicBezTo>
                    <a:pt x="14261" y="244492"/>
                    <a:pt x="40582" y="260577"/>
                    <a:pt x="89568" y="259846"/>
                  </a:cubicBezTo>
                  <a:cubicBezTo>
                    <a:pt x="123200" y="259846"/>
                    <a:pt x="153907" y="251803"/>
                    <a:pt x="166336" y="217440"/>
                  </a:cubicBezTo>
                  <a:cubicBezTo>
                    <a:pt x="180959" y="176497"/>
                    <a:pt x="167799" y="145789"/>
                    <a:pt x="131242" y="123124"/>
                  </a:cubicBezTo>
                  <a:close/>
                  <a:moveTo>
                    <a:pt x="41313" y="69021"/>
                  </a:moveTo>
                  <a:cubicBezTo>
                    <a:pt x="40582" y="41969"/>
                    <a:pt x="58860" y="24422"/>
                    <a:pt x="88105" y="25884"/>
                  </a:cubicBezTo>
                  <a:cubicBezTo>
                    <a:pt x="114426" y="27346"/>
                    <a:pt x="132704" y="39044"/>
                    <a:pt x="132704" y="68289"/>
                  </a:cubicBezTo>
                  <a:cubicBezTo>
                    <a:pt x="132704" y="98266"/>
                    <a:pt x="114426" y="107771"/>
                    <a:pt x="87374" y="108502"/>
                  </a:cubicBezTo>
                  <a:cubicBezTo>
                    <a:pt x="61054" y="107771"/>
                    <a:pt x="42044" y="99728"/>
                    <a:pt x="41313" y="69021"/>
                  </a:cubicBezTo>
                  <a:close/>
                  <a:moveTo>
                    <a:pt x="87374" y="232063"/>
                  </a:moveTo>
                  <a:cubicBezTo>
                    <a:pt x="54474" y="232063"/>
                    <a:pt x="35464" y="214515"/>
                    <a:pt x="35464" y="184539"/>
                  </a:cubicBezTo>
                  <a:cubicBezTo>
                    <a:pt x="35464" y="154563"/>
                    <a:pt x="55205" y="135553"/>
                    <a:pt x="86643" y="135553"/>
                  </a:cubicBezTo>
                  <a:cubicBezTo>
                    <a:pt x="118082" y="135553"/>
                    <a:pt x="138554" y="153832"/>
                    <a:pt x="138554" y="183808"/>
                  </a:cubicBezTo>
                  <a:cubicBezTo>
                    <a:pt x="138554" y="214515"/>
                    <a:pt x="119544" y="232063"/>
                    <a:pt x="87374" y="232063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C0162B1-D504-442D-93BE-0011CF453AB5}"/>
                </a:ext>
              </a:extLst>
            </p:cNvPr>
            <p:cNvSpPr/>
            <p:nvPr/>
          </p:nvSpPr>
          <p:spPr>
            <a:xfrm>
              <a:off x="2967392" y="5371590"/>
              <a:ext cx="168160" cy="255896"/>
            </a:xfrm>
            <a:custGeom>
              <a:avLst/>
              <a:gdLst>
                <a:gd name="connsiteX0" fmla="*/ 162413 w 168159"/>
                <a:gd name="connsiteY0" fmla="*/ 51933 h 255895"/>
                <a:gd name="connsiteX1" fmla="*/ 90031 w 168159"/>
                <a:gd name="connsiteY1" fmla="*/ 23 h 255895"/>
                <a:gd name="connsiteX2" fmla="*/ 15456 w 168159"/>
                <a:gd name="connsiteY2" fmla="*/ 48277 h 255895"/>
                <a:gd name="connsiteX3" fmla="*/ 16918 w 168159"/>
                <a:gd name="connsiteY3" fmla="*/ 215706 h 255895"/>
                <a:gd name="connsiteX4" fmla="*/ 85644 w 168159"/>
                <a:gd name="connsiteY4" fmla="*/ 261036 h 255895"/>
                <a:gd name="connsiteX5" fmla="*/ 158757 w 168159"/>
                <a:gd name="connsiteY5" fmla="*/ 216437 h 255895"/>
                <a:gd name="connsiteX6" fmla="*/ 174111 w 168159"/>
                <a:gd name="connsiteY6" fmla="*/ 130895 h 255895"/>
                <a:gd name="connsiteX7" fmla="*/ 162413 w 168159"/>
                <a:gd name="connsiteY7" fmla="*/ 51933 h 255895"/>
                <a:gd name="connsiteX8" fmla="*/ 130974 w 168159"/>
                <a:gd name="connsiteY8" fmla="*/ 202546 h 255895"/>
                <a:gd name="connsiteX9" fmla="*/ 90031 w 168159"/>
                <a:gd name="connsiteY9" fmla="*/ 232522 h 255895"/>
                <a:gd name="connsiteX10" fmla="*/ 48356 w 168159"/>
                <a:gd name="connsiteY10" fmla="*/ 203277 h 255895"/>
                <a:gd name="connsiteX11" fmla="*/ 47625 w 168159"/>
                <a:gd name="connsiteY11" fmla="*/ 57782 h 255895"/>
                <a:gd name="connsiteX12" fmla="*/ 87838 w 168159"/>
                <a:gd name="connsiteY12" fmla="*/ 26343 h 255895"/>
                <a:gd name="connsiteX13" fmla="*/ 130974 w 168159"/>
                <a:gd name="connsiteY13" fmla="*/ 59244 h 255895"/>
                <a:gd name="connsiteX14" fmla="*/ 140479 w 168159"/>
                <a:gd name="connsiteY14" fmla="*/ 130895 h 255895"/>
                <a:gd name="connsiteX15" fmla="*/ 130974 w 168159"/>
                <a:gd name="connsiteY15" fmla="*/ 202546 h 25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8159" h="255895">
                  <a:moveTo>
                    <a:pt x="162413" y="51933"/>
                  </a:moveTo>
                  <a:cubicBezTo>
                    <a:pt x="149252" y="19032"/>
                    <a:pt x="125856" y="754"/>
                    <a:pt x="90031" y="23"/>
                  </a:cubicBezTo>
                  <a:cubicBezTo>
                    <a:pt x="54937" y="-709"/>
                    <a:pt x="27885" y="16108"/>
                    <a:pt x="15456" y="48277"/>
                  </a:cubicBezTo>
                  <a:cubicBezTo>
                    <a:pt x="-5747" y="103843"/>
                    <a:pt x="-5016" y="160872"/>
                    <a:pt x="16918" y="215706"/>
                  </a:cubicBezTo>
                  <a:cubicBezTo>
                    <a:pt x="28616" y="244951"/>
                    <a:pt x="52743" y="260305"/>
                    <a:pt x="85644" y="261036"/>
                  </a:cubicBezTo>
                  <a:cubicBezTo>
                    <a:pt x="120007" y="261767"/>
                    <a:pt x="144135" y="245682"/>
                    <a:pt x="158757" y="216437"/>
                  </a:cubicBezTo>
                  <a:cubicBezTo>
                    <a:pt x="171917" y="189385"/>
                    <a:pt x="175573" y="160872"/>
                    <a:pt x="174111" y="130895"/>
                  </a:cubicBezTo>
                  <a:cubicBezTo>
                    <a:pt x="176304" y="103843"/>
                    <a:pt x="172649" y="77522"/>
                    <a:pt x="162413" y="51933"/>
                  </a:cubicBezTo>
                  <a:close/>
                  <a:moveTo>
                    <a:pt x="130974" y="202546"/>
                  </a:moveTo>
                  <a:cubicBezTo>
                    <a:pt x="122932" y="220093"/>
                    <a:pt x="111234" y="232522"/>
                    <a:pt x="90031" y="232522"/>
                  </a:cubicBezTo>
                  <a:cubicBezTo>
                    <a:pt x="69559" y="232522"/>
                    <a:pt x="55668" y="223018"/>
                    <a:pt x="48356" y="203277"/>
                  </a:cubicBezTo>
                  <a:cubicBezTo>
                    <a:pt x="30809" y="155023"/>
                    <a:pt x="30809" y="106037"/>
                    <a:pt x="47625" y="57782"/>
                  </a:cubicBezTo>
                  <a:cubicBezTo>
                    <a:pt x="54205" y="39504"/>
                    <a:pt x="67366" y="26343"/>
                    <a:pt x="87838" y="26343"/>
                  </a:cubicBezTo>
                  <a:cubicBezTo>
                    <a:pt x="109771" y="25612"/>
                    <a:pt x="122932" y="39504"/>
                    <a:pt x="130974" y="59244"/>
                  </a:cubicBezTo>
                  <a:cubicBezTo>
                    <a:pt x="141210" y="82640"/>
                    <a:pt x="139017" y="106768"/>
                    <a:pt x="140479" y="130895"/>
                  </a:cubicBezTo>
                  <a:cubicBezTo>
                    <a:pt x="139017" y="155023"/>
                    <a:pt x="140479" y="179881"/>
                    <a:pt x="130974" y="202546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13CA0C6-2938-4714-923C-A0CE63254CD5}"/>
                </a:ext>
              </a:extLst>
            </p:cNvPr>
            <p:cNvSpPr/>
            <p:nvPr/>
          </p:nvSpPr>
          <p:spPr>
            <a:xfrm>
              <a:off x="3021322" y="5003123"/>
              <a:ext cx="168160" cy="255896"/>
            </a:xfrm>
            <a:custGeom>
              <a:avLst/>
              <a:gdLst>
                <a:gd name="connsiteX0" fmla="*/ 160393 w 168159"/>
                <a:gd name="connsiteY0" fmla="*/ 49717 h 255895"/>
                <a:gd name="connsiteX1" fmla="*/ 86549 w 168159"/>
                <a:gd name="connsiteY1" fmla="*/ 0 h 255895"/>
                <a:gd name="connsiteX2" fmla="*/ 14167 w 168159"/>
                <a:gd name="connsiteY2" fmla="*/ 51179 h 255895"/>
                <a:gd name="connsiteX3" fmla="*/ 14898 w 168159"/>
                <a:gd name="connsiteY3" fmla="*/ 212028 h 255895"/>
                <a:gd name="connsiteX4" fmla="*/ 88742 w 168159"/>
                <a:gd name="connsiteY4" fmla="*/ 261744 h 255895"/>
                <a:gd name="connsiteX5" fmla="*/ 160393 w 168159"/>
                <a:gd name="connsiteY5" fmla="*/ 214221 h 255895"/>
                <a:gd name="connsiteX6" fmla="*/ 173553 w 168159"/>
                <a:gd name="connsiteY6" fmla="*/ 132335 h 255895"/>
                <a:gd name="connsiteX7" fmla="*/ 160393 w 168159"/>
                <a:gd name="connsiteY7" fmla="*/ 49717 h 255895"/>
                <a:gd name="connsiteX8" fmla="*/ 127492 w 168159"/>
                <a:gd name="connsiteY8" fmla="*/ 207641 h 255895"/>
                <a:gd name="connsiteX9" fmla="*/ 88011 w 168159"/>
                <a:gd name="connsiteY9" fmla="*/ 233962 h 255895"/>
                <a:gd name="connsiteX10" fmla="*/ 48530 w 168159"/>
                <a:gd name="connsiteY10" fmla="*/ 206910 h 255895"/>
                <a:gd name="connsiteX11" fmla="*/ 34639 w 168159"/>
                <a:gd name="connsiteY11" fmla="*/ 127948 h 255895"/>
                <a:gd name="connsiteX12" fmla="*/ 48530 w 168159"/>
                <a:gd name="connsiteY12" fmla="*/ 54104 h 255895"/>
                <a:gd name="connsiteX13" fmla="*/ 88011 w 168159"/>
                <a:gd name="connsiteY13" fmla="*/ 27783 h 255895"/>
                <a:gd name="connsiteX14" fmla="*/ 127492 w 168159"/>
                <a:gd name="connsiteY14" fmla="*/ 54835 h 255895"/>
                <a:gd name="connsiteX15" fmla="*/ 127492 w 168159"/>
                <a:gd name="connsiteY15" fmla="*/ 207641 h 25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8159" h="255895">
                  <a:moveTo>
                    <a:pt x="160393" y="49717"/>
                  </a:moveTo>
                  <a:cubicBezTo>
                    <a:pt x="145770" y="17547"/>
                    <a:pt x="121643" y="0"/>
                    <a:pt x="86549" y="0"/>
                  </a:cubicBezTo>
                  <a:cubicBezTo>
                    <a:pt x="50723" y="0"/>
                    <a:pt x="25134" y="19010"/>
                    <a:pt x="14167" y="51179"/>
                  </a:cubicBezTo>
                  <a:cubicBezTo>
                    <a:pt x="-4842" y="104552"/>
                    <a:pt x="-4842" y="158655"/>
                    <a:pt x="14898" y="212028"/>
                  </a:cubicBezTo>
                  <a:cubicBezTo>
                    <a:pt x="27327" y="244929"/>
                    <a:pt x="53648" y="261744"/>
                    <a:pt x="88742" y="261744"/>
                  </a:cubicBezTo>
                  <a:cubicBezTo>
                    <a:pt x="122374" y="261014"/>
                    <a:pt x="145770" y="244929"/>
                    <a:pt x="160393" y="214221"/>
                  </a:cubicBezTo>
                  <a:cubicBezTo>
                    <a:pt x="172822" y="187901"/>
                    <a:pt x="174284" y="160118"/>
                    <a:pt x="173553" y="132335"/>
                  </a:cubicBezTo>
                  <a:cubicBezTo>
                    <a:pt x="173553" y="103821"/>
                    <a:pt x="172091" y="76038"/>
                    <a:pt x="160393" y="49717"/>
                  </a:cubicBezTo>
                  <a:close/>
                  <a:moveTo>
                    <a:pt x="127492" y="207641"/>
                  </a:moveTo>
                  <a:cubicBezTo>
                    <a:pt x="120912" y="224457"/>
                    <a:pt x="107752" y="234693"/>
                    <a:pt x="88011" y="233962"/>
                  </a:cubicBezTo>
                  <a:cubicBezTo>
                    <a:pt x="68271" y="233962"/>
                    <a:pt x="55841" y="223726"/>
                    <a:pt x="48530" y="206910"/>
                  </a:cubicBezTo>
                  <a:cubicBezTo>
                    <a:pt x="37563" y="182052"/>
                    <a:pt x="36101" y="155731"/>
                    <a:pt x="34639" y="127948"/>
                  </a:cubicBezTo>
                  <a:cubicBezTo>
                    <a:pt x="36832" y="103090"/>
                    <a:pt x="37563" y="77500"/>
                    <a:pt x="48530" y="54104"/>
                  </a:cubicBezTo>
                  <a:cubicBezTo>
                    <a:pt x="56572" y="37288"/>
                    <a:pt x="69002" y="27783"/>
                    <a:pt x="88011" y="27783"/>
                  </a:cubicBezTo>
                  <a:cubicBezTo>
                    <a:pt x="107752" y="27783"/>
                    <a:pt x="120912" y="37288"/>
                    <a:pt x="127492" y="54835"/>
                  </a:cubicBezTo>
                  <a:cubicBezTo>
                    <a:pt x="146501" y="105283"/>
                    <a:pt x="146501" y="156462"/>
                    <a:pt x="127492" y="207641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2322AF2D-089C-4EC7-9711-632BA3C34A7C}"/>
              </a:ext>
            </a:extLst>
          </p:cNvPr>
          <p:cNvSpPr/>
          <p:nvPr/>
        </p:nvSpPr>
        <p:spPr>
          <a:xfrm>
            <a:off x="2965516" y="2924250"/>
            <a:ext cx="701205" cy="70120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Arrow: Chevron 79">
            <a:extLst>
              <a:ext uri="{FF2B5EF4-FFF2-40B4-BE49-F238E27FC236}">
                <a16:creationId xmlns:a16="http://schemas.microsoft.com/office/drawing/2014/main" id="{22FD3284-83DE-4C10-B6E2-DD941CFD7BFB}"/>
              </a:ext>
            </a:extLst>
          </p:cNvPr>
          <p:cNvSpPr/>
          <p:nvPr/>
        </p:nvSpPr>
        <p:spPr>
          <a:xfrm>
            <a:off x="8347253" y="2936197"/>
            <a:ext cx="701205" cy="70120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3CDC52-146D-2203-5459-F06705EDB2FA}"/>
              </a:ext>
            </a:extLst>
          </p:cNvPr>
          <p:cNvSpPr txBox="1"/>
          <p:nvPr/>
        </p:nvSpPr>
        <p:spPr>
          <a:xfrm>
            <a:off x="1091503" y="5083479"/>
            <a:ext cx="6376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Immediate Response</a:t>
            </a:r>
            <a:endParaRPr lang="ko-KR" altLang="en-US" sz="4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57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Plan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96C7C2-4DEC-4754-8FD0-6C2E4EACA626}"/>
              </a:ext>
            </a:extLst>
          </p:cNvPr>
          <p:cNvGrpSpPr/>
          <p:nvPr/>
        </p:nvGrpSpPr>
        <p:grpSpPr>
          <a:xfrm>
            <a:off x="789913" y="742750"/>
            <a:ext cx="1574276" cy="2011520"/>
            <a:chOff x="563580" y="742750"/>
            <a:chExt cx="1574276" cy="201152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E933E92-CC96-4BB8-A8B0-5F70C3D7CDA1}"/>
                </a:ext>
              </a:extLst>
            </p:cNvPr>
            <p:cNvSpPr/>
            <p:nvPr/>
          </p:nvSpPr>
          <p:spPr>
            <a:xfrm>
              <a:off x="1290016" y="742750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B53EBB2-4A16-4B2F-9143-10F111F69995}"/>
                </a:ext>
              </a:extLst>
            </p:cNvPr>
            <p:cNvSpPr/>
            <p:nvPr/>
          </p:nvSpPr>
          <p:spPr>
            <a:xfrm>
              <a:off x="1482551" y="742750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135E874-9F29-4E30-9069-4A30BEB36BA9}"/>
                </a:ext>
              </a:extLst>
            </p:cNvPr>
            <p:cNvSpPr/>
            <p:nvPr/>
          </p:nvSpPr>
          <p:spPr>
            <a:xfrm>
              <a:off x="563580" y="1720916"/>
              <a:ext cx="1574276" cy="1033354"/>
            </a:xfrm>
            <a:custGeom>
              <a:avLst/>
              <a:gdLst>
                <a:gd name="connsiteX0" fmla="*/ 1425250 w 1574276"/>
                <a:gd name="connsiteY0" fmla="*/ 0 h 1049442"/>
                <a:gd name="connsiteX1" fmla="*/ 1446220 w 1574276"/>
                <a:gd name="connsiteY1" fmla="*/ 8268 h 1049442"/>
                <a:gd name="connsiteX2" fmla="*/ 1500862 w 1574276"/>
                <a:gd name="connsiteY2" fmla="*/ 77290 h 1049442"/>
                <a:gd name="connsiteX3" fmla="*/ 1505655 w 1574276"/>
                <a:gd name="connsiteY3" fmla="*/ 647198 h 1049442"/>
                <a:gd name="connsiteX4" fmla="*/ 1166299 w 1574276"/>
                <a:gd name="connsiteY4" fmla="*/ 969778 h 1049442"/>
                <a:gd name="connsiteX5" fmla="*/ 929037 w 1574276"/>
                <a:gd name="connsiteY5" fmla="*/ 1021544 h 1049442"/>
                <a:gd name="connsiteX6" fmla="*/ 929424 w 1574276"/>
                <a:gd name="connsiteY6" fmla="*/ 1032485 h 1049442"/>
                <a:gd name="connsiteX7" fmla="*/ 929681 w 1574276"/>
                <a:gd name="connsiteY7" fmla="*/ 1049442 h 1049442"/>
                <a:gd name="connsiteX8" fmla="*/ 811682 w 1574276"/>
                <a:gd name="connsiteY8" fmla="*/ 1049442 h 1049442"/>
                <a:gd name="connsiteX9" fmla="*/ 809218 w 1574276"/>
                <a:gd name="connsiteY9" fmla="*/ 1034491 h 1049442"/>
                <a:gd name="connsiteX10" fmla="*/ 804894 w 1574276"/>
                <a:gd name="connsiteY10" fmla="*/ 1027296 h 1049442"/>
                <a:gd name="connsiteX11" fmla="*/ 13542 w 1574276"/>
                <a:gd name="connsiteY11" fmla="*/ 491899 h 1049442"/>
                <a:gd name="connsiteX12" fmla="*/ 31756 w 1574276"/>
                <a:gd name="connsiteY12" fmla="*/ 153501 h 1049442"/>
                <a:gd name="connsiteX13" fmla="*/ 73936 w 1574276"/>
                <a:gd name="connsiteY13" fmla="*/ 95983 h 1049442"/>
                <a:gd name="connsiteX14" fmla="*/ 151585 w 1574276"/>
                <a:gd name="connsiteY14" fmla="*/ 127139 h 1049442"/>
                <a:gd name="connsiteX15" fmla="*/ 151585 w 1574276"/>
                <a:gd name="connsiteY15" fmla="*/ 173633 h 1049442"/>
                <a:gd name="connsiteX16" fmla="*/ 124264 w 1574276"/>
                <a:gd name="connsiteY16" fmla="*/ 281479 h 1049442"/>
                <a:gd name="connsiteX17" fmla="*/ 238342 w 1574276"/>
                <a:gd name="connsiteY17" fmla="*/ 713343 h 1049442"/>
                <a:gd name="connsiteX18" fmla="*/ 612209 w 1574276"/>
                <a:gd name="connsiteY18" fmla="*/ 918970 h 1049442"/>
                <a:gd name="connsiteX19" fmla="*/ 1174927 w 1574276"/>
                <a:gd name="connsiteY19" fmla="*/ 839404 h 1049442"/>
                <a:gd name="connsiteX20" fmla="*/ 1440468 w 1574276"/>
                <a:gd name="connsiteY20" fmla="*/ 476561 h 1049442"/>
                <a:gd name="connsiteX21" fmla="*/ 1385826 w 1574276"/>
                <a:gd name="connsiteY21" fmla="*/ 113718 h 1049442"/>
                <a:gd name="connsiteX22" fmla="*/ 1371926 w 1574276"/>
                <a:gd name="connsiteY22" fmla="*/ 89273 h 1049442"/>
                <a:gd name="connsiteX23" fmla="*/ 1372405 w 1574276"/>
                <a:gd name="connsiteY23" fmla="*/ 35589 h 1049442"/>
                <a:gd name="connsiteX24" fmla="*/ 1403561 w 1574276"/>
                <a:gd name="connsiteY24" fmla="*/ 5392 h 1049442"/>
                <a:gd name="connsiteX25" fmla="*/ 1425250 w 1574276"/>
                <a:gd name="connsiteY25" fmla="*/ 0 h 1049442"/>
                <a:gd name="connsiteX0" fmla="*/ 1425250 w 1574276"/>
                <a:gd name="connsiteY0" fmla="*/ 0 h 1049442"/>
                <a:gd name="connsiteX1" fmla="*/ 1446220 w 1574276"/>
                <a:gd name="connsiteY1" fmla="*/ 8268 h 1049442"/>
                <a:gd name="connsiteX2" fmla="*/ 1500862 w 1574276"/>
                <a:gd name="connsiteY2" fmla="*/ 77290 h 1049442"/>
                <a:gd name="connsiteX3" fmla="*/ 1505655 w 1574276"/>
                <a:gd name="connsiteY3" fmla="*/ 647198 h 1049442"/>
                <a:gd name="connsiteX4" fmla="*/ 1166299 w 1574276"/>
                <a:gd name="connsiteY4" fmla="*/ 969778 h 1049442"/>
                <a:gd name="connsiteX5" fmla="*/ 929037 w 1574276"/>
                <a:gd name="connsiteY5" fmla="*/ 1021544 h 1049442"/>
                <a:gd name="connsiteX6" fmla="*/ 929424 w 1574276"/>
                <a:gd name="connsiteY6" fmla="*/ 1032485 h 1049442"/>
                <a:gd name="connsiteX7" fmla="*/ 811682 w 1574276"/>
                <a:gd name="connsiteY7" fmla="*/ 1049442 h 1049442"/>
                <a:gd name="connsiteX8" fmla="*/ 809218 w 1574276"/>
                <a:gd name="connsiteY8" fmla="*/ 1034491 h 1049442"/>
                <a:gd name="connsiteX9" fmla="*/ 804894 w 1574276"/>
                <a:gd name="connsiteY9" fmla="*/ 1027296 h 1049442"/>
                <a:gd name="connsiteX10" fmla="*/ 13542 w 1574276"/>
                <a:gd name="connsiteY10" fmla="*/ 491899 h 1049442"/>
                <a:gd name="connsiteX11" fmla="*/ 31756 w 1574276"/>
                <a:gd name="connsiteY11" fmla="*/ 153501 h 1049442"/>
                <a:gd name="connsiteX12" fmla="*/ 73936 w 1574276"/>
                <a:gd name="connsiteY12" fmla="*/ 95983 h 1049442"/>
                <a:gd name="connsiteX13" fmla="*/ 151585 w 1574276"/>
                <a:gd name="connsiteY13" fmla="*/ 127139 h 1049442"/>
                <a:gd name="connsiteX14" fmla="*/ 151585 w 1574276"/>
                <a:gd name="connsiteY14" fmla="*/ 173633 h 1049442"/>
                <a:gd name="connsiteX15" fmla="*/ 124264 w 1574276"/>
                <a:gd name="connsiteY15" fmla="*/ 281479 h 1049442"/>
                <a:gd name="connsiteX16" fmla="*/ 238342 w 1574276"/>
                <a:gd name="connsiteY16" fmla="*/ 713343 h 1049442"/>
                <a:gd name="connsiteX17" fmla="*/ 612209 w 1574276"/>
                <a:gd name="connsiteY17" fmla="*/ 918970 h 1049442"/>
                <a:gd name="connsiteX18" fmla="*/ 1174927 w 1574276"/>
                <a:gd name="connsiteY18" fmla="*/ 839404 h 1049442"/>
                <a:gd name="connsiteX19" fmla="*/ 1440468 w 1574276"/>
                <a:gd name="connsiteY19" fmla="*/ 476561 h 1049442"/>
                <a:gd name="connsiteX20" fmla="*/ 1385826 w 1574276"/>
                <a:gd name="connsiteY20" fmla="*/ 113718 h 1049442"/>
                <a:gd name="connsiteX21" fmla="*/ 1371926 w 1574276"/>
                <a:gd name="connsiteY21" fmla="*/ 89273 h 1049442"/>
                <a:gd name="connsiteX22" fmla="*/ 1372405 w 1574276"/>
                <a:gd name="connsiteY22" fmla="*/ 35589 h 1049442"/>
                <a:gd name="connsiteX23" fmla="*/ 1403561 w 1574276"/>
                <a:gd name="connsiteY23" fmla="*/ 5392 h 1049442"/>
                <a:gd name="connsiteX24" fmla="*/ 1425250 w 1574276"/>
                <a:gd name="connsiteY24" fmla="*/ 0 h 1049442"/>
                <a:gd name="connsiteX0" fmla="*/ 1425250 w 1574276"/>
                <a:gd name="connsiteY0" fmla="*/ 0 h 1049442"/>
                <a:gd name="connsiteX1" fmla="*/ 1446220 w 1574276"/>
                <a:gd name="connsiteY1" fmla="*/ 8268 h 1049442"/>
                <a:gd name="connsiteX2" fmla="*/ 1500862 w 1574276"/>
                <a:gd name="connsiteY2" fmla="*/ 77290 h 1049442"/>
                <a:gd name="connsiteX3" fmla="*/ 1505655 w 1574276"/>
                <a:gd name="connsiteY3" fmla="*/ 647198 h 1049442"/>
                <a:gd name="connsiteX4" fmla="*/ 1166299 w 1574276"/>
                <a:gd name="connsiteY4" fmla="*/ 969778 h 1049442"/>
                <a:gd name="connsiteX5" fmla="*/ 929037 w 1574276"/>
                <a:gd name="connsiteY5" fmla="*/ 1021544 h 1049442"/>
                <a:gd name="connsiteX6" fmla="*/ 811682 w 1574276"/>
                <a:gd name="connsiteY6" fmla="*/ 1049442 h 1049442"/>
                <a:gd name="connsiteX7" fmla="*/ 809218 w 1574276"/>
                <a:gd name="connsiteY7" fmla="*/ 1034491 h 1049442"/>
                <a:gd name="connsiteX8" fmla="*/ 804894 w 1574276"/>
                <a:gd name="connsiteY8" fmla="*/ 1027296 h 1049442"/>
                <a:gd name="connsiteX9" fmla="*/ 13542 w 1574276"/>
                <a:gd name="connsiteY9" fmla="*/ 491899 h 1049442"/>
                <a:gd name="connsiteX10" fmla="*/ 31756 w 1574276"/>
                <a:gd name="connsiteY10" fmla="*/ 153501 h 1049442"/>
                <a:gd name="connsiteX11" fmla="*/ 73936 w 1574276"/>
                <a:gd name="connsiteY11" fmla="*/ 95983 h 1049442"/>
                <a:gd name="connsiteX12" fmla="*/ 151585 w 1574276"/>
                <a:gd name="connsiteY12" fmla="*/ 127139 h 1049442"/>
                <a:gd name="connsiteX13" fmla="*/ 151585 w 1574276"/>
                <a:gd name="connsiteY13" fmla="*/ 173633 h 1049442"/>
                <a:gd name="connsiteX14" fmla="*/ 124264 w 1574276"/>
                <a:gd name="connsiteY14" fmla="*/ 281479 h 1049442"/>
                <a:gd name="connsiteX15" fmla="*/ 238342 w 1574276"/>
                <a:gd name="connsiteY15" fmla="*/ 713343 h 1049442"/>
                <a:gd name="connsiteX16" fmla="*/ 612209 w 1574276"/>
                <a:gd name="connsiteY16" fmla="*/ 918970 h 1049442"/>
                <a:gd name="connsiteX17" fmla="*/ 1174927 w 1574276"/>
                <a:gd name="connsiteY17" fmla="*/ 839404 h 1049442"/>
                <a:gd name="connsiteX18" fmla="*/ 1440468 w 1574276"/>
                <a:gd name="connsiteY18" fmla="*/ 476561 h 1049442"/>
                <a:gd name="connsiteX19" fmla="*/ 1385826 w 1574276"/>
                <a:gd name="connsiteY19" fmla="*/ 113718 h 1049442"/>
                <a:gd name="connsiteX20" fmla="*/ 1371926 w 1574276"/>
                <a:gd name="connsiteY20" fmla="*/ 89273 h 1049442"/>
                <a:gd name="connsiteX21" fmla="*/ 1372405 w 1574276"/>
                <a:gd name="connsiteY21" fmla="*/ 35589 h 1049442"/>
                <a:gd name="connsiteX22" fmla="*/ 1403561 w 1574276"/>
                <a:gd name="connsiteY22" fmla="*/ 5392 h 1049442"/>
                <a:gd name="connsiteX23" fmla="*/ 1425250 w 1574276"/>
                <a:gd name="connsiteY23" fmla="*/ 0 h 1049442"/>
                <a:gd name="connsiteX0" fmla="*/ 1425250 w 1574276"/>
                <a:gd name="connsiteY0" fmla="*/ 0 h 1039056"/>
                <a:gd name="connsiteX1" fmla="*/ 1446220 w 1574276"/>
                <a:gd name="connsiteY1" fmla="*/ 8268 h 1039056"/>
                <a:gd name="connsiteX2" fmla="*/ 1500862 w 1574276"/>
                <a:gd name="connsiteY2" fmla="*/ 77290 h 1039056"/>
                <a:gd name="connsiteX3" fmla="*/ 1505655 w 1574276"/>
                <a:gd name="connsiteY3" fmla="*/ 647198 h 1039056"/>
                <a:gd name="connsiteX4" fmla="*/ 1166299 w 1574276"/>
                <a:gd name="connsiteY4" fmla="*/ 969778 h 1039056"/>
                <a:gd name="connsiteX5" fmla="*/ 929037 w 1574276"/>
                <a:gd name="connsiteY5" fmla="*/ 1021544 h 1039056"/>
                <a:gd name="connsiteX6" fmla="*/ 809218 w 1574276"/>
                <a:gd name="connsiteY6" fmla="*/ 1034491 h 1039056"/>
                <a:gd name="connsiteX7" fmla="*/ 804894 w 1574276"/>
                <a:gd name="connsiteY7" fmla="*/ 1027296 h 1039056"/>
                <a:gd name="connsiteX8" fmla="*/ 13542 w 1574276"/>
                <a:gd name="connsiteY8" fmla="*/ 491899 h 1039056"/>
                <a:gd name="connsiteX9" fmla="*/ 31756 w 1574276"/>
                <a:gd name="connsiteY9" fmla="*/ 153501 h 1039056"/>
                <a:gd name="connsiteX10" fmla="*/ 73936 w 1574276"/>
                <a:gd name="connsiteY10" fmla="*/ 95983 h 1039056"/>
                <a:gd name="connsiteX11" fmla="*/ 151585 w 1574276"/>
                <a:gd name="connsiteY11" fmla="*/ 127139 h 1039056"/>
                <a:gd name="connsiteX12" fmla="*/ 151585 w 1574276"/>
                <a:gd name="connsiteY12" fmla="*/ 173633 h 1039056"/>
                <a:gd name="connsiteX13" fmla="*/ 124264 w 1574276"/>
                <a:gd name="connsiteY13" fmla="*/ 281479 h 1039056"/>
                <a:gd name="connsiteX14" fmla="*/ 238342 w 1574276"/>
                <a:gd name="connsiteY14" fmla="*/ 713343 h 1039056"/>
                <a:gd name="connsiteX15" fmla="*/ 612209 w 1574276"/>
                <a:gd name="connsiteY15" fmla="*/ 918970 h 1039056"/>
                <a:gd name="connsiteX16" fmla="*/ 1174927 w 1574276"/>
                <a:gd name="connsiteY16" fmla="*/ 839404 h 1039056"/>
                <a:gd name="connsiteX17" fmla="*/ 1440468 w 1574276"/>
                <a:gd name="connsiteY17" fmla="*/ 476561 h 1039056"/>
                <a:gd name="connsiteX18" fmla="*/ 1385826 w 1574276"/>
                <a:gd name="connsiteY18" fmla="*/ 113718 h 1039056"/>
                <a:gd name="connsiteX19" fmla="*/ 1371926 w 1574276"/>
                <a:gd name="connsiteY19" fmla="*/ 89273 h 1039056"/>
                <a:gd name="connsiteX20" fmla="*/ 1372405 w 1574276"/>
                <a:gd name="connsiteY20" fmla="*/ 35589 h 1039056"/>
                <a:gd name="connsiteX21" fmla="*/ 1403561 w 1574276"/>
                <a:gd name="connsiteY21" fmla="*/ 5392 h 1039056"/>
                <a:gd name="connsiteX22" fmla="*/ 1425250 w 1574276"/>
                <a:gd name="connsiteY22" fmla="*/ 0 h 1039056"/>
                <a:gd name="connsiteX0" fmla="*/ 1425250 w 1574276"/>
                <a:gd name="connsiteY0" fmla="*/ 0 h 1043626"/>
                <a:gd name="connsiteX1" fmla="*/ 1446220 w 1574276"/>
                <a:gd name="connsiteY1" fmla="*/ 8268 h 1043626"/>
                <a:gd name="connsiteX2" fmla="*/ 1500862 w 1574276"/>
                <a:gd name="connsiteY2" fmla="*/ 77290 h 1043626"/>
                <a:gd name="connsiteX3" fmla="*/ 1505655 w 1574276"/>
                <a:gd name="connsiteY3" fmla="*/ 647198 h 1043626"/>
                <a:gd name="connsiteX4" fmla="*/ 1166299 w 1574276"/>
                <a:gd name="connsiteY4" fmla="*/ 969778 h 1043626"/>
                <a:gd name="connsiteX5" fmla="*/ 929037 w 1574276"/>
                <a:gd name="connsiteY5" fmla="*/ 1021544 h 1043626"/>
                <a:gd name="connsiteX6" fmla="*/ 809218 w 1574276"/>
                <a:gd name="connsiteY6" fmla="*/ 1034491 h 1043626"/>
                <a:gd name="connsiteX7" fmla="*/ 797750 w 1574276"/>
                <a:gd name="connsiteY7" fmla="*/ 1032059 h 1043626"/>
                <a:gd name="connsiteX8" fmla="*/ 13542 w 1574276"/>
                <a:gd name="connsiteY8" fmla="*/ 491899 h 1043626"/>
                <a:gd name="connsiteX9" fmla="*/ 31756 w 1574276"/>
                <a:gd name="connsiteY9" fmla="*/ 153501 h 1043626"/>
                <a:gd name="connsiteX10" fmla="*/ 73936 w 1574276"/>
                <a:gd name="connsiteY10" fmla="*/ 95983 h 1043626"/>
                <a:gd name="connsiteX11" fmla="*/ 151585 w 1574276"/>
                <a:gd name="connsiteY11" fmla="*/ 127139 h 1043626"/>
                <a:gd name="connsiteX12" fmla="*/ 151585 w 1574276"/>
                <a:gd name="connsiteY12" fmla="*/ 173633 h 1043626"/>
                <a:gd name="connsiteX13" fmla="*/ 124264 w 1574276"/>
                <a:gd name="connsiteY13" fmla="*/ 281479 h 1043626"/>
                <a:gd name="connsiteX14" fmla="*/ 238342 w 1574276"/>
                <a:gd name="connsiteY14" fmla="*/ 713343 h 1043626"/>
                <a:gd name="connsiteX15" fmla="*/ 612209 w 1574276"/>
                <a:gd name="connsiteY15" fmla="*/ 918970 h 1043626"/>
                <a:gd name="connsiteX16" fmla="*/ 1174927 w 1574276"/>
                <a:gd name="connsiteY16" fmla="*/ 839404 h 1043626"/>
                <a:gd name="connsiteX17" fmla="*/ 1440468 w 1574276"/>
                <a:gd name="connsiteY17" fmla="*/ 476561 h 1043626"/>
                <a:gd name="connsiteX18" fmla="*/ 1385826 w 1574276"/>
                <a:gd name="connsiteY18" fmla="*/ 113718 h 1043626"/>
                <a:gd name="connsiteX19" fmla="*/ 1371926 w 1574276"/>
                <a:gd name="connsiteY19" fmla="*/ 89273 h 1043626"/>
                <a:gd name="connsiteX20" fmla="*/ 1372405 w 1574276"/>
                <a:gd name="connsiteY20" fmla="*/ 35589 h 1043626"/>
                <a:gd name="connsiteX21" fmla="*/ 1403561 w 1574276"/>
                <a:gd name="connsiteY21" fmla="*/ 5392 h 1043626"/>
                <a:gd name="connsiteX22" fmla="*/ 1425250 w 1574276"/>
                <a:gd name="connsiteY22" fmla="*/ 0 h 1043626"/>
                <a:gd name="connsiteX0" fmla="*/ 1425250 w 1574276"/>
                <a:gd name="connsiteY0" fmla="*/ 0 h 1070884"/>
                <a:gd name="connsiteX1" fmla="*/ 1446220 w 1574276"/>
                <a:gd name="connsiteY1" fmla="*/ 8268 h 1070884"/>
                <a:gd name="connsiteX2" fmla="*/ 1500862 w 1574276"/>
                <a:gd name="connsiteY2" fmla="*/ 77290 h 1070884"/>
                <a:gd name="connsiteX3" fmla="*/ 1505655 w 1574276"/>
                <a:gd name="connsiteY3" fmla="*/ 647198 h 1070884"/>
                <a:gd name="connsiteX4" fmla="*/ 1166299 w 1574276"/>
                <a:gd name="connsiteY4" fmla="*/ 969778 h 1070884"/>
                <a:gd name="connsiteX5" fmla="*/ 929037 w 1574276"/>
                <a:gd name="connsiteY5" fmla="*/ 1021544 h 1070884"/>
                <a:gd name="connsiteX6" fmla="*/ 797750 w 1574276"/>
                <a:gd name="connsiteY6" fmla="*/ 1032059 h 1070884"/>
                <a:gd name="connsiteX7" fmla="*/ 13542 w 1574276"/>
                <a:gd name="connsiteY7" fmla="*/ 491899 h 1070884"/>
                <a:gd name="connsiteX8" fmla="*/ 31756 w 1574276"/>
                <a:gd name="connsiteY8" fmla="*/ 153501 h 1070884"/>
                <a:gd name="connsiteX9" fmla="*/ 73936 w 1574276"/>
                <a:gd name="connsiteY9" fmla="*/ 95983 h 1070884"/>
                <a:gd name="connsiteX10" fmla="*/ 151585 w 1574276"/>
                <a:gd name="connsiteY10" fmla="*/ 127139 h 1070884"/>
                <a:gd name="connsiteX11" fmla="*/ 151585 w 1574276"/>
                <a:gd name="connsiteY11" fmla="*/ 173633 h 1070884"/>
                <a:gd name="connsiteX12" fmla="*/ 124264 w 1574276"/>
                <a:gd name="connsiteY12" fmla="*/ 281479 h 1070884"/>
                <a:gd name="connsiteX13" fmla="*/ 238342 w 1574276"/>
                <a:gd name="connsiteY13" fmla="*/ 713343 h 1070884"/>
                <a:gd name="connsiteX14" fmla="*/ 612209 w 1574276"/>
                <a:gd name="connsiteY14" fmla="*/ 918970 h 1070884"/>
                <a:gd name="connsiteX15" fmla="*/ 1174927 w 1574276"/>
                <a:gd name="connsiteY15" fmla="*/ 839404 h 1070884"/>
                <a:gd name="connsiteX16" fmla="*/ 1440468 w 1574276"/>
                <a:gd name="connsiteY16" fmla="*/ 476561 h 1070884"/>
                <a:gd name="connsiteX17" fmla="*/ 1385826 w 1574276"/>
                <a:gd name="connsiteY17" fmla="*/ 113718 h 1070884"/>
                <a:gd name="connsiteX18" fmla="*/ 1371926 w 1574276"/>
                <a:gd name="connsiteY18" fmla="*/ 89273 h 1070884"/>
                <a:gd name="connsiteX19" fmla="*/ 1372405 w 1574276"/>
                <a:gd name="connsiteY19" fmla="*/ 35589 h 1070884"/>
                <a:gd name="connsiteX20" fmla="*/ 1403561 w 1574276"/>
                <a:gd name="connsiteY20" fmla="*/ 5392 h 1070884"/>
                <a:gd name="connsiteX21" fmla="*/ 1425250 w 1574276"/>
                <a:gd name="connsiteY21" fmla="*/ 0 h 1070884"/>
                <a:gd name="connsiteX0" fmla="*/ 1425250 w 1574276"/>
                <a:gd name="connsiteY0" fmla="*/ 0 h 1039446"/>
                <a:gd name="connsiteX1" fmla="*/ 1446220 w 1574276"/>
                <a:gd name="connsiteY1" fmla="*/ 8268 h 1039446"/>
                <a:gd name="connsiteX2" fmla="*/ 1500862 w 1574276"/>
                <a:gd name="connsiteY2" fmla="*/ 77290 h 1039446"/>
                <a:gd name="connsiteX3" fmla="*/ 1505655 w 1574276"/>
                <a:gd name="connsiteY3" fmla="*/ 647198 h 1039446"/>
                <a:gd name="connsiteX4" fmla="*/ 1166299 w 1574276"/>
                <a:gd name="connsiteY4" fmla="*/ 969778 h 1039446"/>
                <a:gd name="connsiteX5" fmla="*/ 929037 w 1574276"/>
                <a:gd name="connsiteY5" fmla="*/ 1021544 h 1039446"/>
                <a:gd name="connsiteX6" fmla="*/ 797750 w 1574276"/>
                <a:gd name="connsiteY6" fmla="*/ 1032059 h 1039446"/>
                <a:gd name="connsiteX7" fmla="*/ 13542 w 1574276"/>
                <a:gd name="connsiteY7" fmla="*/ 491899 h 1039446"/>
                <a:gd name="connsiteX8" fmla="*/ 31756 w 1574276"/>
                <a:gd name="connsiteY8" fmla="*/ 153501 h 1039446"/>
                <a:gd name="connsiteX9" fmla="*/ 73936 w 1574276"/>
                <a:gd name="connsiteY9" fmla="*/ 95983 h 1039446"/>
                <a:gd name="connsiteX10" fmla="*/ 151585 w 1574276"/>
                <a:gd name="connsiteY10" fmla="*/ 127139 h 1039446"/>
                <a:gd name="connsiteX11" fmla="*/ 151585 w 1574276"/>
                <a:gd name="connsiteY11" fmla="*/ 173633 h 1039446"/>
                <a:gd name="connsiteX12" fmla="*/ 124264 w 1574276"/>
                <a:gd name="connsiteY12" fmla="*/ 281479 h 1039446"/>
                <a:gd name="connsiteX13" fmla="*/ 238342 w 1574276"/>
                <a:gd name="connsiteY13" fmla="*/ 713343 h 1039446"/>
                <a:gd name="connsiteX14" fmla="*/ 612209 w 1574276"/>
                <a:gd name="connsiteY14" fmla="*/ 918970 h 1039446"/>
                <a:gd name="connsiteX15" fmla="*/ 1174927 w 1574276"/>
                <a:gd name="connsiteY15" fmla="*/ 839404 h 1039446"/>
                <a:gd name="connsiteX16" fmla="*/ 1440468 w 1574276"/>
                <a:gd name="connsiteY16" fmla="*/ 476561 h 1039446"/>
                <a:gd name="connsiteX17" fmla="*/ 1385826 w 1574276"/>
                <a:gd name="connsiteY17" fmla="*/ 113718 h 1039446"/>
                <a:gd name="connsiteX18" fmla="*/ 1371926 w 1574276"/>
                <a:gd name="connsiteY18" fmla="*/ 89273 h 1039446"/>
                <a:gd name="connsiteX19" fmla="*/ 1372405 w 1574276"/>
                <a:gd name="connsiteY19" fmla="*/ 35589 h 1039446"/>
                <a:gd name="connsiteX20" fmla="*/ 1403561 w 1574276"/>
                <a:gd name="connsiteY20" fmla="*/ 5392 h 1039446"/>
                <a:gd name="connsiteX21" fmla="*/ 1425250 w 1574276"/>
                <a:gd name="connsiteY21" fmla="*/ 0 h 1039446"/>
                <a:gd name="connsiteX0" fmla="*/ 1425250 w 1574276"/>
                <a:gd name="connsiteY0" fmla="*/ 0 h 1032286"/>
                <a:gd name="connsiteX1" fmla="*/ 1446220 w 1574276"/>
                <a:gd name="connsiteY1" fmla="*/ 8268 h 1032286"/>
                <a:gd name="connsiteX2" fmla="*/ 1500862 w 1574276"/>
                <a:gd name="connsiteY2" fmla="*/ 77290 h 1032286"/>
                <a:gd name="connsiteX3" fmla="*/ 1505655 w 1574276"/>
                <a:gd name="connsiteY3" fmla="*/ 647198 h 1032286"/>
                <a:gd name="connsiteX4" fmla="*/ 1166299 w 1574276"/>
                <a:gd name="connsiteY4" fmla="*/ 969778 h 1032286"/>
                <a:gd name="connsiteX5" fmla="*/ 929037 w 1574276"/>
                <a:gd name="connsiteY5" fmla="*/ 1021544 h 1032286"/>
                <a:gd name="connsiteX6" fmla="*/ 797750 w 1574276"/>
                <a:gd name="connsiteY6" fmla="*/ 1032059 h 1032286"/>
                <a:gd name="connsiteX7" fmla="*/ 13542 w 1574276"/>
                <a:gd name="connsiteY7" fmla="*/ 491899 h 1032286"/>
                <a:gd name="connsiteX8" fmla="*/ 31756 w 1574276"/>
                <a:gd name="connsiteY8" fmla="*/ 153501 h 1032286"/>
                <a:gd name="connsiteX9" fmla="*/ 73936 w 1574276"/>
                <a:gd name="connsiteY9" fmla="*/ 95983 h 1032286"/>
                <a:gd name="connsiteX10" fmla="*/ 151585 w 1574276"/>
                <a:gd name="connsiteY10" fmla="*/ 127139 h 1032286"/>
                <a:gd name="connsiteX11" fmla="*/ 151585 w 1574276"/>
                <a:gd name="connsiteY11" fmla="*/ 173633 h 1032286"/>
                <a:gd name="connsiteX12" fmla="*/ 124264 w 1574276"/>
                <a:gd name="connsiteY12" fmla="*/ 281479 h 1032286"/>
                <a:gd name="connsiteX13" fmla="*/ 238342 w 1574276"/>
                <a:gd name="connsiteY13" fmla="*/ 713343 h 1032286"/>
                <a:gd name="connsiteX14" fmla="*/ 612209 w 1574276"/>
                <a:gd name="connsiteY14" fmla="*/ 918970 h 1032286"/>
                <a:gd name="connsiteX15" fmla="*/ 1174927 w 1574276"/>
                <a:gd name="connsiteY15" fmla="*/ 839404 h 1032286"/>
                <a:gd name="connsiteX16" fmla="*/ 1440468 w 1574276"/>
                <a:gd name="connsiteY16" fmla="*/ 476561 h 1032286"/>
                <a:gd name="connsiteX17" fmla="*/ 1385826 w 1574276"/>
                <a:gd name="connsiteY17" fmla="*/ 113718 h 1032286"/>
                <a:gd name="connsiteX18" fmla="*/ 1371926 w 1574276"/>
                <a:gd name="connsiteY18" fmla="*/ 89273 h 1032286"/>
                <a:gd name="connsiteX19" fmla="*/ 1372405 w 1574276"/>
                <a:gd name="connsiteY19" fmla="*/ 35589 h 1032286"/>
                <a:gd name="connsiteX20" fmla="*/ 1403561 w 1574276"/>
                <a:gd name="connsiteY20" fmla="*/ 5392 h 1032286"/>
                <a:gd name="connsiteX21" fmla="*/ 1425250 w 1574276"/>
                <a:gd name="connsiteY21" fmla="*/ 0 h 1032286"/>
                <a:gd name="connsiteX0" fmla="*/ 1425250 w 1574276"/>
                <a:gd name="connsiteY0" fmla="*/ 0 h 1032456"/>
                <a:gd name="connsiteX1" fmla="*/ 1446220 w 1574276"/>
                <a:gd name="connsiteY1" fmla="*/ 8268 h 1032456"/>
                <a:gd name="connsiteX2" fmla="*/ 1500862 w 1574276"/>
                <a:gd name="connsiteY2" fmla="*/ 77290 h 1032456"/>
                <a:gd name="connsiteX3" fmla="*/ 1505655 w 1574276"/>
                <a:gd name="connsiteY3" fmla="*/ 647198 h 1032456"/>
                <a:gd name="connsiteX4" fmla="*/ 1166299 w 1574276"/>
                <a:gd name="connsiteY4" fmla="*/ 969778 h 1032456"/>
                <a:gd name="connsiteX5" fmla="*/ 929037 w 1574276"/>
                <a:gd name="connsiteY5" fmla="*/ 1021544 h 1032456"/>
                <a:gd name="connsiteX6" fmla="*/ 797750 w 1574276"/>
                <a:gd name="connsiteY6" fmla="*/ 1032059 h 1032456"/>
                <a:gd name="connsiteX7" fmla="*/ 13542 w 1574276"/>
                <a:gd name="connsiteY7" fmla="*/ 491899 h 1032456"/>
                <a:gd name="connsiteX8" fmla="*/ 31756 w 1574276"/>
                <a:gd name="connsiteY8" fmla="*/ 153501 h 1032456"/>
                <a:gd name="connsiteX9" fmla="*/ 73936 w 1574276"/>
                <a:gd name="connsiteY9" fmla="*/ 95983 h 1032456"/>
                <a:gd name="connsiteX10" fmla="*/ 151585 w 1574276"/>
                <a:gd name="connsiteY10" fmla="*/ 127139 h 1032456"/>
                <a:gd name="connsiteX11" fmla="*/ 151585 w 1574276"/>
                <a:gd name="connsiteY11" fmla="*/ 173633 h 1032456"/>
                <a:gd name="connsiteX12" fmla="*/ 124264 w 1574276"/>
                <a:gd name="connsiteY12" fmla="*/ 281479 h 1032456"/>
                <a:gd name="connsiteX13" fmla="*/ 238342 w 1574276"/>
                <a:gd name="connsiteY13" fmla="*/ 713343 h 1032456"/>
                <a:gd name="connsiteX14" fmla="*/ 612209 w 1574276"/>
                <a:gd name="connsiteY14" fmla="*/ 918970 h 1032456"/>
                <a:gd name="connsiteX15" fmla="*/ 1174927 w 1574276"/>
                <a:gd name="connsiteY15" fmla="*/ 839404 h 1032456"/>
                <a:gd name="connsiteX16" fmla="*/ 1440468 w 1574276"/>
                <a:gd name="connsiteY16" fmla="*/ 476561 h 1032456"/>
                <a:gd name="connsiteX17" fmla="*/ 1385826 w 1574276"/>
                <a:gd name="connsiteY17" fmla="*/ 113718 h 1032456"/>
                <a:gd name="connsiteX18" fmla="*/ 1371926 w 1574276"/>
                <a:gd name="connsiteY18" fmla="*/ 89273 h 1032456"/>
                <a:gd name="connsiteX19" fmla="*/ 1372405 w 1574276"/>
                <a:gd name="connsiteY19" fmla="*/ 35589 h 1032456"/>
                <a:gd name="connsiteX20" fmla="*/ 1403561 w 1574276"/>
                <a:gd name="connsiteY20" fmla="*/ 5392 h 1032456"/>
                <a:gd name="connsiteX21" fmla="*/ 1425250 w 1574276"/>
                <a:gd name="connsiteY21" fmla="*/ 0 h 1032456"/>
                <a:gd name="connsiteX0" fmla="*/ 1425250 w 1574276"/>
                <a:gd name="connsiteY0" fmla="*/ 0 h 1032095"/>
                <a:gd name="connsiteX1" fmla="*/ 1446220 w 1574276"/>
                <a:gd name="connsiteY1" fmla="*/ 8268 h 1032095"/>
                <a:gd name="connsiteX2" fmla="*/ 1500862 w 1574276"/>
                <a:gd name="connsiteY2" fmla="*/ 77290 h 1032095"/>
                <a:gd name="connsiteX3" fmla="*/ 1505655 w 1574276"/>
                <a:gd name="connsiteY3" fmla="*/ 647198 h 1032095"/>
                <a:gd name="connsiteX4" fmla="*/ 1166299 w 1574276"/>
                <a:gd name="connsiteY4" fmla="*/ 969778 h 1032095"/>
                <a:gd name="connsiteX5" fmla="*/ 929037 w 1574276"/>
                <a:gd name="connsiteY5" fmla="*/ 1021544 h 1032095"/>
                <a:gd name="connsiteX6" fmla="*/ 797750 w 1574276"/>
                <a:gd name="connsiteY6" fmla="*/ 1032059 h 1032095"/>
                <a:gd name="connsiteX7" fmla="*/ 13542 w 1574276"/>
                <a:gd name="connsiteY7" fmla="*/ 491899 h 1032095"/>
                <a:gd name="connsiteX8" fmla="*/ 31756 w 1574276"/>
                <a:gd name="connsiteY8" fmla="*/ 153501 h 1032095"/>
                <a:gd name="connsiteX9" fmla="*/ 73936 w 1574276"/>
                <a:gd name="connsiteY9" fmla="*/ 95983 h 1032095"/>
                <a:gd name="connsiteX10" fmla="*/ 151585 w 1574276"/>
                <a:gd name="connsiteY10" fmla="*/ 127139 h 1032095"/>
                <a:gd name="connsiteX11" fmla="*/ 151585 w 1574276"/>
                <a:gd name="connsiteY11" fmla="*/ 173633 h 1032095"/>
                <a:gd name="connsiteX12" fmla="*/ 124264 w 1574276"/>
                <a:gd name="connsiteY12" fmla="*/ 281479 h 1032095"/>
                <a:gd name="connsiteX13" fmla="*/ 238342 w 1574276"/>
                <a:gd name="connsiteY13" fmla="*/ 713343 h 1032095"/>
                <a:gd name="connsiteX14" fmla="*/ 612209 w 1574276"/>
                <a:gd name="connsiteY14" fmla="*/ 918970 h 1032095"/>
                <a:gd name="connsiteX15" fmla="*/ 1174927 w 1574276"/>
                <a:gd name="connsiteY15" fmla="*/ 839404 h 1032095"/>
                <a:gd name="connsiteX16" fmla="*/ 1440468 w 1574276"/>
                <a:gd name="connsiteY16" fmla="*/ 476561 h 1032095"/>
                <a:gd name="connsiteX17" fmla="*/ 1385826 w 1574276"/>
                <a:gd name="connsiteY17" fmla="*/ 113718 h 1032095"/>
                <a:gd name="connsiteX18" fmla="*/ 1371926 w 1574276"/>
                <a:gd name="connsiteY18" fmla="*/ 89273 h 1032095"/>
                <a:gd name="connsiteX19" fmla="*/ 1372405 w 1574276"/>
                <a:gd name="connsiteY19" fmla="*/ 35589 h 1032095"/>
                <a:gd name="connsiteX20" fmla="*/ 1403561 w 1574276"/>
                <a:gd name="connsiteY20" fmla="*/ 5392 h 1032095"/>
                <a:gd name="connsiteX21" fmla="*/ 1425250 w 1574276"/>
                <a:gd name="connsiteY21" fmla="*/ 0 h 1032095"/>
                <a:gd name="connsiteX0" fmla="*/ 1425250 w 1574276"/>
                <a:gd name="connsiteY0" fmla="*/ 0 h 1034834"/>
                <a:gd name="connsiteX1" fmla="*/ 1446220 w 1574276"/>
                <a:gd name="connsiteY1" fmla="*/ 8268 h 1034834"/>
                <a:gd name="connsiteX2" fmla="*/ 1500862 w 1574276"/>
                <a:gd name="connsiteY2" fmla="*/ 77290 h 1034834"/>
                <a:gd name="connsiteX3" fmla="*/ 1505655 w 1574276"/>
                <a:gd name="connsiteY3" fmla="*/ 647198 h 1034834"/>
                <a:gd name="connsiteX4" fmla="*/ 1166299 w 1574276"/>
                <a:gd name="connsiteY4" fmla="*/ 969778 h 1034834"/>
                <a:gd name="connsiteX5" fmla="*/ 929037 w 1574276"/>
                <a:gd name="connsiteY5" fmla="*/ 1021544 h 1034834"/>
                <a:gd name="connsiteX6" fmla="*/ 797750 w 1574276"/>
                <a:gd name="connsiteY6" fmla="*/ 1032059 h 1034834"/>
                <a:gd name="connsiteX7" fmla="*/ 13542 w 1574276"/>
                <a:gd name="connsiteY7" fmla="*/ 491899 h 1034834"/>
                <a:gd name="connsiteX8" fmla="*/ 31756 w 1574276"/>
                <a:gd name="connsiteY8" fmla="*/ 153501 h 1034834"/>
                <a:gd name="connsiteX9" fmla="*/ 73936 w 1574276"/>
                <a:gd name="connsiteY9" fmla="*/ 95983 h 1034834"/>
                <a:gd name="connsiteX10" fmla="*/ 151585 w 1574276"/>
                <a:gd name="connsiteY10" fmla="*/ 127139 h 1034834"/>
                <a:gd name="connsiteX11" fmla="*/ 151585 w 1574276"/>
                <a:gd name="connsiteY11" fmla="*/ 173633 h 1034834"/>
                <a:gd name="connsiteX12" fmla="*/ 124264 w 1574276"/>
                <a:gd name="connsiteY12" fmla="*/ 281479 h 1034834"/>
                <a:gd name="connsiteX13" fmla="*/ 238342 w 1574276"/>
                <a:gd name="connsiteY13" fmla="*/ 713343 h 1034834"/>
                <a:gd name="connsiteX14" fmla="*/ 612209 w 1574276"/>
                <a:gd name="connsiteY14" fmla="*/ 918970 h 1034834"/>
                <a:gd name="connsiteX15" fmla="*/ 1174927 w 1574276"/>
                <a:gd name="connsiteY15" fmla="*/ 839404 h 1034834"/>
                <a:gd name="connsiteX16" fmla="*/ 1440468 w 1574276"/>
                <a:gd name="connsiteY16" fmla="*/ 476561 h 1034834"/>
                <a:gd name="connsiteX17" fmla="*/ 1385826 w 1574276"/>
                <a:gd name="connsiteY17" fmla="*/ 113718 h 1034834"/>
                <a:gd name="connsiteX18" fmla="*/ 1371926 w 1574276"/>
                <a:gd name="connsiteY18" fmla="*/ 89273 h 1034834"/>
                <a:gd name="connsiteX19" fmla="*/ 1372405 w 1574276"/>
                <a:gd name="connsiteY19" fmla="*/ 35589 h 1034834"/>
                <a:gd name="connsiteX20" fmla="*/ 1403561 w 1574276"/>
                <a:gd name="connsiteY20" fmla="*/ 5392 h 1034834"/>
                <a:gd name="connsiteX21" fmla="*/ 1425250 w 1574276"/>
                <a:gd name="connsiteY21" fmla="*/ 0 h 1034834"/>
                <a:gd name="connsiteX0" fmla="*/ 1425250 w 1574276"/>
                <a:gd name="connsiteY0" fmla="*/ 0 h 1033354"/>
                <a:gd name="connsiteX1" fmla="*/ 1446220 w 1574276"/>
                <a:gd name="connsiteY1" fmla="*/ 8268 h 1033354"/>
                <a:gd name="connsiteX2" fmla="*/ 1500862 w 1574276"/>
                <a:gd name="connsiteY2" fmla="*/ 77290 h 1033354"/>
                <a:gd name="connsiteX3" fmla="*/ 1505655 w 1574276"/>
                <a:gd name="connsiteY3" fmla="*/ 647198 h 1033354"/>
                <a:gd name="connsiteX4" fmla="*/ 1166299 w 1574276"/>
                <a:gd name="connsiteY4" fmla="*/ 969778 h 1033354"/>
                <a:gd name="connsiteX5" fmla="*/ 929037 w 1574276"/>
                <a:gd name="connsiteY5" fmla="*/ 1021544 h 1033354"/>
                <a:gd name="connsiteX6" fmla="*/ 797750 w 1574276"/>
                <a:gd name="connsiteY6" fmla="*/ 1032059 h 1033354"/>
                <a:gd name="connsiteX7" fmla="*/ 13542 w 1574276"/>
                <a:gd name="connsiteY7" fmla="*/ 491899 h 1033354"/>
                <a:gd name="connsiteX8" fmla="*/ 31756 w 1574276"/>
                <a:gd name="connsiteY8" fmla="*/ 153501 h 1033354"/>
                <a:gd name="connsiteX9" fmla="*/ 73936 w 1574276"/>
                <a:gd name="connsiteY9" fmla="*/ 95983 h 1033354"/>
                <a:gd name="connsiteX10" fmla="*/ 151585 w 1574276"/>
                <a:gd name="connsiteY10" fmla="*/ 127139 h 1033354"/>
                <a:gd name="connsiteX11" fmla="*/ 151585 w 1574276"/>
                <a:gd name="connsiteY11" fmla="*/ 173633 h 1033354"/>
                <a:gd name="connsiteX12" fmla="*/ 124264 w 1574276"/>
                <a:gd name="connsiteY12" fmla="*/ 281479 h 1033354"/>
                <a:gd name="connsiteX13" fmla="*/ 238342 w 1574276"/>
                <a:gd name="connsiteY13" fmla="*/ 713343 h 1033354"/>
                <a:gd name="connsiteX14" fmla="*/ 612209 w 1574276"/>
                <a:gd name="connsiteY14" fmla="*/ 918970 h 1033354"/>
                <a:gd name="connsiteX15" fmla="*/ 1174927 w 1574276"/>
                <a:gd name="connsiteY15" fmla="*/ 839404 h 1033354"/>
                <a:gd name="connsiteX16" fmla="*/ 1440468 w 1574276"/>
                <a:gd name="connsiteY16" fmla="*/ 476561 h 1033354"/>
                <a:gd name="connsiteX17" fmla="*/ 1385826 w 1574276"/>
                <a:gd name="connsiteY17" fmla="*/ 113718 h 1033354"/>
                <a:gd name="connsiteX18" fmla="*/ 1371926 w 1574276"/>
                <a:gd name="connsiteY18" fmla="*/ 89273 h 1033354"/>
                <a:gd name="connsiteX19" fmla="*/ 1372405 w 1574276"/>
                <a:gd name="connsiteY19" fmla="*/ 35589 h 1033354"/>
                <a:gd name="connsiteX20" fmla="*/ 1403561 w 1574276"/>
                <a:gd name="connsiteY20" fmla="*/ 5392 h 1033354"/>
                <a:gd name="connsiteX21" fmla="*/ 1425250 w 1574276"/>
                <a:gd name="connsiteY21" fmla="*/ 0 h 1033354"/>
                <a:gd name="connsiteX0" fmla="*/ 1425250 w 1574276"/>
                <a:gd name="connsiteY0" fmla="*/ 0 h 1033354"/>
                <a:gd name="connsiteX1" fmla="*/ 1446220 w 1574276"/>
                <a:gd name="connsiteY1" fmla="*/ 8268 h 1033354"/>
                <a:gd name="connsiteX2" fmla="*/ 1500862 w 1574276"/>
                <a:gd name="connsiteY2" fmla="*/ 77290 h 1033354"/>
                <a:gd name="connsiteX3" fmla="*/ 1505655 w 1574276"/>
                <a:gd name="connsiteY3" fmla="*/ 647198 h 1033354"/>
                <a:gd name="connsiteX4" fmla="*/ 1166299 w 1574276"/>
                <a:gd name="connsiteY4" fmla="*/ 969778 h 1033354"/>
                <a:gd name="connsiteX5" fmla="*/ 929037 w 1574276"/>
                <a:gd name="connsiteY5" fmla="*/ 1021544 h 1033354"/>
                <a:gd name="connsiteX6" fmla="*/ 797750 w 1574276"/>
                <a:gd name="connsiteY6" fmla="*/ 1032059 h 1033354"/>
                <a:gd name="connsiteX7" fmla="*/ 13542 w 1574276"/>
                <a:gd name="connsiteY7" fmla="*/ 491899 h 1033354"/>
                <a:gd name="connsiteX8" fmla="*/ 31756 w 1574276"/>
                <a:gd name="connsiteY8" fmla="*/ 153501 h 1033354"/>
                <a:gd name="connsiteX9" fmla="*/ 73936 w 1574276"/>
                <a:gd name="connsiteY9" fmla="*/ 95983 h 1033354"/>
                <a:gd name="connsiteX10" fmla="*/ 151585 w 1574276"/>
                <a:gd name="connsiteY10" fmla="*/ 127139 h 1033354"/>
                <a:gd name="connsiteX11" fmla="*/ 151585 w 1574276"/>
                <a:gd name="connsiteY11" fmla="*/ 173633 h 1033354"/>
                <a:gd name="connsiteX12" fmla="*/ 124264 w 1574276"/>
                <a:gd name="connsiteY12" fmla="*/ 281479 h 1033354"/>
                <a:gd name="connsiteX13" fmla="*/ 238342 w 1574276"/>
                <a:gd name="connsiteY13" fmla="*/ 713343 h 1033354"/>
                <a:gd name="connsiteX14" fmla="*/ 612209 w 1574276"/>
                <a:gd name="connsiteY14" fmla="*/ 918970 h 1033354"/>
                <a:gd name="connsiteX15" fmla="*/ 1174927 w 1574276"/>
                <a:gd name="connsiteY15" fmla="*/ 839404 h 1033354"/>
                <a:gd name="connsiteX16" fmla="*/ 1440468 w 1574276"/>
                <a:gd name="connsiteY16" fmla="*/ 476561 h 1033354"/>
                <a:gd name="connsiteX17" fmla="*/ 1385826 w 1574276"/>
                <a:gd name="connsiteY17" fmla="*/ 113718 h 1033354"/>
                <a:gd name="connsiteX18" fmla="*/ 1371926 w 1574276"/>
                <a:gd name="connsiteY18" fmla="*/ 89273 h 1033354"/>
                <a:gd name="connsiteX19" fmla="*/ 1372405 w 1574276"/>
                <a:gd name="connsiteY19" fmla="*/ 35589 h 1033354"/>
                <a:gd name="connsiteX20" fmla="*/ 1403561 w 1574276"/>
                <a:gd name="connsiteY20" fmla="*/ 5392 h 1033354"/>
                <a:gd name="connsiteX21" fmla="*/ 1425250 w 1574276"/>
                <a:gd name="connsiteY21" fmla="*/ 0 h 103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74276" h="1033354">
                  <a:moveTo>
                    <a:pt x="1425250" y="0"/>
                  </a:moveTo>
                  <a:cubicBezTo>
                    <a:pt x="1432440" y="0"/>
                    <a:pt x="1439510" y="2277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99987" y="1013545"/>
                    <a:pt x="929037" y="1021544"/>
                  </a:cubicBezTo>
                  <a:cubicBezTo>
                    <a:pt x="858087" y="1029543"/>
                    <a:pt x="854856" y="1029686"/>
                    <a:pt x="797750" y="1032059"/>
                  </a:cubicBezTo>
                  <a:cubicBezTo>
                    <a:pt x="371206" y="104978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0751" y="2277"/>
                    <a:pt x="1418060" y="0"/>
                    <a:pt x="1425250" y="0"/>
                  </a:cubicBezTo>
                  <a:close/>
                </a:path>
              </a:pathLst>
            </a:custGeom>
            <a:solidFill>
              <a:schemeClr val="accent3"/>
            </a:solidFill>
            <a:ln w="478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9BCEB50-B3F2-485F-8E07-3D38080816DC}"/>
                </a:ext>
              </a:extLst>
            </p:cNvPr>
            <p:cNvSpPr/>
            <p:nvPr/>
          </p:nvSpPr>
          <p:spPr>
            <a:xfrm>
              <a:off x="1217010" y="833820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6AFA7C7-FD10-4404-BE89-67B24C1B45BF}"/>
                </a:ext>
              </a:extLst>
            </p:cNvPr>
            <p:cNvSpPr/>
            <p:nvPr/>
          </p:nvSpPr>
          <p:spPr>
            <a:xfrm>
              <a:off x="637516" y="792599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F38A33-9DD1-4FAB-8D34-324E8CC7D11E}"/>
                </a:ext>
              </a:extLst>
            </p:cNvPr>
            <p:cNvSpPr/>
            <p:nvPr/>
          </p:nvSpPr>
          <p:spPr>
            <a:xfrm>
              <a:off x="915646" y="781284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81508E-2950-4E9F-B41E-615771F34803}"/>
              </a:ext>
            </a:extLst>
          </p:cNvPr>
          <p:cNvGrpSpPr/>
          <p:nvPr/>
        </p:nvGrpSpPr>
        <p:grpSpPr>
          <a:xfrm>
            <a:off x="1443343" y="2729997"/>
            <a:ext cx="9981236" cy="3119513"/>
            <a:chOff x="1443343" y="2729997"/>
            <a:chExt cx="9981236" cy="3119513"/>
          </a:xfrm>
          <a:solidFill>
            <a:schemeClr val="accent3"/>
          </a:solidFill>
        </p:grpSpPr>
        <p:sp>
          <p:nvSpPr>
            <p:cNvPr id="20" name="Arrow: Bent 19">
              <a:extLst>
                <a:ext uri="{FF2B5EF4-FFF2-40B4-BE49-F238E27FC236}">
                  <a16:creationId xmlns:a16="http://schemas.microsoft.com/office/drawing/2014/main" id="{8F13F5B7-87C0-47F5-8240-22AD8D63FB14}"/>
                </a:ext>
              </a:extLst>
            </p:cNvPr>
            <p:cNvSpPr/>
            <p:nvPr/>
          </p:nvSpPr>
          <p:spPr>
            <a:xfrm rot="5400000" flipH="1">
              <a:off x="6412065" y="846049"/>
              <a:ext cx="565464" cy="9441457"/>
            </a:xfrm>
            <a:prstGeom prst="bentArrow">
              <a:avLst>
                <a:gd name="adj1" fmla="val 25000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Arrow: Bent 17">
              <a:extLst>
                <a:ext uri="{FF2B5EF4-FFF2-40B4-BE49-F238E27FC236}">
                  <a16:creationId xmlns:a16="http://schemas.microsoft.com/office/drawing/2014/main" id="{A40CDCC6-6643-47DD-A4DC-7F5318C4BF60}"/>
                </a:ext>
              </a:extLst>
            </p:cNvPr>
            <p:cNvSpPr/>
            <p:nvPr/>
          </p:nvSpPr>
          <p:spPr>
            <a:xfrm rot="16200000">
              <a:off x="5499825" y="-1326485"/>
              <a:ext cx="565464" cy="8678428"/>
            </a:xfrm>
            <a:prstGeom prst="bentArrow">
              <a:avLst>
                <a:gd name="adj1" fmla="val 25000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Arrow: Bent 20">
              <a:extLst>
                <a:ext uri="{FF2B5EF4-FFF2-40B4-BE49-F238E27FC236}">
                  <a16:creationId xmlns:a16="http://schemas.microsoft.com/office/drawing/2014/main" id="{BADA4B38-A737-41DE-AD13-95656A92A982}"/>
                </a:ext>
              </a:extLst>
            </p:cNvPr>
            <p:cNvSpPr/>
            <p:nvPr/>
          </p:nvSpPr>
          <p:spPr>
            <a:xfrm rot="5400000">
              <a:off x="10490443" y="2782688"/>
              <a:ext cx="565464" cy="1302808"/>
            </a:xfrm>
            <a:prstGeom prst="bentArrow">
              <a:avLst>
                <a:gd name="adj1" fmla="val 25000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106C21-4E59-4020-8A89-048BB2DB9895}"/>
                </a:ext>
              </a:extLst>
            </p:cNvPr>
            <p:cNvSpPr/>
            <p:nvPr/>
          </p:nvSpPr>
          <p:spPr>
            <a:xfrm>
              <a:off x="11181026" y="3707770"/>
              <a:ext cx="144850" cy="1645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그룹 5">
            <a:extLst>
              <a:ext uri="{FF2B5EF4-FFF2-40B4-BE49-F238E27FC236}">
                <a16:creationId xmlns:a16="http://schemas.microsoft.com/office/drawing/2014/main" id="{CA36D97F-2B42-4125-A016-FB121F3B2C83}"/>
              </a:ext>
            </a:extLst>
          </p:cNvPr>
          <p:cNvGrpSpPr/>
          <p:nvPr/>
        </p:nvGrpSpPr>
        <p:grpSpPr>
          <a:xfrm>
            <a:off x="3431184" y="2737167"/>
            <a:ext cx="407813" cy="697932"/>
            <a:chOff x="4137552" y="3133232"/>
            <a:chExt cx="648072" cy="1109112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AA09326-D0BD-4D56-AB7D-62DD2D69032F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572BAF3-13E8-47CB-BC83-D4CC993870F5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4DC016B-FECB-4445-9042-BB411BE741DC}"/>
              </a:ext>
            </a:extLst>
          </p:cNvPr>
          <p:cNvSpPr txBox="1"/>
          <p:nvPr/>
        </p:nvSpPr>
        <p:spPr>
          <a:xfrm>
            <a:off x="2883158" y="3633763"/>
            <a:ext cx="15038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February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0" name="그룹 5">
            <a:extLst>
              <a:ext uri="{FF2B5EF4-FFF2-40B4-BE49-F238E27FC236}">
                <a16:creationId xmlns:a16="http://schemas.microsoft.com/office/drawing/2014/main" id="{A1AA91A6-E47F-469F-8966-2664D15DE713}"/>
              </a:ext>
            </a:extLst>
          </p:cNvPr>
          <p:cNvGrpSpPr/>
          <p:nvPr/>
        </p:nvGrpSpPr>
        <p:grpSpPr>
          <a:xfrm>
            <a:off x="6674525" y="2812649"/>
            <a:ext cx="407813" cy="697932"/>
            <a:chOff x="4137552" y="3133232"/>
            <a:chExt cx="648072" cy="110911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CAB9A4-43D2-46A1-AC75-D39F5A788133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FC8B525-A546-47BC-BB19-67B6BFABD731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83804BC-E880-480A-AD02-45EC8A25297C}"/>
              </a:ext>
            </a:extLst>
          </p:cNvPr>
          <p:cNvSpPr txBox="1"/>
          <p:nvPr/>
        </p:nvSpPr>
        <p:spPr>
          <a:xfrm>
            <a:off x="6269280" y="3633419"/>
            <a:ext cx="12182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March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D1B049-CA92-456C-9B01-4EC7407F12BA}"/>
              </a:ext>
            </a:extLst>
          </p:cNvPr>
          <p:cNvSpPr txBox="1"/>
          <p:nvPr/>
        </p:nvSpPr>
        <p:spPr>
          <a:xfrm>
            <a:off x="2581259" y="1758329"/>
            <a:ext cx="210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D62781-7483-431F-AF5C-3BD311F12992}"/>
              </a:ext>
            </a:extLst>
          </p:cNvPr>
          <p:cNvSpPr txBox="1"/>
          <p:nvPr/>
        </p:nvSpPr>
        <p:spPr>
          <a:xfrm>
            <a:off x="5488584" y="1788886"/>
            <a:ext cx="277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HTML-CSS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5" name="그룹 5">
            <a:extLst>
              <a:ext uri="{FF2B5EF4-FFF2-40B4-BE49-F238E27FC236}">
                <a16:creationId xmlns:a16="http://schemas.microsoft.com/office/drawing/2014/main" id="{DF5FBDE0-C5BC-40CA-8B50-1C71C3DCF0E5}"/>
              </a:ext>
            </a:extLst>
          </p:cNvPr>
          <p:cNvGrpSpPr/>
          <p:nvPr/>
        </p:nvGrpSpPr>
        <p:grpSpPr>
          <a:xfrm>
            <a:off x="9404110" y="2812649"/>
            <a:ext cx="407813" cy="697932"/>
            <a:chOff x="4137552" y="3133232"/>
            <a:chExt cx="648072" cy="1109112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C6B51C7-41F8-4DF4-B564-EBA25129EA31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1A8A80E-9ADF-4E8D-A4DD-BD20C4A13967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905A4DC-5568-43D0-B9DC-325148F939D8}"/>
              </a:ext>
            </a:extLst>
          </p:cNvPr>
          <p:cNvSpPr txBox="1"/>
          <p:nvPr/>
        </p:nvSpPr>
        <p:spPr>
          <a:xfrm>
            <a:off x="8758767" y="3665987"/>
            <a:ext cx="170828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April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FEC2E97-D79D-4AA4-A633-CE5EE611F1B9}"/>
              </a:ext>
            </a:extLst>
          </p:cNvPr>
          <p:cNvSpPr txBox="1"/>
          <p:nvPr/>
        </p:nvSpPr>
        <p:spPr>
          <a:xfrm>
            <a:off x="7700042" y="6139629"/>
            <a:ext cx="17082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May-June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D4998F4-4C92-4371-AA76-939F265035AD}"/>
              </a:ext>
            </a:extLst>
          </p:cNvPr>
          <p:cNvSpPr txBox="1"/>
          <p:nvPr/>
        </p:nvSpPr>
        <p:spPr>
          <a:xfrm>
            <a:off x="8554185" y="1788885"/>
            <a:ext cx="210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64E5ED56-3FE2-481B-ACD5-C1B16D1AF6B2}"/>
              </a:ext>
            </a:extLst>
          </p:cNvPr>
          <p:cNvSpPr>
            <a:spLocks noChangeAspect="1"/>
          </p:cNvSpPr>
          <p:nvPr/>
        </p:nvSpPr>
        <p:spPr>
          <a:xfrm rot="5400000">
            <a:off x="1032117" y="5200981"/>
            <a:ext cx="727561" cy="1158738"/>
          </a:xfrm>
          <a:custGeom>
            <a:avLst/>
            <a:gdLst>
              <a:gd name="connsiteX0" fmla="*/ 535055 w 1065905"/>
              <a:gd name="connsiteY0" fmla="*/ 156808 h 1697595"/>
              <a:gd name="connsiteX1" fmla="*/ 623457 w 1065905"/>
              <a:gd name="connsiteY1" fmla="*/ 310223 h 1697595"/>
              <a:gd name="connsiteX2" fmla="*/ 535055 w 1065905"/>
              <a:gd name="connsiteY2" fmla="*/ 463638 h 1697595"/>
              <a:gd name="connsiteX3" fmla="*/ 446652 w 1065905"/>
              <a:gd name="connsiteY3" fmla="*/ 310223 h 1697595"/>
              <a:gd name="connsiteX4" fmla="*/ 535055 w 1065905"/>
              <a:gd name="connsiteY4" fmla="*/ 156808 h 1697595"/>
              <a:gd name="connsiteX5" fmla="*/ 411386 w 1065905"/>
              <a:gd name="connsiteY5" fmla="*/ 0 h 1697595"/>
              <a:gd name="connsiteX6" fmla="*/ 411386 w 1065905"/>
              <a:gd name="connsiteY6" fmla="*/ 615052 h 1697595"/>
              <a:gd name="connsiteX7" fmla="*/ 488157 w 1065905"/>
              <a:gd name="connsiteY7" fmla="*/ 716376 h 1697595"/>
              <a:gd name="connsiteX8" fmla="*/ 488157 w 1065905"/>
              <a:gd name="connsiteY8" fmla="*/ 931518 h 1697595"/>
              <a:gd name="connsiteX9" fmla="*/ 534818 w 1065905"/>
              <a:gd name="connsiteY9" fmla="*/ 978179 h 1697595"/>
              <a:gd name="connsiteX10" fmla="*/ 581479 w 1065905"/>
              <a:gd name="connsiteY10" fmla="*/ 931518 h 1697595"/>
              <a:gd name="connsiteX11" fmla="*/ 581479 w 1065905"/>
              <a:gd name="connsiteY11" fmla="*/ 716523 h 1697595"/>
              <a:gd name="connsiteX12" fmla="*/ 658724 w 1065905"/>
              <a:gd name="connsiteY12" fmla="*/ 615052 h 1697595"/>
              <a:gd name="connsiteX13" fmla="*/ 658724 w 1065905"/>
              <a:gd name="connsiteY13" fmla="*/ 641 h 1697595"/>
              <a:gd name="connsiteX14" fmla="*/ 1065904 w 1065905"/>
              <a:gd name="connsiteY14" fmla="*/ 465924 h 1697595"/>
              <a:gd name="connsiteX15" fmla="*/ 1065904 w 1065905"/>
              <a:gd name="connsiteY15" fmla="*/ 760441 h 1697595"/>
              <a:gd name="connsiteX16" fmla="*/ 1065905 w 1065905"/>
              <a:gd name="connsiteY16" fmla="*/ 760441 h 1697595"/>
              <a:gd name="connsiteX17" fmla="*/ 1065905 w 1065905"/>
              <a:gd name="connsiteY17" fmla="*/ 1229018 h 1697595"/>
              <a:gd name="connsiteX18" fmla="*/ 597327 w 1065905"/>
              <a:gd name="connsiteY18" fmla="*/ 1697595 h 1697595"/>
              <a:gd name="connsiteX19" fmla="*/ 468579 w 1065905"/>
              <a:gd name="connsiteY19" fmla="*/ 1697595 h 1697595"/>
              <a:gd name="connsiteX20" fmla="*/ 1 w 1065905"/>
              <a:gd name="connsiteY20" fmla="*/ 1229018 h 1697595"/>
              <a:gd name="connsiteX21" fmla="*/ 1 w 1065905"/>
              <a:gd name="connsiteY21" fmla="*/ 767827 h 1697595"/>
              <a:gd name="connsiteX22" fmla="*/ 0 w 1065905"/>
              <a:gd name="connsiteY22" fmla="*/ 767827 h 1697595"/>
              <a:gd name="connsiteX23" fmla="*/ 0 w 1065905"/>
              <a:gd name="connsiteY23" fmla="*/ 465924 h 1697595"/>
              <a:gd name="connsiteX24" fmla="*/ 411386 w 1065905"/>
              <a:gd name="connsiteY24" fmla="*/ 0 h 16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5905" h="169759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2B617F-646C-14A1-1E05-9A9C2CE174D6}"/>
              </a:ext>
            </a:extLst>
          </p:cNvPr>
          <p:cNvSpPr txBox="1"/>
          <p:nvPr/>
        </p:nvSpPr>
        <p:spPr>
          <a:xfrm>
            <a:off x="7082338" y="4387474"/>
            <a:ext cx="2804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PHP/MySQL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E26428-445B-BC2C-2A1F-6FEC6694565C}"/>
              </a:ext>
            </a:extLst>
          </p:cNvPr>
          <p:cNvSpPr txBox="1"/>
          <p:nvPr/>
        </p:nvSpPr>
        <p:spPr>
          <a:xfrm>
            <a:off x="4179260" y="4343093"/>
            <a:ext cx="210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ReactJS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2" name="그룹 5">
            <a:extLst>
              <a:ext uri="{FF2B5EF4-FFF2-40B4-BE49-F238E27FC236}">
                <a16:creationId xmlns:a16="http://schemas.microsoft.com/office/drawing/2014/main" id="{FD7CF097-348A-C6D4-9B2D-663BE51BA74C}"/>
              </a:ext>
            </a:extLst>
          </p:cNvPr>
          <p:cNvGrpSpPr/>
          <p:nvPr/>
        </p:nvGrpSpPr>
        <p:grpSpPr>
          <a:xfrm>
            <a:off x="5029185" y="5353690"/>
            <a:ext cx="407813" cy="697932"/>
            <a:chOff x="4137552" y="3133232"/>
            <a:chExt cx="648072" cy="110911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CC6E6AB-9405-00BF-9C4E-7902B8FA4C21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D6665DA-FEC3-37A7-80B3-95DD96C833A9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C79DB12-2D2C-A514-F9E7-020E1BB58923}"/>
              </a:ext>
            </a:extLst>
          </p:cNvPr>
          <p:cNvSpPr txBox="1"/>
          <p:nvPr/>
        </p:nvSpPr>
        <p:spPr>
          <a:xfrm>
            <a:off x="4491959" y="6167567"/>
            <a:ext cx="15038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June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9" name="그룹 5">
            <a:extLst>
              <a:ext uri="{FF2B5EF4-FFF2-40B4-BE49-F238E27FC236}">
                <a16:creationId xmlns:a16="http://schemas.microsoft.com/office/drawing/2014/main" id="{2984AD97-7334-57BE-B924-550142968F48}"/>
              </a:ext>
            </a:extLst>
          </p:cNvPr>
          <p:cNvGrpSpPr/>
          <p:nvPr/>
        </p:nvGrpSpPr>
        <p:grpSpPr>
          <a:xfrm>
            <a:off x="8222355" y="5353024"/>
            <a:ext cx="407813" cy="697932"/>
            <a:chOff x="4137552" y="3133232"/>
            <a:chExt cx="648072" cy="110911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C3355EE-0C4A-2227-23E4-D557289E3FAC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29E74A7-A42B-F621-6A23-438CBD971836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 animBg="1"/>
      <p:bldP spid="59" grpId="0"/>
      <p:bldP spid="62" grpId="0"/>
      <p:bldP spid="78" grpId="0"/>
      <p:bldP spid="82" grpId="0" animBg="1"/>
      <p:bldP spid="94" grpId="0"/>
      <p:bldP spid="60" grpId="0"/>
      <p:bldP spid="41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Front-End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45A490-3A57-4227-B62A-C1EB7388662D}"/>
              </a:ext>
            </a:extLst>
          </p:cNvPr>
          <p:cNvSpPr/>
          <p:nvPr/>
        </p:nvSpPr>
        <p:spPr>
          <a:xfrm>
            <a:off x="4854373" y="1837712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663B24-DFA8-4FC9-A394-ABE4BEBC5338}"/>
              </a:ext>
            </a:extLst>
          </p:cNvPr>
          <p:cNvSpPr/>
          <p:nvPr/>
        </p:nvSpPr>
        <p:spPr>
          <a:xfrm>
            <a:off x="4877098" y="2938384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090960-F4E3-466D-B9BB-5DEB0C5A8F2D}"/>
              </a:ext>
            </a:extLst>
          </p:cNvPr>
          <p:cNvSpPr/>
          <p:nvPr/>
        </p:nvSpPr>
        <p:spPr>
          <a:xfrm>
            <a:off x="4858380" y="4039668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8B68762E-AD33-49F4-BA83-D3DF2C139D65}"/>
              </a:ext>
            </a:extLst>
          </p:cNvPr>
          <p:cNvSpPr/>
          <p:nvPr/>
        </p:nvSpPr>
        <p:spPr>
          <a:xfrm>
            <a:off x="2800072" y="2907813"/>
            <a:ext cx="2056195" cy="1032243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11762"/>
              <a:gd name="connsiteY0" fmla="*/ 0 h 979713"/>
              <a:gd name="connsiteX1" fmla="*/ 0 w 1611762"/>
              <a:gd name="connsiteY1" fmla="*/ 979713 h 979713"/>
              <a:gd name="connsiteX2" fmla="*/ 1611709 w 1611762"/>
              <a:gd name="connsiteY2" fmla="*/ 910146 h 979713"/>
              <a:gd name="connsiteX3" fmla="*/ 1603149 w 1611762"/>
              <a:gd name="connsiteY3" fmla="*/ 0 h 979713"/>
              <a:gd name="connsiteX0" fmla="*/ 1581944 w 1611727"/>
              <a:gd name="connsiteY0" fmla="*/ 0 h 979713"/>
              <a:gd name="connsiteX1" fmla="*/ 0 w 1611727"/>
              <a:gd name="connsiteY1" fmla="*/ 979713 h 979713"/>
              <a:gd name="connsiteX2" fmla="*/ 1611709 w 1611727"/>
              <a:gd name="connsiteY2" fmla="*/ 910146 h 979713"/>
              <a:gd name="connsiteX3" fmla="*/ 1581944 w 1611727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2267"/>
              <a:gd name="connsiteY0" fmla="*/ 0 h 979713"/>
              <a:gd name="connsiteX1" fmla="*/ 0 w 1582267"/>
              <a:gd name="connsiteY1" fmla="*/ 979713 h 979713"/>
              <a:gd name="connsiteX2" fmla="*/ 1582022 w 1582267"/>
              <a:gd name="connsiteY2" fmla="*/ 920382 h 979713"/>
              <a:gd name="connsiteX3" fmla="*/ 1581944 w 1582267"/>
              <a:gd name="connsiteY3" fmla="*/ 0 h 979713"/>
              <a:gd name="connsiteX0" fmla="*/ 1581944 w 1582267"/>
              <a:gd name="connsiteY0" fmla="*/ 0 h 972229"/>
              <a:gd name="connsiteX1" fmla="*/ 0 w 1582267"/>
              <a:gd name="connsiteY1" fmla="*/ 972229 h 972229"/>
              <a:gd name="connsiteX2" fmla="*/ 1582022 w 1582267"/>
              <a:gd name="connsiteY2" fmla="*/ 912898 h 972229"/>
              <a:gd name="connsiteX3" fmla="*/ 1581944 w 1582267"/>
              <a:gd name="connsiteY3" fmla="*/ 0 h 972229"/>
              <a:gd name="connsiteX0" fmla="*/ 1577945 w 1582112"/>
              <a:gd name="connsiteY0" fmla="*/ 0 h 974723"/>
              <a:gd name="connsiteX1" fmla="*/ 0 w 1582112"/>
              <a:gd name="connsiteY1" fmla="*/ 974723 h 974723"/>
              <a:gd name="connsiteX2" fmla="*/ 1582022 w 1582112"/>
              <a:gd name="connsiteY2" fmla="*/ 915392 h 974723"/>
              <a:gd name="connsiteX3" fmla="*/ 1577945 w 1582112"/>
              <a:gd name="connsiteY3" fmla="*/ 0 h 974723"/>
              <a:gd name="connsiteX0" fmla="*/ 1575945 w 1582091"/>
              <a:gd name="connsiteY0" fmla="*/ 0 h 969734"/>
              <a:gd name="connsiteX1" fmla="*/ 0 w 1582091"/>
              <a:gd name="connsiteY1" fmla="*/ 969734 h 969734"/>
              <a:gd name="connsiteX2" fmla="*/ 1582022 w 1582091"/>
              <a:gd name="connsiteY2" fmla="*/ 910403 h 969734"/>
              <a:gd name="connsiteX3" fmla="*/ 1575945 w 1582091"/>
              <a:gd name="connsiteY3" fmla="*/ 0 h 969734"/>
              <a:gd name="connsiteX0" fmla="*/ 1575945 w 1582091"/>
              <a:gd name="connsiteY0" fmla="*/ 0 h 972229"/>
              <a:gd name="connsiteX1" fmla="*/ 0 w 1582091"/>
              <a:gd name="connsiteY1" fmla="*/ 972229 h 972229"/>
              <a:gd name="connsiteX2" fmla="*/ 1582022 w 1582091"/>
              <a:gd name="connsiteY2" fmla="*/ 912898 h 972229"/>
              <a:gd name="connsiteX3" fmla="*/ 1575945 w 1582091"/>
              <a:gd name="connsiteY3" fmla="*/ 0 h 972229"/>
              <a:gd name="connsiteX0" fmla="*/ 1575945 w 1582091"/>
              <a:gd name="connsiteY0" fmla="*/ 0 h 974724"/>
              <a:gd name="connsiteX1" fmla="*/ 0 w 1582091"/>
              <a:gd name="connsiteY1" fmla="*/ 974724 h 974724"/>
              <a:gd name="connsiteX2" fmla="*/ 1582022 w 1582091"/>
              <a:gd name="connsiteY2" fmla="*/ 915393 h 974724"/>
              <a:gd name="connsiteX3" fmla="*/ 1575945 w 1582091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0382 h 974724"/>
              <a:gd name="connsiteX3" fmla="*/ 1575945 w 1578155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2875 h 974724"/>
              <a:gd name="connsiteX3" fmla="*/ 1575945 w 1578155"/>
              <a:gd name="connsiteY3" fmla="*/ 0 h 974724"/>
              <a:gd name="connsiteX0" fmla="*/ 1585943 w 1588153"/>
              <a:gd name="connsiteY0" fmla="*/ 0 h 972229"/>
              <a:gd name="connsiteX1" fmla="*/ 0 w 1588153"/>
              <a:gd name="connsiteY1" fmla="*/ 972229 h 972229"/>
              <a:gd name="connsiteX2" fmla="*/ 1588021 w 1588153"/>
              <a:gd name="connsiteY2" fmla="*/ 922875 h 972229"/>
              <a:gd name="connsiteX3" fmla="*/ 1585943 w 1588153"/>
              <a:gd name="connsiteY3" fmla="*/ 0 h 972229"/>
              <a:gd name="connsiteX0" fmla="*/ 1593941 w 1596151"/>
              <a:gd name="connsiteY0" fmla="*/ 0 h 999669"/>
              <a:gd name="connsiteX1" fmla="*/ 0 w 1596151"/>
              <a:gd name="connsiteY1" fmla="*/ 999669 h 999669"/>
              <a:gd name="connsiteX2" fmla="*/ 1596019 w 1596151"/>
              <a:gd name="connsiteY2" fmla="*/ 922875 h 999669"/>
              <a:gd name="connsiteX3" fmla="*/ 1593941 w 1596151"/>
              <a:gd name="connsiteY3" fmla="*/ 0 h 99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151" h="999669">
                <a:moveTo>
                  <a:pt x="1593941" y="0"/>
                </a:moveTo>
                <a:lnTo>
                  <a:pt x="0" y="999669"/>
                </a:lnTo>
                <a:lnTo>
                  <a:pt x="1596019" y="922875"/>
                </a:lnTo>
                <a:cubicBezTo>
                  <a:pt x="1596900" y="618075"/>
                  <a:pt x="1593060" y="304800"/>
                  <a:pt x="15939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08E6CD5E-A94C-42F3-9C9E-559E6E734128}"/>
              </a:ext>
            </a:extLst>
          </p:cNvPr>
          <p:cNvSpPr/>
          <p:nvPr/>
        </p:nvSpPr>
        <p:spPr>
          <a:xfrm>
            <a:off x="2797754" y="1806188"/>
            <a:ext cx="2063810" cy="213386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600197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600197 w 1654629"/>
              <a:gd name="connsiteY3" fmla="*/ 0 h 2002971"/>
              <a:gd name="connsiteX0" fmla="*/ 1605484 w 1654629"/>
              <a:gd name="connsiteY0" fmla="*/ 0 h 2007224"/>
              <a:gd name="connsiteX1" fmla="*/ 0 w 1654629"/>
              <a:gd name="connsiteY1" fmla="*/ 2007224 h 2007224"/>
              <a:gd name="connsiteX2" fmla="*/ 1654629 w 1654629"/>
              <a:gd name="connsiteY2" fmla="*/ 853338 h 2007224"/>
              <a:gd name="connsiteX3" fmla="*/ 1605484 w 1654629"/>
              <a:gd name="connsiteY3" fmla="*/ 0 h 2007224"/>
              <a:gd name="connsiteX0" fmla="*/ 1605484 w 1612337"/>
              <a:gd name="connsiteY0" fmla="*/ 0 h 2007224"/>
              <a:gd name="connsiteX1" fmla="*/ 0 w 1612337"/>
              <a:gd name="connsiteY1" fmla="*/ 2007224 h 2007224"/>
              <a:gd name="connsiteX2" fmla="*/ 1612337 w 1612337"/>
              <a:gd name="connsiteY2" fmla="*/ 870350 h 2007224"/>
              <a:gd name="connsiteX3" fmla="*/ 1605484 w 1612337"/>
              <a:gd name="connsiteY3" fmla="*/ 0 h 200722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04470 h 2041344"/>
              <a:gd name="connsiteX3" fmla="*/ 1605484 w 1612337"/>
              <a:gd name="connsiteY3" fmla="*/ 0 h 204134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11293 h 2041344"/>
              <a:gd name="connsiteX3" fmla="*/ 1605484 w 1612337"/>
              <a:gd name="connsiteY3" fmla="*/ 0 h 2041344"/>
              <a:gd name="connsiteX0" fmla="*/ 1613967 w 1614481"/>
              <a:gd name="connsiteY0" fmla="*/ 0 h 2051579"/>
              <a:gd name="connsiteX1" fmla="*/ 0 w 1614481"/>
              <a:gd name="connsiteY1" fmla="*/ 2051579 h 2051579"/>
              <a:gd name="connsiteX2" fmla="*/ 1612337 w 1614481"/>
              <a:gd name="connsiteY2" fmla="*/ 921528 h 2051579"/>
              <a:gd name="connsiteX3" fmla="*/ 1613967 w 1614481"/>
              <a:gd name="connsiteY3" fmla="*/ 0 h 2051579"/>
              <a:gd name="connsiteX0" fmla="*/ 1597003 w 1612337"/>
              <a:gd name="connsiteY0" fmla="*/ 0 h 2048168"/>
              <a:gd name="connsiteX1" fmla="*/ 0 w 1612337"/>
              <a:gd name="connsiteY1" fmla="*/ 2048168 h 2048168"/>
              <a:gd name="connsiteX2" fmla="*/ 1612337 w 1612337"/>
              <a:gd name="connsiteY2" fmla="*/ 918117 h 2048168"/>
              <a:gd name="connsiteX3" fmla="*/ 1597003 w 1612337"/>
              <a:gd name="connsiteY3" fmla="*/ 0 h 2048168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3352 h 2043403"/>
              <a:gd name="connsiteX3" fmla="*/ 1600839 w 1612337"/>
              <a:gd name="connsiteY3" fmla="*/ 0 h 2043403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5735 h 2043403"/>
              <a:gd name="connsiteX3" fmla="*/ 1600839 w 1612337"/>
              <a:gd name="connsiteY3" fmla="*/ 0 h 2043403"/>
              <a:gd name="connsiteX0" fmla="*/ 1598829 w 1610327"/>
              <a:gd name="connsiteY0" fmla="*/ 0 h 2068370"/>
              <a:gd name="connsiteX1" fmla="*/ 0 w 1610327"/>
              <a:gd name="connsiteY1" fmla="*/ 2068370 h 2068370"/>
              <a:gd name="connsiteX2" fmla="*/ 1610327 w 1610327"/>
              <a:gd name="connsiteY2" fmla="*/ 915735 h 2068370"/>
              <a:gd name="connsiteX3" fmla="*/ 1598829 w 1610327"/>
              <a:gd name="connsiteY3" fmla="*/ 0 h 206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327" h="2068370">
                <a:moveTo>
                  <a:pt x="1598829" y="0"/>
                </a:moveTo>
                <a:lnTo>
                  <a:pt x="0" y="2068370"/>
                </a:lnTo>
                <a:lnTo>
                  <a:pt x="1610327" y="915735"/>
                </a:lnTo>
                <a:cubicBezTo>
                  <a:pt x="1608043" y="625618"/>
                  <a:pt x="1601113" y="290117"/>
                  <a:pt x="1598829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Freeform 59">
            <a:extLst>
              <a:ext uri="{FF2B5EF4-FFF2-40B4-BE49-F238E27FC236}">
                <a16:creationId xmlns:a16="http://schemas.microsoft.com/office/drawing/2014/main" id="{A01939B5-50A6-48E7-AD7B-77D5F039497F}"/>
              </a:ext>
            </a:extLst>
          </p:cNvPr>
          <p:cNvSpPr/>
          <p:nvPr/>
        </p:nvSpPr>
        <p:spPr>
          <a:xfrm flipV="1">
            <a:off x="2807369" y="3936415"/>
            <a:ext cx="2047004" cy="1029679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06525"/>
              <a:gd name="connsiteY0" fmla="*/ 0 h 979713"/>
              <a:gd name="connsiteX1" fmla="*/ 0 w 1606525"/>
              <a:gd name="connsiteY1" fmla="*/ 979713 h 979713"/>
              <a:gd name="connsiteX2" fmla="*/ 1606422 w 1606525"/>
              <a:gd name="connsiteY2" fmla="*/ 910146 h 979713"/>
              <a:gd name="connsiteX3" fmla="*/ 1603149 w 1606525"/>
              <a:gd name="connsiteY3" fmla="*/ 0 h 979713"/>
              <a:gd name="connsiteX0" fmla="*/ 1603149 w 1603149"/>
              <a:gd name="connsiteY0" fmla="*/ 0 h 979713"/>
              <a:gd name="connsiteX1" fmla="*/ 0 w 1603149"/>
              <a:gd name="connsiteY1" fmla="*/ 979713 h 979713"/>
              <a:gd name="connsiteX2" fmla="*/ 1601135 w 1603149"/>
              <a:gd name="connsiteY2" fmla="*/ 914399 h 979713"/>
              <a:gd name="connsiteX3" fmla="*/ 1603149 w 1603149"/>
              <a:gd name="connsiteY3" fmla="*/ 0 h 979713"/>
              <a:gd name="connsiteX0" fmla="*/ 1608435 w 1608435"/>
              <a:gd name="connsiteY0" fmla="*/ 0 h 988219"/>
              <a:gd name="connsiteX1" fmla="*/ 0 w 1608435"/>
              <a:gd name="connsiteY1" fmla="*/ 988219 h 988219"/>
              <a:gd name="connsiteX2" fmla="*/ 1601135 w 1608435"/>
              <a:gd name="connsiteY2" fmla="*/ 922905 h 988219"/>
              <a:gd name="connsiteX3" fmla="*/ 1608435 w 1608435"/>
              <a:gd name="connsiteY3" fmla="*/ 0 h 988219"/>
              <a:gd name="connsiteX0" fmla="*/ 1591471 w 1601183"/>
              <a:gd name="connsiteY0" fmla="*/ 0 h 991631"/>
              <a:gd name="connsiteX1" fmla="*/ 0 w 1601183"/>
              <a:gd name="connsiteY1" fmla="*/ 991631 h 991631"/>
              <a:gd name="connsiteX2" fmla="*/ 1601135 w 1601183"/>
              <a:gd name="connsiteY2" fmla="*/ 926317 h 991631"/>
              <a:gd name="connsiteX3" fmla="*/ 1591471 w 1601183"/>
              <a:gd name="connsiteY3" fmla="*/ 0 h 991631"/>
              <a:gd name="connsiteX0" fmla="*/ 1587230 w 1601171"/>
              <a:gd name="connsiteY0" fmla="*/ 0 h 991631"/>
              <a:gd name="connsiteX1" fmla="*/ 0 w 1601171"/>
              <a:gd name="connsiteY1" fmla="*/ 991631 h 991631"/>
              <a:gd name="connsiteX2" fmla="*/ 1601135 w 1601171"/>
              <a:gd name="connsiteY2" fmla="*/ 926317 h 991631"/>
              <a:gd name="connsiteX3" fmla="*/ 1587230 w 1601171"/>
              <a:gd name="connsiteY3" fmla="*/ 0 h 991631"/>
              <a:gd name="connsiteX0" fmla="*/ 1587230 w 1601170"/>
              <a:gd name="connsiteY0" fmla="*/ 0 h 988219"/>
              <a:gd name="connsiteX1" fmla="*/ 0 w 1601170"/>
              <a:gd name="connsiteY1" fmla="*/ 988219 h 988219"/>
              <a:gd name="connsiteX2" fmla="*/ 1601135 w 1601170"/>
              <a:gd name="connsiteY2" fmla="*/ 922905 h 988219"/>
              <a:gd name="connsiteX3" fmla="*/ 1587230 w 1601170"/>
              <a:gd name="connsiteY3" fmla="*/ 0 h 988219"/>
              <a:gd name="connsiteX0" fmla="*/ 1587230 w 1601170"/>
              <a:gd name="connsiteY0" fmla="*/ 0 h 991631"/>
              <a:gd name="connsiteX1" fmla="*/ 0 w 1601170"/>
              <a:gd name="connsiteY1" fmla="*/ 991631 h 991631"/>
              <a:gd name="connsiteX2" fmla="*/ 1601135 w 1601170"/>
              <a:gd name="connsiteY2" fmla="*/ 926317 h 991631"/>
              <a:gd name="connsiteX3" fmla="*/ 1587230 w 1601170"/>
              <a:gd name="connsiteY3" fmla="*/ 0 h 991631"/>
              <a:gd name="connsiteX0" fmla="*/ 1589240 w 1603180"/>
              <a:gd name="connsiteY0" fmla="*/ 0 h 949187"/>
              <a:gd name="connsiteX1" fmla="*/ 0 w 1603180"/>
              <a:gd name="connsiteY1" fmla="*/ 949187 h 949187"/>
              <a:gd name="connsiteX2" fmla="*/ 1603145 w 1603180"/>
              <a:gd name="connsiteY2" fmla="*/ 926317 h 949187"/>
              <a:gd name="connsiteX3" fmla="*/ 1589240 w 1603180"/>
              <a:gd name="connsiteY3" fmla="*/ 0 h 949187"/>
              <a:gd name="connsiteX0" fmla="*/ 1589240 w 1603180"/>
              <a:gd name="connsiteY0" fmla="*/ 0 h 954181"/>
              <a:gd name="connsiteX1" fmla="*/ 0 w 1603180"/>
              <a:gd name="connsiteY1" fmla="*/ 954181 h 954181"/>
              <a:gd name="connsiteX2" fmla="*/ 1603145 w 1603180"/>
              <a:gd name="connsiteY2" fmla="*/ 926317 h 954181"/>
              <a:gd name="connsiteX3" fmla="*/ 1589240 w 1603180"/>
              <a:gd name="connsiteY3" fmla="*/ 0 h 954181"/>
              <a:gd name="connsiteX0" fmla="*/ 1591249 w 1605189"/>
              <a:gd name="connsiteY0" fmla="*/ 0 h 956677"/>
              <a:gd name="connsiteX1" fmla="*/ 0 w 1605189"/>
              <a:gd name="connsiteY1" fmla="*/ 956677 h 956677"/>
              <a:gd name="connsiteX2" fmla="*/ 1605154 w 1605189"/>
              <a:gd name="connsiteY2" fmla="*/ 926317 h 956677"/>
              <a:gd name="connsiteX3" fmla="*/ 1591249 w 1605189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2812 h 956677"/>
              <a:gd name="connsiteX3" fmla="*/ 1591249 w 1601181"/>
              <a:gd name="connsiteY3" fmla="*/ 0 h 956677"/>
              <a:gd name="connsiteX0" fmla="*/ 1591249 w 1607194"/>
              <a:gd name="connsiteY0" fmla="*/ 0 h 956677"/>
              <a:gd name="connsiteX1" fmla="*/ 0 w 1607194"/>
              <a:gd name="connsiteY1" fmla="*/ 956677 h 956677"/>
              <a:gd name="connsiteX2" fmla="*/ 1607163 w 1607194"/>
              <a:gd name="connsiteY2" fmla="*/ 892812 h 956677"/>
              <a:gd name="connsiteX3" fmla="*/ 1591249 w 1607194"/>
              <a:gd name="connsiteY3" fmla="*/ 0 h 956677"/>
              <a:gd name="connsiteX0" fmla="*/ 1591249 w 1603184"/>
              <a:gd name="connsiteY0" fmla="*/ 0 h 956677"/>
              <a:gd name="connsiteX1" fmla="*/ 0 w 1603184"/>
              <a:gd name="connsiteY1" fmla="*/ 956677 h 956677"/>
              <a:gd name="connsiteX2" fmla="*/ 1603144 w 1603184"/>
              <a:gd name="connsiteY2" fmla="*/ 890420 h 956677"/>
              <a:gd name="connsiteX3" fmla="*/ 1591249 w 1603184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0420 h 956677"/>
              <a:gd name="connsiteX3" fmla="*/ 1591249 w 1601181"/>
              <a:gd name="connsiteY3" fmla="*/ 0 h 956677"/>
              <a:gd name="connsiteX0" fmla="*/ 1591249 w 1597184"/>
              <a:gd name="connsiteY0" fmla="*/ 0 h 956677"/>
              <a:gd name="connsiteX1" fmla="*/ 0 w 1597184"/>
              <a:gd name="connsiteY1" fmla="*/ 956677 h 956677"/>
              <a:gd name="connsiteX2" fmla="*/ 1597114 w 1597184"/>
              <a:gd name="connsiteY2" fmla="*/ 890420 h 956677"/>
              <a:gd name="connsiteX3" fmla="*/ 1591249 w 1597184"/>
              <a:gd name="connsiteY3" fmla="*/ 0 h 956677"/>
              <a:gd name="connsiteX0" fmla="*/ 1593652 w 1597214"/>
              <a:gd name="connsiteY0" fmla="*/ 0 h 956677"/>
              <a:gd name="connsiteX1" fmla="*/ 0 w 1597214"/>
              <a:gd name="connsiteY1" fmla="*/ 956677 h 956677"/>
              <a:gd name="connsiteX2" fmla="*/ 1597114 w 1597214"/>
              <a:gd name="connsiteY2" fmla="*/ 890420 h 956677"/>
              <a:gd name="connsiteX3" fmla="*/ 1593652 w 1597214"/>
              <a:gd name="connsiteY3" fmla="*/ 0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214" h="956677">
                <a:moveTo>
                  <a:pt x="1593652" y="0"/>
                </a:moveTo>
                <a:lnTo>
                  <a:pt x="0" y="956677"/>
                </a:lnTo>
                <a:lnTo>
                  <a:pt x="1597114" y="890420"/>
                </a:lnTo>
                <a:cubicBezTo>
                  <a:pt x="1597995" y="585620"/>
                  <a:pt x="1592771" y="304800"/>
                  <a:pt x="159365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85000"/>
                </a:schemeClr>
              </a:gs>
              <a:gs pos="100000">
                <a:schemeClr val="accent2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93ADE2-4583-47A0-AA5F-BED3323F97BD}"/>
              </a:ext>
            </a:extLst>
          </p:cNvPr>
          <p:cNvSpPr txBox="1"/>
          <p:nvPr/>
        </p:nvSpPr>
        <p:spPr>
          <a:xfrm>
            <a:off x="6148014" y="1829859"/>
            <a:ext cx="5245190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Home</a:t>
            </a:r>
            <a:endParaRPr lang="ko-KR" altLang="en-US" sz="60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8F17F7-036C-4673-B214-3E259ECB491A}"/>
              </a:ext>
            </a:extLst>
          </p:cNvPr>
          <p:cNvSpPr txBox="1"/>
          <p:nvPr/>
        </p:nvSpPr>
        <p:spPr>
          <a:xfrm>
            <a:off x="6148014" y="2927979"/>
            <a:ext cx="5245190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Login</a:t>
            </a:r>
            <a:endParaRPr lang="ko-KR" altLang="en-US" sz="60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F65BC-A9C5-434E-9FA0-6BCD0CE89C86}"/>
              </a:ext>
            </a:extLst>
          </p:cNvPr>
          <p:cNvSpPr txBox="1"/>
          <p:nvPr/>
        </p:nvSpPr>
        <p:spPr>
          <a:xfrm>
            <a:off x="6148014" y="4025474"/>
            <a:ext cx="5245190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Register</a:t>
            </a:r>
            <a:endParaRPr lang="ko-KR" altLang="en-US" sz="60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05A116-24BA-4F4F-A848-39EAF8FD96D8}"/>
              </a:ext>
            </a:extLst>
          </p:cNvPr>
          <p:cNvGrpSpPr/>
          <p:nvPr/>
        </p:nvGrpSpPr>
        <p:grpSpPr>
          <a:xfrm flipH="1">
            <a:off x="922995" y="1635574"/>
            <a:ext cx="1618448" cy="4601681"/>
            <a:chOff x="9855906" y="1144710"/>
            <a:chExt cx="1908906" cy="5427531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A12EA7-A386-43A3-B45B-4924FF87C968}"/>
                </a:ext>
              </a:extLst>
            </p:cNvPr>
            <p:cNvSpPr/>
            <p:nvPr/>
          </p:nvSpPr>
          <p:spPr>
            <a:xfrm flipH="1">
              <a:off x="9884349" y="3396339"/>
              <a:ext cx="1449514" cy="3175902"/>
            </a:xfrm>
            <a:custGeom>
              <a:avLst/>
              <a:gdLst>
                <a:gd name="connsiteX0" fmla="*/ 1304660 w 1831086"/>
                <a:gd name="connsiteY0" fmla="*/ 1554179 h 4011930"/>
                <a:gd name="connsiteX1" fmla="*/ 1220992 w 1831086"/>
                <a:gd name="connsiteY1" fmla="*/ 2856514 h 4011930"/>
                <a:gd name="connsiteX2" fmla="*/ 1216191 w 1831086"/>
                <a:gd name="connsiteY2" fmla="*/ 2967613 h 4011930"/>
                <a:gd name="connsiteX3" fmla="*/ 1234708 w 1831086"/>
                <a:gd name="connsiteY3" fmla="*/ 3161695 h 4011930"/>
                <a:gd name="connsiteX4" fmla="*/ 1294373 w 1831086"/>
                <a:gd name="connsiteY4" fmla="*/ 3304341 h 4011930"/>
                <a:gd name="connsiteX5" fmla="*/ 1413016 w 1831086"/>
                <a:gd name="connsiteY5" fmla="*/ 3487450 h 4011930"/>
                <a:gd name="connsiteX6" fmla="*/ 1618756 w 1831086"/>
                <a:gd name="connsiteY6" fmla="*/ 3602664 h 4011930"/>
                <a:gd name="connsiteX7" fmla="*/ 1779919 w 1831086"/>
                <a:gd name="connsiteY7" fmla="*/ 3664386 h 4011930"/>
                <a:gd name="connsiteX8" fmla="*/ 1827239 w 1831086"/>
                <a:gd name="connsiteY8" fmla="*/ 3761770 h 4011930"/>
                <a:gd name="connsiteX9" fmla="*/ 1823810 w 1831086"/>
                <a:gd name="connsiteY9" fmla="*/ 3772057 h 4011930"/>
                <a:gd name="connsiteX10" fmla="*/ 1797064 w 1831086"/>
                <a:gd name="connsiteY10" fmla="*/ 3795374 h 4011930"/>
                <a:gd name="connsiteX11" fmla="*/ 1795692 w 1831086"/>
                <a:gd name="connsiteY11" fmla="*/ 3797431 h 4011930"/>
                <a:gd name="connsiteX12" fmla="*/ 1506285 w 1831086"/>
                <a:gd name="connsiteY12" fmla="*/ 3813890 h 4011930"/>
                <a:gd name="connsiteX13" fmla="*/ 1244995 w 1831086"/>
                <a:gd name="connsiteY13" fmla="*/ 3784401 h 4011930"/>
                <a:gd name="connsiteX14" fmla="*/ 1169557 w 1831086"/>
                <a:gd name="connsiteY14" fmla="*/ 3729537 h 4011930"/>
                <a:gd name="connsiteX15" fmla="*/ 1153784 w 1831086"/>
                <a:gd name="connsiteY15" fmla="*/ 3777543 h 4011930"/>
                <a:gd name="connsiteX16" fmla="*/ 1066687 w 1831086"/>
                <a:gd name="connsiteY16" fmla="*/ 3787144 h 4011930"/>
                <a:gd name="connsiteX17" fmla="*/ 851346 w 1831086"/>
                <a:gd name="connsiteY17" fmla="*/ 3750797 h 4011930"/>
                <a:gd name="connsiteX18" fmla="*/ 821857 w 1831086"/>
                <a:gd name="connsiteY18" fmla="*/ 3593063 h 4011930"/>
                <a:gd name="connsiteX19" fmla="*/ 804712 w 1831086"/>
                <a:gd name="connsiteY19" fmla="*/ 3368120 h 4011930"/>
                <a:gd name="connsiteX20" fmla="*/ 784138 w 1831086"/>
                <a:gd name="connsiteY20" fmla="*/ 2921665 h 4011930"/>
                <a:gd name="connsiteX21" fmla="*/ 731331 w 1831086"/>
                <a:gd name="connsiteY21" fmla="*/ 2075387 h 4011930"/>
                <a:gd name="connsiteX22" fmla="*/ 688126 w 1831086"/>
                <a:gd name="connsiteY22" fmla="*/ 1612472 h 4011930"/>
                <a:gd name="connsiteX23" fmla="*/ 587313 w 1831086"/>
                <a:gd name="connsiteY23" fmla="*/ 2187173 h 4011930"/>
                <a:gd name="connsiteX24" fmla="*/ 557824 w 1831086"/>
                <a:gd name="connsiteY24" fmla="*/ 2378511 h 4011930"/>
                <a:gd name="connsiteX25" fmla="*/ 537935 w 1831086"/>
                <a:gd name="connsiteY25" fmla="*/ 2530073 h 4011930"/>
                <a:gd name="connsiteX26" fmla="*/ 538621 w 1831086"/>
                <a:gd name="connsiteY26" fmla="*/ 3224788 h 4011930"/>
                <a:gd name="connsiteX27" fmla="*/ 550280 w 1831086"/>
                <a:gd name="connsiteY27" fmla="*/ 3420927 h 4011930"/>
                <a:gd name="connsiteX28" fmla="*/ 528334 w 1831086"/>
                <a:gd name="connsiteY28" fmla="*/ 3635582 h 4011930"/>
                <a:gd name="connsiteX29" fmla="*/ 519419 w 1831086"/>
                <a:gd name="connsiteY29" fmla="*/ 3728165 h 4011930"/>
                <a:gd name="connsiteX30" fmla="*/ 568111 w 1831086"/>
                <a:gd name="connsiteY30" fmla="*/ 3818005 h 4011930"/>
                <a:gd name="connsiteX31" fmla="*/ 568796 w 1831086"/>
                <a:gd name="connsiteY31" fmla="*/ 3986712 h 4011930"/>
                <a:gd name="connsiteX32" fmla="*/ 500216 w 1831086"/>
                <a:gd name="connsiteY32" fmla="*/ 4008658 h 4011930"/>
                <a:gd name="connsiteX33" fmla="*/ 368543 w 1831086"/>
                <a:gd name="connsiteY33" fmla="*/ 4011401 h 4011930"/>
                <a:gd name="connsiteX34" fmla="*/ 116854 w 1831086"/>
                <a:gd name="connsiteY34" fmla="*/ 3837893 h 4011930"/>
                <a:gd name="connsiteX35" fmla="*/ 116168 w 1831086"/>
                <a:gd name="connsiteY35" fmla="*/ 3700733 h 4011930"/>
                <a:gd name="connsiteX36" fmla="*/ 13984 w 1831086"/>
                <a:gd name="connsiteY36" fmla="*/ 3615694 h 4011930"/>
                <a:gd name="connsiteX37" fmla="*/ 8498 w 1831086"/>
                <a:gd name="connsiteY37" fmla="*/ 3427785 h 4011930"/>
                <a:gd name="connsiteX38" fmla="*/ 19471 w 1831086"/>
                <a:gd name="connsiteY38" fmla="*/ 2896976 h 4011930"/>
                <a:gd name="connsiteX39" fmla="*/ 96280 w 1831086"/>
                <a:gd name="connsiteY39" fmla="*/ 1501372 h 4011930"/>
                <a:gd name="connsiteX40" fmla="*/ 172404 w 1831086"/>
                <a:gd name="connsiteY40" fmla="*/ 607775 h 4011930"/>
                <a:gd name="connsiteX41" fmla="*/ 213552 w 1831086"/>
                <a:gd name="connsiteY41" fmla="*/ 216183 h 4011930"/>
                <a:gd name="connsiteX42" fmla="*/ 247156 w 1831086"/>
                <a:gd name="connsiteY42" fmla="*/ 17987 h 4011930"/>
                <a:gd name="connsiteX43" fmla="*/ 950101 w 1831086"/>
                <a:gd name="connsiteY43" fmla="*/ 18673 h 4011930"/>
                <a:gd name="connsiteX44" fmla="*/ 982334 w 1831086"/>
                <a:gd name="connsiteY44" fmla="*/ 9758 h 4011930"/>
                <a:gd name="connsiteX45" fmla="*/ 1121551 w 1831086"/>
                <a:gd name="connsiteY45" fmla="*/ 156 h 4011930"/>
                <a:gd name="connsiteX46" fmla="*/ 1299859 w 1831086"/>
                <a:gd name="connsiteY46" fmla="*/ 26903 h 4011930"/>
                <a:gd name="connsiteX47" fmla="*/ 1304660 w 1831086"/>
                <a:gd name="connsiteY47" fmla="*/ 1554179 h 4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831086" h="4011930">
                  <a:moveTo>
                    <a:pt x="1304660" y="1554179"/>
                  </a:moveTo>
                  <a:cubicBezTo>
                    <a:pt x="1273799" y="2008179"/>
                    <a:pt x="1218935" y="2403200"/>
                    <a:pt x="1220992" y="2856514"/>
                  </a:cubicBezTo>
                  <a:cubicBezTo>
                    <a:pt x="1220992" y="2862000"/>
                    <a:pt x="1216191" y="2962127"/>
                    <a:pt x="1216191" y="2967613"/>
                  </a:cubicBezTo>
                  <a:cubicBezTo>
                    <a:pt x="1218935" y="3019048"/>
                    <a:pt x="1233336" y="3123290"/>
                    <a:pt x="1234708" y="3161695"/>
                  </a:cubicBezTo>
                  <a:cubicBezTo>
                    <a:pt x="1238137" y="3242619"/>
                    <a:pt x="1254596" y="3217244"/>
                    <a:pt x="1294373" y="3304341"/>
                  </a:cubicBezTo>
                  <a:cubicBezTo>
                    <a:pt x="1330034" y="3382522"/>
                    <a:pt x="1368439" y="3414755"/>
                    <a:pt x="1413016" y="3487450"/>
                  </a:cubicBezTo>
                  <a:cubicBezTo>
                    <a:pt x="1457593" y="3560144"/>
                    <a:pt x="1539203" y="3582090"/>
                    <a:pt x="1618756" y="3602664"/>
                  </a:cubicBezTo>
                  <a:cubicBezTo>
                    <a:pt x="1685279" y="3619123"/>
                    <a:pt x="1713396" y="3647241"/>
                    <a:pt x="1779919" y="3664386"/>
                  </a:cubicBezTo>
                  <a:cubicBezTo>
                    <a:pt x="1819010" y="3677416"/>
                    <a:pt x="1843013" y="3730909"/>
                    <a:pt x="1827239" y="3761770"/>
                  </a:cubicBezTo>
                  <a:lnTo>
                    <a:pt x="1823810" y="3772057"/>
                  </a:lnTo>
                  <a:cubicBezTo>
                    <a:pt x="1821067" y="3785087"/>
                    <a:pt x="1797064" y="3795374"/>
                    <a:pt x="1797064" y="3795374"/>
                  </a:cubicBezTo>
                  <a:lnTo>
                    <a:pt x="1795692" y="3797431"/>
                  </a:lnTo>
                  <a:cubicBezTo>
                    <a:pt x="1786777" y="3815262"/>
                    <a:pt x="1517943" y="3820063"/>
                    <a:pt x="1506285" y="3813890"/>
                  </a:cubicBezTo>
                  <a:cubicBezTo>
                    <a:pt x="1424675" y="3805661"/>
                    <a:pt x="1244995" y="3784401"/>
                    <a:pt x="1244995" y="3784401"/>
                  </a:cubicBezTo>
                  <a:cubicBezTo>
                    <a:pt x="1244309" y="3781658"/>
                    <a:pt x="1241566" y="3726108"/>
                    <a:pt x="1169557" y="3729537"/>
                  </a:cubicBezTo>
                  <a:cubicBezTo>
                    <a:pt x="1144183" y="3730909"/>
                    <a:pt x="1170243" y="3765199"/>
                    <a:pt x="1153784" y="3777543"/>
                  </a:cubicBezTo>
                  <a:cubicBezTo>
                    <a:pt x="1135267" y="3791259"/>
                    <a:pt x="1089319" y="3787830"/>
                    <a:pt x="1066687" y="3787144"/>
                  </a:cubicBezTo>
                  <a:cubicBezTo>
                    <a:pt x="1026225" y="3785773"/>
                    <a:pt x="849289" y="3803603"/>
                    <a:pt x="851346" y="3750797"/>
                  </a:cubicBezTo>
                  <a:cubicBezTo>
                    <a:pt x="856147" y="3690446"/>
                    <a:pt x="814313" y="3649298"/>
                    <a:pt x="821857" y="3593063"/>
                  </a:cubicBezTo>
                  <a:cubicBezTo>
                    <a:pt x="830772" y="3525854"/>
                    <a:pt x="790996" y="3438758"/>
                    <a:pt x="804712" y="3368120"/>
                  </a:cubicBezTo>
                  <a:cubicBezTo>
                    <a:pt x="813627" y="3324915"/>
                    <a:pt x="795796" y="3063625"/>
                    <a:pt x="784138" y="2921665"/>
                  </a:cubicBezTo>
                  <a:cubicBezTo>
                    <a:pt x="761506" y="2637058"/>
                    <a:pt x="753962" y="2359994"/>
                    <a:pt x="731331" y="2075387"/>
                  </a:cubicBezTo>
                  <a:cubicBezTo>
                    <a:pt x="727216" y="2023952"/>
                    <a:pt x="688126" y="1623445"/>
                    <a:pt x="688126" y="1612472"/>
                  </a:cubicBezTo>
                  <a:cubicBezTo>
                    <a:pt x="670981" y="1621387"/>
                    <a:pt x="587999" y="2181001"/>
                    <a:pt x="587313" y="2187173"/>
                  </a:cubicBezTo>
                  <a:cubicBezTo>
                    <a:pt x="559195" y="2231750"/>
                    <a:pt x="564682" y="2326390"/>
                    <a:pt x="557824" y="2378511"/>
                  </a:cubicBezTo>
                  <a:cubicBezTo>
                    <a:pt x="557824" y="2427889"/>
                    <a:pt x="544108" y="2480695"/>
                    <a:pt x="537935" y="2530073"/>
                  </a:cubicBezTo>
                  <a:cubicBezTo>
                    <a:pt x="507760" y="2759816"/>
                    <a:pt x="525591" y="2995045"/>
                    <a:pt x="538621" y="3224788"/>
                  </a:cubicBezTo>
                  <a:cubicBezTo>
                    <a:pt x="542736" y="3289939"/>
                    <a:pt x="546165" y="3355776"/>
                    <a:pt x="550280" y="3420927"/>
                  </a:cubicBezTo>
                  <a:cubicBezTo>
                    <a:pt x="553023" y="3470305"/>
                    <a:pt x="570168" y="3603350"/>
                    <a:pt x="528334" y="3635582"/>
                  </a:cubicBezTo>
                  <a:cubicBezTo>
                    <a:pt x="474842" y="3676730"/>
                    <a:pt x="477585" y="3669872"/>
                    <a:pt x="519419" y="3728165"/>
                  </a:cubicBezTo>
                  <a:cubicBezTo>
                    <a:pt x="539307" y="3756283"/>
                    <a:pt x="552337" y="3787830"/>
                    <a:pt x="568111" y="3818005"/>
                  </a:cubicBezTo>
                  <a:cubicBezTo>
                    <a:pt x="590056" y="3858467"/>
                    <a:pt x="640120" y="3975053"/>
                    <a:pt x="568796" y="3986712"/>
                  </a:cubicBezTo>
                  <a:cubicBezTo>
                    <a:pt x="537935" y="3999742"/>
                    <a:pt x="537935" y="3999742"/>
                    <a:pt x="500216" y="4008658"/>
                  </a:cubicBezTo>
                  <a:cubicBezTo>
                    <a:pt x="467298" y="4016201"/>
                    <a:pt x="401461" y="4014830"/>
                    <a:pt x="368543" y="4011401"/>
                  </a:cubicBezTo>
                  <a:cubicBezTo>
                    <a:pt x="267730" y="4000428"/>
                    <a:pt x="118226" y="3964081"/>
                    <a:pt x="116854" y="3837893"/>
                  </a:cubicBezTo>
                  <a:cubicBezTo>
                    <a:pt x="116168" y="3792631"/>
                    <a:pt x="124398" y="3745996"/>
                    <a:pt x="116168" y="3700733"/>
                  </a:cubicBezTo>
                  <a:cubicBezTo>
                    <a:pt x="107253" y="3652727"/>
                    <a:pt x="40045" y="3654785"/>
                    <a:pt x="13984" y="3615694"/>
                  </a:cubicBezTo>
                  <a:cubicBezTo>
                    <a:pt x="-15505" y="3569746"/>
                    <a:pt x="11241" y="3481963"/>
                    <a:pt x="8498" y="3427785"/>
                  </a:cubicBezTo>
                  <a:cubicBezTo>
                    <a:pt x="-2475" y="3250849"/>
                    <a:pt x="9869" y="3073912"/>
                    <a:pt x="19471" y="2896976"/>
                  </a:cubicBezTo>
                  <a:cubicBezTo>
                    <a:pt x="44159" y="2432003"/>
                    <a:pt x="59933" y="1965659"/>
                    <a:pt x="96280" y="1501372"/>
                  </a:cubicBezTo>
                  <a:cubicBezTo>
                    <a:pt x="119597" y="1203736"/>
                    <a:pt x="144286" y="905412"/>
                    <a:pt x="172404" y="607775"/>
                  </a:cubicBezTo>
                  <a:cubicBezTo>
                    <a:pt x="184748" y="477473"/>
                    <a:pt x="197779" y="346485"/>
                    <a:pt x="213552" y="216183"/>
                  </a:cubicBezTo>
                  <a:cubicBezTo>
                    <a:pt x="221096" y="154461"/>
                    <a:pt x="220410" y="75594"/>
                    <a:pt x="247156" y="17987"/>
                  </a:cubicBezTo>
                  <a:cubicBezTo>
                    <a:pt x="248528" y="14558"/>
                    <a:pt x="949415" y="22102"/>
                    <a:pt x="950101" y="18673"/>
                  </a:cubicBezTo>
                  <a:cubicBezTo>
                    <a:pt x="959017" y="9758"/>
                    <a:pt x="970675" y="10443"/>
                    <a:pt x="982334" y="9758"/>
                  </a:cubicBezTo>
                  <a:cubicBezTo>
                    <a:pt x="1028968" y="7014"/>
                    <a:pt x="1075603" y="3585"/>
                    <a:pt x="1121551" y="156"/>
                  </a:cubicBezTo>
                  <a:cubicBezTo>
                    <a:pt x="1139382" y="-1215"/>
                    <a:pt x="1286143" y="6329"/>
                    <a:pt x="1299859" y="26903"/>
                  </a:cubicBezTo>
                  <a:cubicBezTo>
                    <a:pt x="1298487" y="42676"/>
                    <a:pt x="1305345" y="1537034"/>
                    <a:pt x="1304660" y="155417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53E7E0-C117-4CE7-928D-4945D8F06F19}"/>
                </a:ext>
              </a:extLst>
            </p:cNvPr>
            <p:cNvSpPr/>
            <p:nvPr/>
          </p:nvSpPr>
          <p:spPr>
            <a:xfrm flipH="1">
              <a:off x="10400920" y="1840542"/>
              <a:ext cx="591749" cy="1563521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7F605EC-D7E3-4E88-AAA6-5FCFFC5094E7}"/>
                </a:ext>
              </a:extLst>
            </p:cNvPr>
            <p:cNvSpPr/>
            <p:nvPr/>
          </p:nvSpPr>
          <p:spPr>
            <a:xfrm flipH="1">
              <a:off x="9855906" y="1954549"/>
              <a:ext cx="722043" cy="2660158"/>
            </a:xfrm>
            <a:custGeom>
              <a:avLst/>
              <a:gdLst>
                <a:gd name="connsiteX0" fmla="*/ 0 w 912114"/>
                <a:gd name="connsiteY0" fmla="*/ 0 h 3360420"/>
                <a:gd name="connsiteX1" fmla="*/ 11659 w 912114"/>
                <a:gd name="connsiteY1" fmla="*/ 10287 h 3360420"/>
                <a:gd name="connsiteX2" fmla="*/ 32233 w 912114"/>
                <a:gd name="connsiteY2" fmla="*/ 99441 h 3360420"/>
                <a:gd name="connsiteX3" fmla="*/ 355244 w 912114"/>
                <a:gd name="connsiteY3" fmla="*/ 221513 h 3360420"/>
                <a:gd name="connsiteX4" fmla="*/ 639851 w 912114"/>
                <a:gd name="connsiteY4" fmla="*/ 691972 h 3360420"/>
                <a:gd name="connsiteX5" fmla="*/ 844220 w 912114"/>
                <a:gd name="connsiteY5" fmla="*/ 1599971 h 3360420"/>
                <a:gd name="connsiteX6" fmla="*/ 918286 w 912114"/>
                <a:gd name="connsiteY6" fmla="*/ 2125294 h 3360420"/>
                <a:gd name="connsiteX7" fmla="*/ 593903 w 912114"/>
                <a:gd name="connsiteY7" fmla="*/ 2111578 h 3360420"/>
                <a:gd name="connsiteX8" fmla="*/ 477317 w 912114"/>
                <a:gd name="connsiteY8" fmla="*/ 1719986 h 3360420"/>
                <a:gd name="connsiteX9" fmla="*/ 571271 w 912114"/>
                <a:gd name="connsiteY9" fmla="*/ 3339846 h 3360420"/>
                <a:gd name="connsiteX10" fmla="*/ 281178 w 912114"/>
                <a:gd name="connsiteY10" fmla="*/ 3367278 h 3360420"/>
                <a:gd name="connsiteX11" fmla="*/ 212598 w 912114"/>
                <a:gd name="connsiteY11" fmla="*/ 2028596 h 3360420"/>
                <a:gd name="connsiteX12" fmla="*/ 128245 w 912114"/>
                <a:gd name="connsiteY12" fmla="*/ 866851 h 3360420"/>
                <a:gd name="connsiteX13" fmla="*/ 0 w 912114"/>
                <a:gd name="connsiteY13" fmla="*/ 0 h 336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2114" h="3360420">
                  <a:moveTo>
                    <a:pt x="0" y="0"/>
                  </a:moveTo>
                  <a:cubicBezTo>
                    <a:pt x="12344" y="7544"/>
                    <a:pt x="11659" y="10287"/>
                    <a:pt x="11659" y="10287"/>
                  </a:cubicBezTo>
                  <a:lnTo>
                    <a:pt x="32233" y="99441"/>
                  </a:lnTo>
                  <a:cubicBezTo>
                    <a:pt x="32233" y="99441"/>
                    <a:pt x="237973" y="151562"/>
                    <a:pt x="355244" y="221513"/>
                  </a:cubicBezTo>
                  <a:cubicBezTo>
                    <a:pt x="472516" y="291465"/>
                    <a:pt x="619277" y="590474"/>
                    <a:pt x="639851" y="691972"/>
                  </a:cubicBezTo>
                  <a:cubicBezTo>
                    <a:pt x="660425" y="793471"/>
                    <a:pt x="799643" y="1282446"/>
                    <a:pt x="844220" y="1599971"/>
                  </a:cubicBezTo>
                  <a:cubicBezTo>
                    <a:pt x="888797" y="1917497"/>
                    <a:pt x="918286" y="2125294"/>
                    <a:pt x="918286" y="2125294"/>
                  </a:cubicBezTo>
                  <a:lnTo>
                    <a:pt x="593903" y="2111578"/>
                  </a:lnTo>
                  <a:lnTo>
                    <a:pt x="477317" y="1719986"/>
                  </a:lnTo>
                  <a:lnTo>
                    <a:pt x="571271" y="3339846"/>
                  </a:lnTo>
                  <a:lnTo>
                    <a:pt x="281178" y="3367278"/>
                  </a:lnTo>
                  <a:cubicBezTo>
                    <a:pt x="281178" y="3367278"/>
                    <a:pt x="236601" y="2406472"/>
                    <a:pt x="212598" y="2028596"/>
                  </a:cubicBezTo>
                  <a:cubicBezTo>
                    <a:pt x="188595" y="1654150"/>
                    <a:pt x="193396" y="1313993"/>
                    <a:pt x="128245" y="866851"/>
                  </a:cubicBezTo>
                  <a:cubicBezTo>
                    <a:pt x="81610" y="545211"/>
                    <a:pt x="5486" y="22014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8389362-70EB-4E0C-81B9-EB49AE547C4A}"/>
                </a:ext>
              </a:extLst>
            </p:cNvPr>
            <p:cNvSpPr/>
            <p:nvPr/>
          </p:nvSpPr>
          <p:spPr>
            <a:xfrm flipH="1">
              <a:off x="10485116" y="1158441"/>
              <a:ext cx="515745" cy="895767"/>
            </a:xfrm>
            <a:custGeom>
              <a:avLst/>
              <a:gdLst>
                <a:gd name="connsiteX0" fmla="*/ 622706 w 651510"/>
                <a:gd name="connsiteY0" fmla="*/ 160770 h 1131570"/>
                <a:gd name="connsiteX1" fmla="*/ 226314 w 651510"/>
                <a:gd name="connsiteY1" fmla="*/ 21553 h 1131570"/>
                <a:gd name="connsiteX2" fmla="*/ 23317 w 651510"/>
                <a:gd name="connsiteY2" fmla="*/ 235522 h 1131570"/>
                <a:gd name="connsiteX3" fmla="*/ 26746 w 651510"/>
                <a:gd name="connsiteY3" fmla="*/ 410401 h 1131570"/>
                <a:gd name="connsiteX4" fmla="*/ 0 w 651510"/>
                <a:gd name="connsiteY4" fmla="*/ 465951 h 1131570"/>
                <a:gd name="connsiteX5" fmla="*/ 74066 w 651510"/>
                <a:gd name="connsiteY5" fmla="*/ 652489 h 1131570"/>
                <a:gd name="connsiteX6" fmla="*/ 92583 w 651510"/>
                <a:gd name="connsiteY6" fmla="*/ 697751 h 1131570"/>
                <a:gd name="connsiteX7" fmla="*/ 73381 w 651510"/>
                <a:gd name="connsiteY7" fmla="*/ 863029 h 1131570"/>
                <a:gd name="connsiteX8" fmla="*/ 104242 w 651510"/>
                <a:gd name="connsiteY8" fmla="*/ 925437 h 1131570"/>
                <a:gd name="connsiteX9" fmla="*/ 306553 w 651510"/>
                <a:gd name="connsiteY9" fmla="*/ 1084543 h 1131570"/>
                <a:gd name="connsiteX10" fmla="*/ 367589 w 651510"/>
                <a:gd name="connsiteY10" fmla="*/ 1132549 h 1131570"/>
                <a:gd name="connsiteX11" fmla="*/ 434111 w 651510"/>
                <a:gd name="connsiteY11" fmla="*/ 1107860 h 1131570"/>
                <a:gd name="connsiteX12" fmla="*/ 517093 w 651510"/>
                <a:gd name="connsiteY12" fmla="*/ 959041 h 1131570"/>
                <a:gd name="connsiteX13" fmla="*/ 509549 w 651510"/>
                <a:gd name="connsiteY13" fmla="*/ 887032 h 1131570"/>
                <a:gd name="connsiteX14" fmla="*/ 643966 w 651510"/>
                <a:gd name="connsiteY14" fmla="*/ 576365 h 1131570"/>
                <a:gd name="connsiteX15" fmla="*/ 649453 w 651510"/>
                <a:gd name="connsiteY15" fmla="*/ 461150 h 1131570"/>
                <a:gd name="connsiteX16" fmla="*/ 622706 w 651510"/>
                <a:gd name="connsiteY16" fmla="*/ 160770 h 113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1510" h="1131570">
                  <a:moveTo>
                    <a:pt x="622706" y="160770"/>
                  </a:moveTo>
                  <a:cubicBezTo>
                    <a:pt x="554812" y="8522"/>
                    <a:pt x="386105" y="-29882"/>
                    <a:pt x="226314" y="21553"/>
                  </a:cubicBezTo>
                  <a:cubicBezTo>
                    <a:pt x="124130" y="54471"/>
                    <a:pt x="45949" y="123051"/>
                    <a:pt x="23317" y="235522"/>
                  </a:cubicBezTo>
                  <a:cubicBezTo>
                    <a:pt x="12344" y="289700"/>
                    <a:pt x="28118" y="410401"/>
                    <a:pt x="26746" y="410401"/>
                  </a:cubicBezTo>
                  <a:cubicBezTo>
                    <a:pt x="4115" y="413830"/>
                    <a:pt x="0" y="440576"/>
                    <a:pt x="0" y="465951"/>
                  </a:cubicBezTo>
                  <a:cubicBezTo>
                    <a:pt x="0" y="540017"/>
                    <a:pt x="20574" y="613398"/>
                    <a:pt x="74066" y="652489"/>
                  </a:cubicBezTo>
                  <a:cubicBezTo>
                    <a:pt x="89154" y="663461"/>
                    <a:pt x="93269" y="678549"/>
                    <a:pt x="92583" y="697751"/>
                  </a:cubicBezTo>
                  <a:cubicBezTo>
                    <a:pt x="89840" y="789649"/>
                    <a:pt x="72009" y="851371"/>
                    <a:pt x="73381" y="863029"/>
                  </a:cubicBezTo>
                  <a:cubicBezTo>
                    <a:pt x="70637" y="890461"/>
                    <a:pt x="82982" y="908978"/>
                    <a:pt x="104242" y="925437"/>
                  </a:cubicBezTo>
                  <a:cubicBezTo>
                    <a:pt x="171450" y="978244"/>
                    <a:pt x="240716" y="1030364"/>
                    <a:pt x="306553" y="1084543"/>
                  </a:cubicBezTo>
                  <a:cubicBezTo>
                    <a:pt x="316840" y="1092772"/>
                    <a:pt x="357988" y="1124319"/>
                    <a:pt x="367589" y="1132549"/>
                  </a:cubicBezTo>
                  <a:cubicBezTo>
                    <a:pt x="373075" y="1135978"/>
                    <a:pt x="416966" y="1144207"/>
                    <a:pt x="434111" y="1107860"/>
                  </a:cubicBezTo>
                  <a:cubicBezTo>
                    <a:pt x="460172" y="1052996"/>
                    <a:pt x="486232" y="1011848"/>
                    <a:pt x="517093" y="959041"/>
                  </a:cubicBezTo>
                  <a:cubicBezTo>
                    <a:pt x="517093" y="954926"/>
                    <a:pt x="481432" y="924751"/>
                    <a:pt x="509549" y="887032"/>
                  </a:cubicBezTo>
                  <a:cubicBezTo>
                    <a:pt x="565099" y="812966"/>
                    <a:pt x="637794" y="593510"/>
                    <a:pt x="643966" y="576365"/>
                  </a:cubicBezTo>
                  <a:cubicBezTo>
                    <a:pt x="655625" y="527673"/>
                    <a:pt x="643280" y="489954"/>
                    <a:pt x="649453" y="461150"/>
                  </a:cubicBezTo>
                  <a:cubicBezTo>
                    <a:pt x="665912" y="398743"/>
                    <a:pt x="659054" y="226607"/>
                    <a:pt x="622706" y="16077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C8788A-09F9-456D-A867-092053581955}"/>
                </a:ext>
              </a:extLst>
            </p:cNvPr>
            <p:cNvSpPr/>
            <p:nvPr/>
          </p:nvSpPr>
          <p:spPr>
            <a:xfrm flipH="1">
              <a:off x="10593150" y="1786253"/>
              <a:ext cx="276874" cy="271445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6241F90-C748-4266-BA11-0DC3F547AD00}"/>
                </a:ext>
              </a:extLst>
            </p:cNvPr>
            <p:cNvSpPr/>
            <p:nvPr/>
          </p:nvSpPr>
          <p:spPr>
            <a:xfrm flipH="1">
              <a:off x="9859845" y="3741599"/>
              <a:ext cx="228013" cy="407167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16E49AB-8131-4B4A-979F-E9E000076BC3}"/>
                </a:ext>
              </a:extLst>
            </p:cNvPr>
            <p:cNvSpPr/>
            <p:nvPr/>
          </p:nvSpPr>
          <p:spPr>
            <a:xfrm flipH="1">
              <a:off x="9869542" y="3583162"/>
              <a:ext cx="200869" cy="190011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A12E049-A1FC-45B4-AE0A-E2E854D097D8}"/>
                </a:ext>
              </a:extLst>
            </p:cNvPr>
            <p:cNvSpPr/>
            <p:nvPr/>
          </p:nvSpPr>
          <p:spPr>
            <a:xfrm flipH="1">
              <a:off x="10395539" y="2270153"/>
              <a:ext cx="114007" cy="244300"/>
            </a:xfrm>
            <a:custGeom>
              <a:avLst/>
              <a:gdLst>
                <a:gd name="connsiteX0" fmla="*/ 0 w 144018"/>
                <a:gd name="connsiteY0" fmla="*/ 4566 h 308610"/>
                <a:gd name="connsiteX1" fmla="*/ 19888 w 144018"/>
                <a:gd name="connsiteY1" fmla="*/ 7309 h 308610"/>
                <a:gd name="connsiteX2" fmla="*/ 28804 w 144018"/>
                <a:gd name="connsiteY2" fmla="*/ 73146 h 308610"/>
                <a:gd name="connsiteX3" fmla="*/ 75438 w 144018"/>
                <a:gd name="connsiteY3" fmla="*/ 239109 h 308610"/>
                <a:gd name="connsiteX4" fmla="*/ 104242 w 144018"/>
                <a:gd name="connsiteY4" fmla="*/ 280943 h 308610"/>
                <a:gd name="connsiteX5" fmla="*/ 143332 w 144018"/>
                <a:gd name="connsiteY5" fmla="*/ 297402 h 308610"/>
                <a:gd name="connsiteX6" fmla="*/ 143332 w 144018"/>
                <a:gd name="connsiteY6" fmla="*/ 314547 h 308610"/>
                <a:gd name="connsiteX7" fmla="*/ 60350 w 144018"/>
                <a:gd name="connsiteY7" fmla="*/ 243910 h 308610"/>
                <a:gd name="connsiteX8" fmla="*/ 4115 w 144018"/>
                <a:gd name="connsiteY8" fmla="*/ 29940 h 308610"/>
                <a:gd name="connsiteX9" fmla="*/ 0 w 144018"/>
                <a:gd name="connsiteY9" fmla="*/ 4566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18" h="308610">
                  <a:moveTo>
                    <a:pt x="0" y="4566"/>
                  </a:moveTo>
                  <a:cubicBezTo>
                    <a:pt x="9601" y="-3664"/>
                    <a:pt x="13716" y="451"/>
                    <a:pt x="19888" y="7309"/>
                  </a:cubicBezTo>
                  <a:cubicBezTo>
                    <a:pt x="21260" y="32684"/>
                    <a:pt x="24689" y="52572"/>
                    <a:pt x="28804" y="73146"/>
                  </a:cubicBezTo>
                  <a:cubicBezTo>
                    <a:pt x="40462" y="129381"/>
                    <a:pt x="58979" y="202762"/>
                    <a:pt x="75438" y="239109"/>
                  </a:cubicBezTo>
                  <a:cubicBezTo>
                    <a:pt x="80924" y="250082"/>
                    <a:pt x="97384" y="274085"/>
                    <a:pt x="104242" y="280943"/>
                  </a:cubicBezTo>
                  <a:cubicBezTo>
                    <a:pt x="114529" y="289173"/>
                    <a:pt x="128930" y="297402"/>
                    <a:pt x="143332" y="297402"/>
                  </a:cubicBezTo>
                  <a:cubicBezTo>
                    <a:pt x="148133" y="302889"/>
                    <a:pt x="148133" y="309061"/>
                    <a:pt x="143332" y="314547"/>
                  </a:cubicBezTo>
                  <a:cubicBezTo>
                    <a:pt x="102184" y="307004"/>
                    <a:pt x="76810" y="280257"/>
                    <a:pt x="60350" y="243910"/>
                  </a:cubicBezTo>
                  <a:cubicBezTo>
                    <a:pt x="31547" y="174644"/>
                    <a:pt x="14402" y="104007"/>
                    <a:pt x="4115" y="29940"/>
                  </a:cubicBezTo>
                  <a:cubicBezTo>
                    <a:pt x="3429" y="21711"/>
                    <a:pt x="2057" y="12110"/>
                    <a:pt x="0" y="45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BFB8B62-2C74-40D7-9258-633922AED198}"/>
                </a:ext>
              </a:extLst>
            </p:cNvPr>
            <p:cNvSpPr/>
            <p:nvPr/>
          </p:nvSpPr>
          <p:spPr>
            <a:xfrm flipH="1">
              <a:off x="10259273" y="2247709"/>
              <a:ext cx="59718" cy="244300"/>
            </a:xfrm>
            <a:custGeom>
              <a:avLst/>
              <a:gdLst>
                <a:gd name="connsiteX0" fmla="*/ 0 w 75438"/>
                <a:gd name="connsiteY0" fmla="*/ 9601 h 308610"/>
                <a:gd name="connsiteX1" fmla="*/ 17145 w 75438"/>
                <a:gd name="connsiteY1" fmla="*/ 0 h 308610"/>
                <a:gd name="connsiteX2" fmla="*/ 75438 w 75438"/>
                <a:gd name="connsiteY2" fmla="*/ 233858 h 308610"/>
                <a:gd name="connsiteX3" fmla="*/ 75438 w 75438"/>
                <a:gd name="connsiteY3" fmla="*/ 279121 h 308610"/>
                <a:gd name="connsiteX4" fmla="*/ 65151 w 75438"/>
                <a:gd name="connsiteY4" fmla="*/ 311353 h 308610"/>
                <a:gd name="connsiteX5" fmla="*/ 47320 w 75438"/>
                <a:gd name="connsiteY5" fmla="*/ 296951 h 308610"/>
                <a:gd name="connsiteX6" fmla="*/ 61722 w 75438"/>
                <a:gd name="connsiteY6" fmla="*/ 256489 h 308610"/>
                <a:gd name="connsiteX7" fmla="*/ 57607 w 75438"/>
                <a:gd name="connsiteY7" fmla="*/ 225628 h 308610"/>
                <a:gd name="connsiteX8" fmla="*/ 5487 w 75438"/>
                <a:gd name="connsiteY8" fmla="*/ 25375 h 308610"/>
                <a:gd name="connsiteX9" fmla="*/ 0 w 75438"/>
                <a:gd name="connsiteY9" fmla="*/ 9601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438" h="308610">
                  <a:moveTo>
                    <a:pt x="0" y="9601"/>
                  </a:moveTo>
                  <a:cubicBezTo>
                    <a:pt x="6172" y="3429"/>
                    <a:pt x="11659" y="6172"/>
                    <a:pt x="17145" y="0"/>
                  </a:cubicBezTo>
                  <a:cubicBezTo>
                    <a:pt x="45263" y="100127"/>
                    <a:pt x="62408" y="153619"/>
                    <a:pt x="75438" y="233858"/>
                  </a:cubicBezTo>
                  <a:cubicBezTo>
                    <a:pt x="78181" y="248945"/>
                    <a:pt x="78181" y="264033"/>
                    <a:pt x="75438" y="279121"/>
                  </a:cubicBezTo>
                  <a:cubicBezTo>
                    <a:pt x="71323" y="292837"/>
                    <a:pt x="69266" y="297637"/>
                    <a:pt x="65151" y="311353"/>
                  </a:cubicBezTo>
                  <a:cubicBezTo>
                    <a:pt x="56236" y="314782"/>
                    <a:pt x="53493" y="304495"/>
                    <a:pt x="47320" y="296951"/>
                  </a:cubicBezTo>
                  <a:cubicBezTo>
                    <a:pt x="58293" y="285979"/>
                    <a:pt x="61036" y="277749"/>
                    <a:pt x="61722" y="256489"/>
                  </a:cubicBezTo>
                  <a:cubicBezTo>
                    <a:pt x="59665" y="243459"/>
                    <a:pt x="60351" y="233172"/>
                    <a:pt x="57607" y="225628"/>
                  </a:cubicBezTo>
                  <a:cubicBezTo>
                    <a:pt x="44577" y="157734"/>
                    <a:pt x="28804" y="100127"/>
                    <a:pt x="5487" y="25375"/>
                  </a:cubicBezTo>
                  <a:cubicBezTo>
                    <a:pt x="4801" y="21946"/>
                    <a:pt x="2058" y="13030"/>
                    <a:pt x="0" y="960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BBB8D6E-D310-4057-846E-A435DA367520}"/>
                </a:ext>
              </a:extLst>
            </p:cNvPr>
            <p:cNvSpPr/>
            <p:nvPr/>
          </p:nvSpPr>
          <p:spPr>
            <a:xfrm flipH="1">
              <a:off x="10374365" y="2499739"/>
              <a:ext cx="21716" cy="21716"/>
            </a:xfrm>
            <a:custGeom>
              <a:avLst/>
              <a:gdLst>
                <a:gd name="connsiteX0" fmla="*/ 0 w 27432"/>
                <a:gd name="connsiteY0" fmla="*/ 24526 h 27432"/>
                <a:gd name="connsiteX1" fmla="*/ 0 w 27432"/>
                <a:gd name="connsiteY1" fmla="*/ 7381 h 27432"/>
                <a:gd name="connsiteX2" fmla="*/ 30861 w 27432"/>
                <a:gd name="connsiteY2" fmla="*/ 8067 h 27432"/>
                <a:gd name="connsiteX3" fmla="*/ 30861 w 27432"/>
                <a:gd name="connsiteY3" fmla="*/ 23154 h 27432"/>
                <a:gd name="connsiteX4" fmla="*/ 0 w 27432"/>
                <a:gd name="connsiteY4" fmla="*/ 24526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27432">
                  <a:moveTo>
                    <a:pt x="0" y="24526"/>
                  </a:moveTo>
                  <a:cubicBezTo>
                    <a:pt x="0" y="19040"/>
                    <a:pt x="0" y="12867"/>
                    <a:pt x="0" y="7381"/>
                  </a:cubicBezTo>
                  <a:cubicBezTo>
                    <a:pt x="10287" y="-2906"/>
                    <a:pt x="21260" y="-2220"/>
                    <a:pt x="30861" y="8067"/>
                  </a:cubicBezTo>
                  <a:cubicBezTo>
                    <a:pt x="35662" y="12867"/>
                    <a:pt x="34976" y="18354"/>
                    <a:pt x="30861" y="23154"/>
                  </a:cubicBezTo>
                  <a:cubicBezTo>
                    <a:pt x="21260" y="34127"/>
                    <a:pt x="10287" y="34127"/>
                    <a:pt x="0" y="2452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5F87A69-31CB-4241-9661-D02E2498E33C}"/>
                </a:ext>
              </a:extLst>
            </p:cNvPr>
            <p:cNvSpPr/>
            <p:nvPr/>
          </p:nvSpPr>
          <p:spPr>
            <a:xfrm flipH="1">
              <a:off x="10269294" y="2479523"/>
              <a:ext cx="27144" cy="27144"/>
            </a:xfrm>
            <a:custGeom>
              <a:avLst/>
              <a:gdLst>
                <a:gd name="connsiteX0" fmla="*/ 16088 w 34290"/>
                <a:gd name="connsiteY0" fmla="*/ 0 h 34290"/>
                <a:gd name="connsiteX1" fmla="*/ 38719 w 34290"/>
                <a:gd name="connsiteY1" fmla="*/ 6172 h 34290"/>
                <a:gd name="connsiteX2" fmla="*/ 18831 w 34290"/>
                <a:gd name="connsiteY2" fmla="*/ 35662 h 34290"/>
                <a:gd name="connsiteX3" fmla="*/ 314 w 34290"/>
                <a:gd name="connsiteY3" fmla="*/ 28804 h 34290"/>
                <a:gd name="connsiteX4" fmla="*/ 16088 w 34290"/>
                <a:gd name="connsiteY4" fmla="*/ 0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4290">
                  <a:moveTo>
                    <a:pt x="16088" y="0"/>
                  </a:moveTo>
                  <a:cubicBezTo>
                    <a:pt x="23631" y="1372"/>
                    <a:pt x="32547" y="-686"/>
                    <a:pt x="38719" y="6172"/>
                  </a:cubicBezTo>
                  <a:cubicBezTo>
                    <a:pt x="40776" y="17145"/>
                    <a:pt x="32547" y="34290"/>
                    <a:pt x="18831" y="35662"/>
                  </a:cubicBezTo>
                  <a:cubicBezTo>
                    <a:pt x="11973" y="36347"/>
                    <a:pt x="2372" y="39091"/>
                    <a:pt x="314" y="28804"/>
                  </a:cubicBezTo>
                  <a:cubicBezTo>
                    <a:pt x="-1057" y="19202"/>
                    <a:pt x="1686" y="2057"/>
                    <a:pt x="16088" y="0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F60F477-314B-42BF-9BA6-D5226C6B829C}"/>
                </a:ext>
              </a:extLst>
            </p:cNvPr>
            <p:cNvSpPr/>
            <p:nvPr/>
          </p:nvSpPr>
          <p:spPr>
            <a:xfrm flipH="1">
              <a:off x="10404240" y="3355747"/>
              <a:ext cx="5429" cy="3800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443FD36-3181-432D-B673-B78158944FB6}"/>
                </a:ext>
              </a:extLst>
            </p:cNvPr>
            <p:cNvSpPr/>
            <p:nvPr/>
          </p:nvSpPr>
          <p:spPr>
            <a:xfrm flipH="1">
              <a:off x="10786706" y="4757486"/>
              <a:ext cx="5429" cy="38002"/>
            </a:xfrm>
            <a:custGeom>
              <a:avLst/>
              <a:gdLst>
                <a:gd name="connsiteX0" fmla="*/ 1048 w 0"/>
                <a:gd name="connsiteY0" fmla="*/ 0 h 48006"/>
                <a:gd name="connsiteX1" fmla="*/ 5849 w 0"/>
                <a:gd name="connsiteY1" fmla="*/ 49377 h 48006"/>
                <a:gd name="connsiteX2" fmla="*/ 1048 w 0"/>
                <a:gd name="connsiteY2" fmla="*/ 0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1048" y="0"/>
                  </a:moveTo>
                  <a:cubicBezTo>
                    <a:pt x="7906" y="15773"/>
                    <a:pt x="6535" y="32918"/>
                    <a:pt x="5849" y="49377"/>
                  </a:cubicBezTo>
                  <a:cubicBezTo>
                    <a:pt x="-5124" y="33604"/>
                    <a:pt x="3106" y="16459"/>
                    <a:pt x="1048" y="0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BCCEB07-FA96-46DD-BA41-4F01EF07EA84}"/>
                </a:ext>
              </a:extLst>
            </p:cNvPr>
            <p:cNvSpPr/>
            <p:nvPr/>
          </p:nvSpPr>
          <p:spPr>
            <a:xfrm flipH="1">
              <a:off x="10790402" y="4815033"/>
              <a:ext cx="5429" cy="27144"/>
            </a:xfrm>
            <a:custGeom>
              <a:avLst/>
              <a:gdLst>
                <a:gd name="connsiteX0" fmla="*/ 4346 w 0"/>
                <a:gd name="connsiteY0" fmla="*/ 0 h 34290"/>
                <a:gd name="connsiteX1" fmla="*/ 4346 w 0"/>
                <a:gd name="connsiteY1" fmla="*/ 36347 h 34290"/>
                <a:gd name="connsiteX2" fmla="*/ 4346 w 0"/>
                <a:gd name="connsiteY2" fmla="*/ 0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34290">
                  <a:moveTo>
                    <a:pt x="4346" y="0"/>
                  </a:moveTo>
                  <a:cubicBezTo>
                    <a:pt x="4346" y="10973"/>
                    <a:pt x="4346" y="21260"/>
                    <a:pt x="4346" y="36347"/>
                  </a:cubicBezTo>
                  <a:cubicBezTo>
                    <a:pt x="-3883" y="22631"/>
                    <a:pt x="1603" y="11659"/>
                    <a:pt x="4346" y="0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12F5B61-977B-4209-B96B-8E505C130609}"/>
                </a:ext>
              </a:extLst>
            </p:cNvPr>
            <p:cNvSpPr/>
            <p:nvPr/>
          </p:nvSpPr>
          <p:spPr>
            <a:xfrm flipH="1">
              <a:off x="10490752" y="1627729"/>
              <a:ext cx="5429" cy="27144"/>
            </a:xfrm>
            <a:custGeom>
              <a:avLst/>
              <a:gdLst>
                <a:gd name="connsiteX0" fmla="*/ 948 w 0"/>
                <a:gd name="connsiteY0" fmla="*/ 40462 h 34290"/>
                <a:gd name="connsiteX1" fmla="*/ 5748 w 0"/>
                <a:gd name="connsiteY1" fmla="*/ 0 h 34290"/>
                <a:gd name="connsiteX2" fmla="*/ 948 w 0"/>
                <a:gd name="connsiteY2" fmla="*/ 40462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34290">
                  <a:moveTo>
                    <a:pt x="948" y="40462"/>
                  </a:moveTo>
                  <a:cubicBezTo>
                    <a:pt x="1634" y="26746"/>
                    <a:pt x="-3853" y="12344"/>
                    <a:pt x="5748" y="0"/>
                  </a:cubicBezTo>
                  <a:cubicBezTo>
                    <a:pt x="3691" y="13716"/>
                    <a:pt x="10549" y="28118"/>
                    <a:pt x="948" y="40462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CD3A0A3-897B-46B7-BD5E-6118A0473CB3}"/>
                </a:ext>
              </a:extLst>
            </p:cNvPr>
            <p:cNvSpPr/>
            <p:nvPr/>
          </p:nvSpPr>
          <p:spPr>
            <a:xfrm flipH="1">
              <a:off x="10472108" y="1467034"/>
              <a:ext cx="5429" cy="21716"/>
            </a:xfrm>
            <a:custGeom>
              <a:avLst/>
              <a:gdLst>
                <a:gd name="connsiteX0" fmla="*/ 27 w 0"/>
                <a:gd name="connsiteY0" fmla="*/ 31547 h 27432"/>
                <a:gd name="connsiteX1" fmla="*/ 4828 w 0"/>
                <a:gd name="connsiteY1" fmla="*/ 0 h 27432"/>
                <a:gd name="connsiteX2" fmla="*/ 27 w 0"/>
                <a:gd name="connsiteY2" fmla="*/ 31547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7432">
                  <a:moveTo>
                    <a:pt x="27" y="31547"/>
                  </a:moveTo>
                  <a:cubicBezTo>
                    <a:pt x="27" y="20574"/>
                    <a:pt x="-658" y="10287"/>
                    <a:pt x="4828" y="0"/>
                  </a:cubicBezTo>
                  <a:cubicBezTo>
                    <a:pt x="4142" y="10287"/>
                    <a:pt x="8943" y="21946"/>
                    <a:pt x="27" y="31547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2FA3D64-C250-49B2-8EF1-28D3E75A2070}"/>
                </a:ext>
              </a:extLst>
            </p:cNvPr>
            <p:cNvSpPr/>
            <p:nvPr/>
          </p:nvSpPr>
          <p:spPr>
            <a:xfrm flipH="1">
              <a:off x="10474844" y="1144710"/>
              <a:ext cx="515745" cy="374594"/>
            </a:xfrm>
            <a:custGeom>
              <a:avLst/>
              <a:gdLst>
                <a:gd name="connsiteX0" fmla="*/ 653622 w 651510"/>
                <a:gd name="connsiteY0" fmla="*/ 289216 h 473202"/>
                <a:gd name="connsiteX1" fmla="*/ 635791 w 651510"/>
                <a:gd name="connsiteY1" fmla="*/ 214464 h 473202"/>
                <a:gd name="connsiteX2" fmla="*/ 628247 w 651510"/>
                <a:gd name="connsiteY2" fmla="*/ 198005 h 473202"/>
                <a:gd name="connsiteX3" fmla="*/ 623447 w 651510"/>
                <a:gd name="connsiteY3" fmla="*/ 187032 h 473202"/>
                <a:gd name="connsiteX4" fmla="*/ 589842 w 651510"/>
                <a:gd name="connsiteY4" fmla="*/ 129425 h 473202"/>
                <a:gd name="connsiteX5" fmla="*/ 577498 w 651510"/>
                <a:gd name="connsiteY5" fmla="*/ 112965 h 473202"/>
                <a:gd name="connsiteX6" fmla="*/ 537722 w 651510"/>
                <a:gd name="connsiteY6" fmla="*/ 75246 h 473202"/>
                <a:gd name="connsiteX7" fmla="*/ 522634 w 651510"/>
                <a:gd name="connsiteY7" fmla="*/ 67017 h 473202"/>
                <a:gd name="connsiteX8" fmla="*/ 510975 w 651510"/>
                <a:gd name="connsiteY8" fmla="*/ 55358 h 473202"/>
                <a:gd name="connsiteX9" fmla="*/ 503432 w 651510"/>
                <a:gd name="connsiteY9" fmla="*/ 52615 h 473202"/>
                <a:gd name="connsiteX10" fmla="*/ 488344 w 651510"/>
                <a:gd name="connsiteY10" fmla="*/ 40956 h 473202"/>
                <a:gd name="connsiteX11" fmla="*/ 467770 w 651510"/>
                <a:gd name="connsiteY11" fmla="*/ 30669 h 473202"/>
                <a:gd name="connsiteX12" fmla="*/ 443081 w 651510"/>
                <a:gd name="connsiteY12" fmla="*/ 19697 h 473202"/>
                <a:gd name="connsiteX13" fmla="*/ 423879 w 651510"/>
                <a:gd name="connsiteY13" fmla="*/ 16953 h 473202"/>
                <a:gd name="connsiteX14" fmla="*/ 203051 w 651510"/>
                <a:gd name="connsiteY14" fmla="*/ 31355 h 473202"/>
                <a:gd name="connsiteX15" fmla="*/ 6227 w 651510"/>
                <a:gd name="connsiteY15" fmla="*/ 252183 h 473202"/>
                <a:gd name="connsiteX16" fmla="*/ 4855 w 651510"/>
                <a:gd name="connsiteY16" fmla="*/ 414717 h 473202"/>
                <a:gd name="connsiteX17" fmla="*/ 13085 w 651510"/>
                <a:gd name="connsiteY17" fmla="*/ 427062 h 473202"/>
                <a:gd name="connsiteX18" fmla="*/ 72063 w 651510"/>
                <a:gd name="connsiteY18" fmla="*/ 468210 h 473202"/>
                <a:gd name="connsiteX19" fmla="*/ 107725 w 651510"/>
                <a:gd name="connsiteY19" fmla="*/ 459980 h 473202"/>
                <a:gd name="connsiteX20" fmla="*/ 142015 w 651510"/>
                <a:gd name="connsiteY20" fmla="*/ 361225 h 473202"/>
                <a:gd name="connsiteX21" fmla="*/ 166018 w 651510"/>
                <a:gd name="connsiteY21" fmla="*/ 295388 h 473202"/>
                <a:gd name="connsiteX22" fmla="*/ 212652 w 651510"/>
                <a:gd name="connsiteY22" fmla="*/ 216521 h 473202"/>
                <a:gd name="connsiteX23" fmla="*/ 242142 w 651510"/>
                <a:gd name="connsiteY23" fmla="*/ 209663 h 473202"/>
                <a:gd name="connsiteX24" fmla="*/ 260658 w 651510"/>
                <a:gd name="connsiteY24" fmla="*/ 211721 h 473202"/>
                <a:gd name="connsiteX25" fmla="*/ 298377 w 651510"/>
                <a:gd name="connsiteY25" fmla="*/ 211035 h 473202"/>
                <a:gd name="connsiteX26" fmla="*/ 336096 w 651510"/>
                <a:gd name="connsiteY26" fmla="*/ 213092 h 473202"/>
                <a:gd name="connsiteX27" fmla="*/ 369015 w 651510"/>
                <a:gd name="connsiteY27" fmla="*/ 210349 h 473202"/>
                <a:gd name="connsiteX28" fmla="*/ 404676 w 651510"/>
                <a:gd name="connsiteY28" fmla="*/ 216521 h 473202"/>
                <a:gd name="connsiteX29" fmla="*/ 502746 w 651510"/>
                <a:gd name="connsiteY29" fmla="*/ 226122 h 473202"/>
                <a:gd name="connsiteX30" fmla="*/ 524691 w 651510"/>
                <a:gd name="connsiteY30" fmla="*/ 225437 h 473202"/>
                <a:gd name="connsiteX31" fmla="*/ 550752 w 651510"/>
                <a:gd name="connsiteY31" fmla="*/ 234352 h 473202"/>
                <a:gd name="connsiteX32" fmla="*/ 594643 w 651510"/>
                <a:gd name="connsiteY32" fmla="*/ 252869 h 473202"/>
                <a:gd name="connsiteX33" fmla="*/ 608359 w 651510"/>
                <a:gd name="connsiteY33" fmla="*/ 290588 h 473202"/>
                <a:gd name="connsiteX34" fmla="*/ 612474 w 651510"/>
                <a:gd name="connsiteY34" fmla="*/ 328307 h 473202"/>
                <a:gd name="connsiteX35" fmla="*/ 615903 w 651510"/>
                <a:gd name="connsiteY35" fmla="*/ 340651 h 473202"/>
                <a:gd name="connsiteX36" fmla="*/ 615903 w 651510"/>
                <a:gd name="connsiteY36" fmla="*/ 351624 h 473202"/>
                <a:gd name="connsiteX37" fmla="*/ 615903 w 651510"/>
                <a:gd name="connsiteY37" fmla="*/ 371512 h 473202"/>
                <a:gd name="connsiteX38" fmla="*/ 620018 w 651510"/>
                <a:gd name="connsiteY38" fmla="*/ 405116 h 473202"/>
                <a:gd name="connsiteX39" fmla="*/ 636477 w 651510"/>
                <a:gd name="connsiteY39" fmla="*/ 479868 h 473202"/>
                <a:gd name="connsiteX40" fmla="*/ 645392 w 651510"/>
                <a:gd name="connsiteY40" fmla="*/ 457237 h 473202"/>
                <a:gd name="connsiteX41" fmla="*/ 648821 w 651510"/>
                <a:gd name="connsiteY41" fmla="*/ 440092 h 473202"/>
                <a:gd name="connsiteX42" fmla="*/ 653622 w 651510"/>
                <a:gd name="connsiteY42" fmla="*/ 408545 h 473202"/>
                <a:gd name="connsiteX43" fmla="*/ 656365 w 651510"/>
                <a:gd name="connsiteY43" fmla="*/ 371512 h 473202"/>
                <a:gd name="connsiteX44" fmla="*/ 653622 w 651510"/>
                <a:gd name="connsiteY44" fmla="*/ 289216 h 47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51510" h="473202">
                  <a:moveTo>
                    <a:pt x="653622" y="289216"/>
                  </a:moveTo>
                  <a:cubicBezTo>
                    <a:pt x="647450" y="264527"/>
                    <a:pt x="641963" y="239153"/>
                    <a:pt x="635791" y="214464"/>
                  </a:cubicBezTo>
                  <a:cubicBezTo>
                    <a:pt x="629619" y="210349"/>
                    <a:pt x="637163" y="200748"/>
                    <a:pt x="628247" y="198005"/>
                  </a:cubicBezTo>
                  <a:cubicBezTo>
                    <a:pt x="623447" y="195947"/>
                    <a:pt x="623447" y="191147"/>
                    <a:pt x="623447" y="187032"/>
                  </a:cubicBezTo>
                  <a:cubicBezTo>
                    <a:pt x="617960" y="160286"/>
                    <a:pt x="611788" y="145198"/>
                    <a:pt x="589842" y="129425"/>
                  </a:cubicBezTo>
                  <a:cubicBezTo>
                    <a:pt x="588471" y="127367"/>
                    <a:pt x="578870" y="115023"/>
                    <a:pt x="577498" y="112965"/>
                  </a:cubicBezTo>
                  <a:cubicBezTo>
                    <a:pt x="566525" y="92391"/>
                    <a:pt x="559667" y="84162"/>
                    <a:pt x="537722" y="75246"/>
                  </a:cubicBezTo>
                  <a:cubicBezTo>
                    <a:pt x="532921" y="75246"/>
                    <a:pt x="523320" y="73189"/>
                    <a:pt x="522634" y="67017"/>
                  </a:cubicBezTo>
                  <a:cubicBezTo>
                    <a:pt x="519891" y="60845"/>
                    <a:pt x="518519" y="56044"/>
                    <a:pt x="510975" y="55358"/>
                  </a:cubicBezTo>
                  <a:cubicBezTo>
                    <a:pt x="508918" y="56044"/>
                    <a:pt x="504117" y="54672"/>
                    <a:pt x="503432" y="52615"/>
                  </a:cubicBezTo>
                  <a:cubicBezTo>
                    <a:pt x="500688" y="43700"/>
                    <a:pt x="493145" y="45757"/>
                    <a:pt x="488344" y="40956"/>
                  </a:cubicBezTo>
                  <a:cubicBezTo>
                    <a:pt x="479429" y="38899"/>
                    <a:pt x="474628" y="36842"/>
                    <a:pt x="467770" y="30669"/>
                  </a:cubicBezTo>
                  <a:cubicBezTo>
                    <a:pt x="460912" y="19011"/>
                    <a:pt x="449939" y="25183"/>
                    <a:pt x="443081" y="19697"/>
                  </a:cubicBezTo>
                  <a:cubicBezTo>
                    <a:pt x="438966" y="19697"/>
                    <a:pt x="427308" y="18325"/>
                    <a:pt x="423879" y="16953"/>
                  </a:cubicBezTo>
                  <a:cubicBezTo>
                    <a:pt x="347069" y="-12536"/>
                    <a:pt x="275746" y="-877"/>
                    <a:pt x="203051" y="31355"/>
                  </a:cubicBezTo>
                  <a:cubicBezTo>
                    <a:pt x="104982" y="75246"/>
                    <a:pt x="28858" y="139712"/>
                    <a:pt x="6227" y="252183"/>
                  </a:cubicBezTo>
                  <a:cubicBezTo>
                    <a:pt x="-4746" y="306361"/>
                    <a:pt x="1426" y="360539"/>
                    <a:pt x="4855" y="414717"/>
                  </a:cubicBezTo>
                  <a:cubicBezTo>
                    <a:pt x="8970" y="418832"/>
                    <a:pt x="3483" y="428433"/>
                    <a:pt x="13085" y="427062"/>
                  </a:cubicBezTo>
                  <a:cubicBezTo>
                    <a:pt x="45317" y="421575"/>
                    <a:pt x="53547" y="443521"/>
                    <a:pt x="72063" y="468210"/>
                  </a:cubicBezTo>
                  <a:cubicBezTo>
                    <a:pt x="83722" y="484669"/>
                    <a:pt x="104296" y="479183"/>
                    <a:pt x="107725" y="459980"/>
                  </a:cubicBezTo>
                  <a:cubicBezTo>
                    <a:pt x="114583" y="425690"/>
                    <a:pt x="121441" y="390714"/>
                    <a:pt x="142015" y="361225"/>
                  </a:cubicBezTo>
                  <a:cubicBezTo>
                    <a:pt x="155731" y="341337"/>
                    <a:pt x="163961" y="319391"/>
                    <a:pt x="166018" y="295388"/>
                  </a:cubicBezTo>
                  <a:cubicBezTo>
                    <a:pt x="168761" y="261784"/>
                    <a:pt x="179734" y="232295"/>
                    <a:pt x="212652" y="216521"/>
                  </a:cubicBezTo>
                  <a:cubicBezTo>
                    <a:pt x="225683" y="215835"/>
                    <a:pt x="228426" y="206920"/>
                    <a:pt x="242142" y="209663"/>
                  </a:cubicBezTo>
                  <a:cubicBezTo>
                    <a:pt x="243513" y="209663"/>
                    <a:pt x="259287" y="211721"/>
                    <a:pt x="260658" y="211721"/>
                  </a:cubicBezTo>
                  <a:cubicBezTo>
                    <a:pt x="284661" y="211035"/>
                    <a:pt x="274374" y="210349"/>
                    <a:pt x="298377" y="211035"/>
                  </a:cubicBezTo>
                  <a:cubicBezTo>
                    <a:pt x="299749" y="211035"/>
                    <a:pt x="334725" y="213092"/>
                    <a:pt x="336096" y="213092"/>
                  </a:cubicBezTo>
                  <a:cubicBezTo>
                    <a:pt x="348441" y="213092"/>
                    <a:pt x="355985" y="210349"/>
                    <a:pt x="369015" y="210349"/>
                  </a:cubicBezTo>
                  <a:cubicBezTo>
                    <a:pt x="378616" y="218579"/>
                    <a:pt x="395075" y="211721"/>
                    <a:pt x="404676" y="216521"/>
                  </a:cubicBezTo>
                  <a:cubicBezTo>
                    <a:pt x="441024" y="220636"/>
                    <a:pt x="465713" y="226122"/>
                    <a:pt x="502746" y="226122"/>
                  </a:cubicBezTo>
                  <a:cubicBezTo>
                    <a:pt x="507546" y="226808"/>
                    <a:pt x="519891" y="224751"/>
                    <a:pt x="524691" y="225437"/>
                  </a:cubicBezTo>
                  <a:cubicBezTo>
                    <a:pt x="524691" y="226122"/>
                    <a:pt x="550066" y="235724"/>
                    <a:pt x="550752" y="234352"/>
                  </a:cubicBezTo>
                  <a:cubicBezTo>
                    <a:pt x="574069" y="242582"/>
                    <a:pt x="574755" y="234352"/>
                    <a:pt x="594643" y="252869"/>
                  </a:cubicBezTo>
                  <a:cubicBezTo>
                    <a:pt x="606987" y="265213"/>
                    <a:pt x="606987" y="276872"/>
                    <a:pt x="608359" y="290588"/>
                  </a:cubicBezTo>
                  <a:cubicBezTo>
                    <a:pt x="608359" y="307047"/>
                    <a:pt x="605616" y="312533"/>
                    <a:pt x="612474" y="328307"/>
                  </a:cubicBezTo>
                  <a:cubicBezTo>
                    <a:pt x="612474" y="328307"/>
                    <a:pt x="615903" y="340651"/>
                    <a:pt x="615903" y="340651"/>
                  </a:cubicBezTo>
                  <a:cubicBezTo>
                    <a:pt x="615903" y="340651"/>
                    <a:pt x="615903" y="355739"/>
                    <a:pt x="615903" y="351624"/>
                  </a:cubicBezTo>
                  <a:cubicBezTo>
                    <a:pt x="616589" y="361911"/>
                    <a:pt x="615217" y="361225"/>
                    <a:pt x="615903" y="371512"/>
                  </a:cubicBezTo>
                  <a:cubicBezTo>
                    <a:pt x="612474" y="383856"/>
                    <a:pt x="618646" y="394143"/>
                    <a:pt x="620018" y="405116"/>
                  </a:cubicBezTo>
                  <a:cubicBezTo>
                    <a:pt x="619332" y="430491"/>
                    <a:pt x="632362" y="455180"/>
                    <a:pt x="636477" y="479868"/>
                  </a:cubicBezTo>
                  <a:cubicBezTo>
                    <a:pt x="641277" y="470953"/>
                    <a:pt x="644021" y="471639"/>
                    <a:pt x="645392" y="457237"/>
                  </a:cubicBezTo>
                  <a:cubicBezTo>
                    <a:pt x="645392" y="446950"/>
                    <a:pt x="644021" y="449007"/>
                    <a:pt x="648821" y="440092"/>
                  </a:cubicBezTo>
                  <a:cubicBezTo>
                    <a:pt x="654308" y="430491"/>
                    <a:pt x="648821" y="418832"/>
                    <a:pt x="653622" y="408545"/>
                  </a:cubicBezTo>
                  <a:cubicBezTo>
                    <a:pt x="653622" y="403745"/>
                    <a:pt x="656365" y="376313"/>
                    <a:pt x="656365" y="371512"/>
                  </a:cubicBezTo>
                  <a:cubicBezTo>
                    <a:pt x="659794" y="335850"/>
                    <a:pt x="657051" y="323506"/>
                    <a:pt x="653622" y="28921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4DA935-8E2D-4745-A8BA-AFB071DE54A5}"/>
                </a:ext>
              </a:extLst>
            </p:cNvPr>
            <p:cNvSpPr/>
            <p:nvPr/>
          </p:nvSpPr>
          <p:spPr>
            <a:xfrm flipH="1">
              <a:off x="10575885" y="1856151"/>
              <a:ext cx="1188927" cy="2855598"/>
            </a:xfrm>
            <a:custGeom>
              <a:avLst/>
              <a:gdLst>
                <a:gd name="connsiteX0" fmla="*/ 999347 w 1501902"/>
                <a:gd name="connsiteY0" fmla="*/ 4286 h 3607308"/>
                <a:gd name="connsiteX1" fmla="*/ 913622 w 1501902"/>
                <a:gd name="connsiteY1" fmla="*/ 857 h 3607308"/>
                <a:gd name="connsiteX2" fmla="*/ 817610 w 1501902"/>
                <a:gd name="connsiteY2" fmla="*/ 138017 h 3607308"/>
                <a:gd name="connsiteX3" fmla="*/ 470595 w 1501902"/>
                <a:gd name="connsiteY3" fmla="*/ 282035 h 3607308"/>
                <a:gd name="connsiteX4" fmla="*/ 288858 w 1501902"/>
                <a:gd name="connsiteY4" fmla="*/ 546068 h 3607308"/>
                <a:gd name="connsiteX5" fmla="*/ 21396 w 1501902"/>
                <a:gd name="connsiteY5" fmla="*/ 1321708 h 3607308"/>
                <a:gd name="connsiteX6" fmla="*/ 103692 w 1501902"/>
                <a:gd name="connsiteY6" fmla="*/ 1644034 h 3607308"/>
                <a:gd name="connsiteX7" fmla="*/ 522716 w 1501902"/>
                <a:gd name="connsiteY7" fmla="*/ 1836058 h 3607308"/>
                <a:gd name="connsiteX8" fmla="*/ 536432 w 1501902"/>
                <a:gd name="connsiteY8" fmla="*/ 3607480 h 3607308"/>
                <a:gd name="connsiteX9" fmla="*/ 1504095 w 1501902"/>
                <a:gd name="connsiteY9" fmla="*/ 3538900 h 3607308"/>
                <a:gd name="connsiteX10" fmla="*/ 1425228 w 1501902"/>
                <a:gd name="connsiteY10" fmla="*/ 1350512 h 3607308"/>
                <a:gd name="connsiteX11" fmla="*/ 976715 w 1501902"/>
                <a:gd name="connsiteY11" fmla="*/ 62579 h 3607308"/>
                <a:gd name="connsiteX12" fmla="*/ 999347 w 1501902"/>
                <a:gd name="connsiteY12" fmla="*/ 4286 h 360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1902" h="3607308">
                  <a:moveTo>
                    <a:pt x="999347" y="4286"/>
                  </a:moveTo>
                  <a:cubicBezTo>
                    <a:pt x="953398" y="-2572"/>
                    <a:pt x="913622" y="857"/>
                    <a:pt x="913622" y="857"/>
                  </a:cubicBezTo>
                  <a:lnTo>
                    <a:pt x="817610" y="138017"/>
                  </a:lnTo>
                  <a:cubicBezTo>
                    <a:pt x="817610" y="138017"/>
                    <a:pt x="574151" y="216884"/>
                    <a:pt x="470595" y="282035"/>
                  </a:cubicBezTo>
                  <a:cubicBezTo>
                    <a:pt x="367039" y="347186"/>
                    <a:pt x="319719" y="436340"/>
                    <a:pt x="288858" y="546068"/>
                  </a:cubicBezTo>
                  <a:cubicBezTo>
                    <a:pt x="257997" y="655796"/>
                    <a:pt x="59115" y="1187977"/>
                    <a:pt x="21396" y="1321708"/>
                  </a:cubicBezTo>
                  <a:cubicBezTo>
                    <a:pt x="-16323" y="1455439"/>
                    <a:pt x="-12894" y="1558309"/>
                    <a:pt x="103692" y="1644034"/>
                  </a:cubicBezTo>
                  <a:cubicBezTo>
                    <a:pt x="220278" y="1729759"/>
                    <a:pt x="381441" y="1803140"/>
                    <a:pt x="522716" y="1836058"/>
                  </a:cubicBezTo>
                  <a:cubicBezTo>
                    <a:pt x="479510" y="2012994"/>
                    <a:pt x="536432" y="3607480"/>
                    <a:pt x="536432" y="3607480"/>
                  </a:cubicBezTo>
                  <a:lnTo>
                    <a:pt x="1504095" y="3538900"/>
                  </a:lnTo>
                  <a:cubicBezTo>
                    <a:pt x="1504095" y="3538900"/>
                    <a:pt x="1480092" y="2040426"/>
                    <a:pt x="1425228" y="1350512"/>
                  </a:cubicBezTo>
                  <a:cubicBezTo>
                    <a:pt x="1374479" y="709974"/>
                    <a:pt x="1240062" y="257346"/>
                    <a:pt x="976715" y="62579"/>
                  </a:cubicBezTo>
                  <a:cubicBezTo>
                    <a:pt x="985631" y="44063"/>
                    <a:pt x="987688" y="27603"/>
                    <a:pt x="999347" y="4286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02269D7-EDA8-42A4-A096-B3A369DF57F9}"/>
                </a:ext>
              </a:extLst>
            </p:cNvPr>
            <p:cNvSpPr/>
            <p:nvPr/>
          </p:nvSpPr>
          <p:spPr>
            <a:xfrm flipH="1">
              <a:off x="10428892" y="2046046"/>
              <a:ext cx="325734" cy="1161783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43488B0-19BF-4704-AE1E-FBCF11248077}"/>
                </a:ext>
              </a:extLst>
            </p:cNvPr>
            <p:cNvSpPr/>
            <p:nvPr/>
          </p:nvSpPr>
          <p:spPr>
            <a:xfrm flipH="1">
              <a:off x="10848851" y="2555527"/>
              <a:ext cx="749187" cy="890338"/>
            </a:xfrm>
            <a:custGeom>
              <a:avLst/>
              <a:gdLst>
                <a:gd name="connsiteX0" fmla="*/ 0 w 946404"/>
                <a:gd name="connsiteY0" fmla="*/ 0 h 1124712"/>
                <a:gd name="connsiteX1" fmla="*/ 542468 w 946404"/>
                <a:gd name="connsiteY1" fmla="*/ 139903 h 1124712"/>
                <a:gd name="connsiteX2" fmla="*/ 951890 w 946404"/>
                <a:gd name="connsiteY2" fmla="*/ 1126770 h 1124712"/>
                <a:gd name="connsiteX3" fmla="*/ 432740 w 946404"/>
                <a:gd name="connsiteY3" fmla="*/ 1010869 h 112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04" h="1124712">
                  <a:moveTo>
                    <a:pt x="0" y="0"/>
                  </a:moveTo>
                  <a:lnTo>
                    <a:pt x="542468" y="139903"/>
                  </a:lnTo>
                  <a:lnTo>
                    <a:pt x="951890" y="1126770"/>
                  </a:lnTo>
                  <a:lnTo>
                    <a:pt x="432740" y="1010869"/>
                  </a:ln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D95BF60-0CFC-42E5-BC1B-57D7FAF99711}"/>
                </a:ext>
              </a:extLst>
            </p:cNvPr>
            <p:cNvSpPr/>
            <p:nvPr/>
          </p:nvSpPr>
          <p:spPr>
            <a:xfrm flipH="1">
              <a:off x="10911826" y="2899942"/>
              <a:ext cx="369165" cy="342020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007EBE4-4C5E-4A1B-A02E-B4DB4F146F4C}"/>
                </a:ext>
              </a:extLst>
            </p:cNvPr>
            <p:cNvSpPr/>
            <p:nvPr/>
          </p:nvSpPr>
          <p:spPr>
            <a:xfrm flipH="1">
              <a:off x="11176081" y="3010205"/>
              <a:ext cx="211727" cy="293160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7D1B2C0-CBDB-49FB-A12C-997BA9245111}"/>
                </a:ext>
              </a:extLst>
            </p:cNvPr>
            <p:cNvSpPr/>
            <p:nvPr/>
          </p:nvSpPr>
          <p:spPr>
            <a:xfrm flipH="1">
              <a:off x="10857078" y="2444999"/>
              <a:ext cx="146580" cy="146580"/>
            </a:xfrm>
            <a:custGeom>
              <a:avLst/>
              <a:gdLst>
                <a:gd name="connsiteX0" fmla="*/ 64571 w 185166"/>
                <a:gd name="connsiteY0" fmla="*/ 1778 h 185166"/>
                <a:gd name="connsiteX1" fmla="*/ 135208 w 185166"/>
                <a:gd name="connsiteY1" fmla="*/ 14122 h 185166"/>
                <a:gd name="connsiteX2" fmla="*/ 183214 w 185166"/>
                <a:gd name="connsiteY2" fmla="*/ 116306 h 185166"/>
                <a:gd name="connsiteX3" fmla="*/ 95432 w 185166"/>
                <a:gd name="connsiteY3" fmla="*/ 189001 h 185166"/>
                <a:gd name="connsiteX4" fmla="*/ 3535 w 185166"/>
                <a:gd name="connsiteY4" fmla="*/ 121107 h 185166"/>
                <a:gd name="connsiteX5" fmla="*/ 47426 w 185166"/>
                <a:gd name="connsiteY5" fmla="*/ 12751 h 185166"/>
                <a:gd name="connsiteX6" fmla="*/ 64571 w 185166"/>
                <a:gd name="connsiteY6" fmla="*/ 1778 h 18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166" h="185166">
                  <a:moveTo>
                    <a:pt x="64571" y="1778"/>
                  </a:moveTo>
                  <a:cubicBezTo>
                    <a:pt x="98175" y="406"/>
                    <a:pt x="107776" y="-5080"/>
                    <a:pt x="135208" y="14122"/>
                  </a:cubicBezTo>
                  <a:cubicBezTo>
                    <a:pt x="176356" y="37439"/>
                    <a:pt x="193501" y="74473"/>
                    <a:pt x="183214" y="116306"/>
                  </a:cubicBezTo>
                  <a:cubicBezTo>
                    <a:pt x="172927" y="158826"/>
                    <a:pt x="137952" y="187630"/>
                    <a:pt x="95432" y="189001"/>
                  </a:cubicBezTo>
                  <a:cubicBezTo>
                    <a:pt x="53598" y="190373"/>
                    <a:pt x="15193" y="162255"/>
                    <a:pt x="3535" y="121107"/>
                  </a:cubicBezTo>
                  <a:cubicBezTo>
                    <a:pt x="-8124" y="79273"/>
                    <a:pt x="9707" y="36754"/>
                    <a:pt x="47426" y="12751"/>
                  </a:cubicBezTo>
                  <a:cubicBezTo>
                    <a:pt x="52912" y="9322"/>
                    <a:pt x="54284" y="4521"/>
                    <a:pt x="64571" y="1778"/>
                  </a:cubicBezTo>
                  <a:close/>
                </a:path>
              </a:pathLst>
            </a:custGeom>
            <a:solidFill>
              <a:srgbClr val="0E040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A159B55-CDE4-4028-831D-5F52709FB160}"/>
                </a:ext>
              </a:extLst>
            </p:cNvPr>
            <p:cNvSpPr/>
            <p:nvPr/>
          </p:nvSpPr>
          <p:spPr>
            <a:xfrm flipH="1">
              <a:off x="10879795" y="2468655"/>
              <a:ext cx="103149" cy="103149"/>
            </a:xfrm>
            <a:custGeom>
              <a:avLst/>
              <a:gdLst>
                <a:gd name="connsiteX0" fmla="*/ 132359 w 130302"/>
                <a:gd name="connsiteY0" fmla="*/ 65163 h 130302"/>
                <a:gd name="connsiteX1" fmla="*/ 65151 w 130302"/>
                <a:gd name="connsiteY1" fmla="*/ 132371 h 130302"/>
                <a:gd name="connsiteX2" fmla="*/ 0 w 130302"/>
                <a:gd name="connsiteY2" fmla="*/ 66535 h 130302"/>
                <a:gd name="connsiteX3" fmla="*/ 64465 w 130302"/>
                <a:gd name="connsiteY3" fmla="*/ 12 h 130302"/>
                <a:gd name="connsiteX4" fmla="*/ 132359 w 130302"/>
                <a:gd name="connsiteY4" fmla="*/ 65163 h 130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02" h="130302">
                  <a:moveTo>
                    <a:pt x="132359" y="65163"/>
                  </a:moveTo>
                  <a:cubicBezTo>
                    <a:pt x="132359" y="102196"/>
                    <a:pt x="101498" y="133057"/>
                    <a:pt x="65151" y="132371"/>
                  </a:cubicBezTo>
                  <a:cubicBezTo>
                    <a:pt x="29489" y="131686"/>
                    <a:pt x="0" y="102196"/>
                    <a:pt x="0" y="66535"/>
                  </a:cubicBezTo>
                  <a:cubicBezTo>
                    <a:pt x="0" y="30187"/>
                    <a:pt x="28118" y="698"/>
                    <a:pt x="64465" y="12"/>
                  </a:cubicBezTo>
                  <a:cubicBezTo>
                    <a:pt x="102184" y="-674"/>
                    <a:pt x="132359" y="28130"/>
                    <a:pt x="132359" y="65163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54D80F8-C514-441F-9DB3-40D5FF34B896}"/>
                </a:ext>
              </a:extLst>
            </p:cNvPr>
            <p:cNvSpPr/>
            <p:nvPr/>
          </p:nvSpPr>
          <p:spPr>
            <a:xfrm flipH="1">
              <a:off x="10931913" y="1811769"/>
              <a:ext cx="86862" cy="640609"/>
            </a:xfrm>
            <a:custGeom>
              <a:avLst/>
              <a:gdLst>
                <a:gd name="connsiteX0" fmla="*/ 95326 w 109728"/>
                <a:gd name="connsiteY0" fmla="*/ 43205 h 809244"/>
                <a:gd name="connsiteX1" fmla="*/ 66523 w 109728"/>
                <a:gd name="connsiteY1" fmla="*/ 86411 h 809244"/>
                <a:gd name="connsiteX2" fmla="*/ 28804 w 109728"/>
                <a:gd name="connsiteY2" fmla="*/ 237287 h 809244"/>
                <a:gd name="connsiteX3" fmla="*/ 65837 w 109728"/>
                <a:gd name="connsiteY3" fmla="*/ 595274 h 809244"/>
                <a:gd name="connsiteX4" fmla="*/ 111100 w 109728"/>
                <a:gd name="connsiteY4" fmla="*/ 800329 h 809244"/>
                <a:gd name="connsiteX5" fmla="*/ 80924 w 109728"/>
                <a:gd name="connsiteY5" fmla="*/ 801700 h 809244"/>
                <a:gd name="connsiteX6" fmla="*/ 0 w 109728"/>
                <a:gd name="connsiteY6" fmla="*/ 265405 h 809244"/>
                <a:gd name="connsiteX7" fmla="*/ 100813 w 109728"/>
                <a:gd name="connsiteY7" fmla="*/ 0 h 809244"/>
                <a:gd name="connsiteX8" fmla="*/ 95326 w 109728"/>
                <a:gd name="connsiteY8" fmla="*/ 43205 h 80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728" h="809244">
                  <a:moveTo>
                    <a:pt x="95326" y="43205"/>
                  </a:moveTo>
                  <a:cubicBezTo>
                    <a:pt x="81610" y="58979"/>
                    <a:pt x="77495" y="70637"/>
                    <a:pt x="66523" y="86411"/>
                  </a:cubicBezTo>
                  <a:cubicBezTo>
                    <a:pt x="36347" y="133731"/>
                    <a:pt x="28804" y="184480"/>
                    <a:pt x="28804" y="237287"/>
                  </a:cubicBezTo>
                  <a:cubicBezTo>
                    <a:pt x="29489" y="357988"/>
                    <a:pt x="43891" y="477317"/>
                    <a:pt x="65837" y="595274"/>
                  </a:cubicBezTo>
                  <a:cubicBezTo>
                    <a:pt x="77495" y="659054"/>
                    <a:pt x="99441" y="736549"/>
                    <a:pt x="111100" y="800329"/>
                  </a:cubicBezTo>
                  <a:cubicBezTo>
                    <a:pt x="113843" y="816102"/>
                    <a:pt x="93269" y="817474"/>
                    <a:pt x="80924" y="801700"/>
                  </a:cubicBezTo>
                  <a:cubicBezTo>
                    <a:pt x="43891" y="624764"/>
                    <a:pt x="0" y="448513"/>
                    <a:pt x="0" y="265405"/>
                  </a:cubicBezTo>
                  <a:cubicBezTo>
                    <a:pt x="0" y="166649"/>
                    <a:pt x="23317" y="70637"/>
                    <a:pt x="100813" y="0"/>
                  </a:cubicBezTo>
                  <a:cubicBezTo>
                    <a:pt x="100127" y="16459"/>
                    <a:pt x="96698" y="31547"/>
                    <a:pt x="95326" y="43205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BD7A8EA-E8BB-411A-92F0-047CB83ED453}"/>
                </a:ext>
              </a:extLst>
            </p:cNvPr>
            <p:cNvSpPr/>
            <p:nvPr/>
          </p:nvSpPr>
          <p:spPr>
            <a:xfrm flipH="1">
              <a:off x="10306117" y="1923604"/>
              <a:ext cx="276874" cy="352878"/>
            </a:xfrm>
            <a:custGeom>
              <a:avLst/>
              <a:gdLst>
                <a:gd name="connsiteX0" fmla="*/ 196 w 349758"/>
                <a:gd name="connsiteY0" fmla="*/ 0 h 445770"/>
                <a:gd name="connsiteX1" fmla="*/ 119525 w 349758"/>
                <a:gd name="connsiteY1" fmla="*/ 109042 h 445770"/>
                <a:gd name="connsiteX2" fmla="*/ 153815 w 349758"/>
                <a:gd name="connsiteY2" fmla="*/ 161163 h 445770"/>
                <a:gd name="connsiteX3" fmla="*/ 181247 w 349758"/>
                <a:gd name="connsiteY3" fmla="*/ 189967 h 445770"/>
                <a:gd name="connsiteX4" fmla="*/ 226510 w 349758"/>
                <a:gd name="connsiteY4" fmla="*/ 200254 h 445770"/>
                <a:gd name="connsiteX5" fmla="*/ 293033 w 349758"/>
                <a:gd name="connsiteY5" fmla="*/ 270891 h 445770"/>
                <a:gd name="connsiteX6" fmla="*/ 351326 w 349758"/>
                <a:gd name="connsiteY6" fmla="*/ 407365 h 445770"/>
                <a:gd name="connsiteX7" fmla="*/ 333495 w 349758"/>
                <a:gd name="connsiteY7" fmla="*/ 425196 h 445770"/>
                <a:gd name="connsiteX8" fmla="*/ 274516 w 349758"/>
                <a:gd name="connsiteY8" fmla="*/ 291465 h 445770"/>
                <a:gd name="connsiteX9" fmla="*/ 197707 w 349758"/>
                <a:gd name="connsiteY9" fmla="*/ 216027 h 445770"/>
                <a:gd name="connsiteX10" fmla="*/ 146957 w 349758"/>
                <a:gd name="connsiteY10" fmla="*/ 228371 h 445770"/>
                <a:gd name="connsiteX11" fmla="*/ 101009 w 349758"/>
                <a:gd name="connsiteY11" fmla="*/ 369646 h 445770"/>
                <a:gd name="connsiteX12" fmla="*/ 114725 w 349758"/>
                <a:gd name="connsiteY12" fmla="*/ 447142 h 445770"/>
                <a:gd name="connsiteX13" fmla="*/ 92779 w 349758"/>
                <a:gd name="connsiteY13" fmla="*/ 445770 h 445770"/>
                <a:gd name="connsiteX14" fmla="*/ 71519 w 349758"/>
                <a:gd name="connsiteY14" fmla="*/ 350444 h 445770"/>
                <a:gd name="connsiteX15" fmla="*/ 132556 w 349758"/>
                <a:gd name="connsiteY15" fmla="*/ 205054 h 445770"/>
                <a:gd name="connsiteX16" fmla="*/ 128441 w 349758"/>
                <a:gd name="connsiteY16" fmla="*/ 176251 h 445770"/>
                <a:gd name="connsiteX17" fmla="*/ 107181 w 349758"/>
                <a:gd name="connsiteY17" fmla="*/ 137846 h 445770"/>
                <a:gd name="connsiteX18" fmla="*/ 35858 w 349758"/>
                <a:gd name="connsiteY18" fmla="*/ 63779 h 445770"/>
                <a:gd name="connsiteX19" fmla="*/ 7740 w 349758"/>
                <a:gd name="connsiteY19" fmla="*/ 38405 h 445770"/>
                <a:gd name="connsiteX20" fmla="*/ 196 w 349758"/>
                <a:gd name="connsiteY20" fmla="*/ 0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9758" h="445770">
                  <a:moveTo>
                    <a:pt x="196" y="0"/>
                  </a:moveTo>
                  <a:cubicBezTo>
                    <a:pt x="30371" y="22631"/>
                    <a:pt x="85921" y="64465"/>
                    <a:pt x="119525" y="109042"/>
                  </a:cubicBezTo>
                  <a:cubicBezTo>
                    <a:pt x="119525" y="109042"/>
                    <a:pt x="142843" y="142646"/>
                    <a:pt x="153815" y="161163"/>
                  </a:cubicBezTo>
                  <a:cubicBezTo>
                    <a:pt x="162731" y="175565"/>
                    <a:pt x="163417" y="191338"/>
                    <a:pt x="181247" y="189967"/>
                  </a:cubicBezTo>
                  <a:cubicBezTo>
                    <a:pt x="197707" y="191338"/>
                    <a:pt x="216223" y="196139"/>
                    <a:pt x="226510" y="200254"/>
                  </a:cubicBezTo>
                  <a:cubicBezTo>
                    <a:pt x="256685" y="212598"/>
                    <a:pt x="280003" y="246888"/>
                    <a:pt x="293033" y="270891"/>
                  </a:cubicBezTo>
                  <a:cubicBezTo>
                    <a:pt x="317036" y="315468"/>
                    <a:pt x="335553" y="359359"/>
                    <a:pt x="351326" y="407365"/>
                  </a:cubicBezTo>
                  <a:cubicBezTo>
                    <a:pt x="352012" y="420395"/>
                    <a:pt x="346525" y="426568"/>
                    <a:pt x="333495" y="425196"/>
                  </a:cubicBezTo>
                  <a:cubicBezTo>
                    <a:pt x="310178" y="379933"/>
                    <a:pt x="304006" y="343586"/>
                    <a:pt x="274516" y="291465"/>
                  </a:cubicBezTo>
                  <a:cubicBezTo>
                    <a:pt x="258057" y="265405"/>
                    <a:pt x="248456" y="226314"/>
                    <a:pt x="197707" y="216027"/>
                  </a:cubicBezTo>
                  <a:cubicBezTo>
                    <a:pt x="185362" y="213284"/>
                    <a:pt x="156559" y="220828"/>
                    <a:pt x="146957" y="228371"/>
                  </a:cubicBezTo>
                  <a:cubicBezTo>
                    <a:pt x="104438" y="259232"/>
                    <a:pt x="88664" y="317525"/>
                    <a:pt x="101009" y="369646"/>
                  </a:cubicBezTo>
                  <a:cubicBezTo>
                    <a:pt x="106495" y="395021"/>
                    <a:pt x="111982" y="419024"/>
                    <a:pt x="114725" y="447142"/>
                  </a:cubicBezTo>
                  <a:cubicBezTo>
                    <a:pt x="112667" y="451942"/>
                    <a:pt x="99637" y="449199"/>
                    <a:pt x="92779" y="445770"/>
                  </a:cubicBezTo>
                  <a:cubicBezTo>
                    <a:pt x="85235" y="415595"/>
                    <a:pt x="74263" y="381991"/>
                    <a:pt x="71519" y="350444"/>
                  </a:cubicBezTo>
                  <a:cubicBezTo>
                    <a:pt x="66719" y="291465"/>
                    <a:pt x="88664" y="243459"/>
                    <a:pt x="132556" y="205054"/>
                  </a:cubicBezTo>
                  <a:cubicBezTo>
                    <a:pt x="142157" y="196825"/>
                    <a:pt x="134613" y="185852"/>
                    <a:pt x="128441" y="176251"/>
                  </a:cubicBezTo>
                  <a:cubicBezTo>
                    <a:pt x="128441" y="176251"/>
                    <a:pt x="117468" y="154991"/>
                    <a:pt x="107181" y="137846"/>
                  </a:cubicBezTo>
                  <a:cubicBezTo>
                    <a:pt x="94837" y="115900"/>
                    <a:pt x="68090" y="90526"/>
                    <a:pt x="35858" y="63779"/>
                  </a:cubicBezTo>
                  <a:cubicBezTo>
                    <a:pt x="27628" y="55550"/>
                    <a:pt x="15970" y="45949"/>
                    <a:pt x="7740" y="38405"/>
                  </a:cubicBezTo>
                  <a:cubicBezTo>
                    <a:pt x="4997" y="36347"/>
                    <a:pt x="-1175" y="11659"/>
                    <a:pt x="196" y="0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D07C8664-580F-4F85-A600-AFC4CF9F446B}"/>
              </a:ext>
            </a:extLst>
          </p:cNvPr>
          <p:cNvSpPr/>
          <p:nvPr/>
        </p:nvSpPr>
        <p:spPr>
          <a:xfrm>
            <a:off x="2332627" y="1198085"/>
            <a:ext cx="1796505" cy="1203658"/>
          </a:xfrm>
          <a:prstGeom prst="wedgeRoundRectCallout">
            <a:avLst>
              <a:gd name="adj1" fmla="val -44658"/>
              <a:gd name="adj2" fmla="val 64925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30ECEC5-ACFC-4805-8954-BF68FAABE8DC}"/>
              </a:ext>
            </a:extLst>
          </p:cNvPr>
          <p:cNvSpPr/>
          <p:nvPr/>
        </p:nvSpPr>
        <p:spPr>
          <a:xfrm>
            <a:off x="2436353" y="1338249"/>
            <a:ext cx="1596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 you need an online doctor now?</a:t>
            </a:r>
          </a:p>
        </p:txBody>
      </p:sp>
      <p:sp>
        <p:nvSpPr>
          <p:cNvPr id="56" name="Trapezoid 13">
            <a:extLst>
              <a:ext uri="{FF2B5EF4-FFF2-40B4-BE49-F238E27FC236}">
                <a16:creationId xmlns:a16="http://schemas.microsoft.com/office/drawing/2014/main" id="{8A51BA71-D730-4370-B80B-BC83C97F5909}"/>
              </a:ext>
            </a:extLst>
          </p:cNvPr>
          <p:cNvSpPr/>
          <p:nvPr/>
        </p:nvSpPr>
        <p:spPr>
          <a:xfrm>
            <a:off x="5117875" y="2071944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Rounded Rectangle 7">
            <a:extLst>
              <a:ext uri="{FF2B5EF4-FFF2-40B4-BE49-F238E27FC236}">
                <a16:creationId xmlns:a16="http://schemas.microsoft.com/office/drawing/2014/main" id="{067A10C1-B3D5-477F-B439-76332F6B051E}"/>
              </a:ext>
            </a:extLst>
          </p:cNvPr>
          <p:cNvSpPr/>
          <p:nvPr/>
        </p:nvSpPr>
        <p:spPr>
          <a:xfrm>
            <a:off x="5241212" y="4250649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Rectangle 18">
            <a:extLst>
              <a:ext uri="{FF2B5EF4-FFF2-40B4-BE49-F238E27FC236}">
                <a16:creationId xmlns:a16="http://schemas.microsoft.com/office/drawing/2014/main" id="{AF1546AF-FE5A-4C1F-87D2-4353C68E737A}"/>
              </a:ext>
            </a:extLst>
          </p:cNvPr>
          <p:cNvSpPr/>
          <p:nvPr/>
        </p:nvSpPr>
        <p:spPr>
          <a:xfrm>
            <a:off x="5137270" y="3189036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0338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  <p:bldP spid="17" grpId="0"/>
      <p:bldP spid="20" grpId="0"/>
      <p:bldP spid="23" grpId="0"/>
      <p:bldP spid="56" grpId="0" animBg="1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172</Words>
  <Application>Microsoft Office PowerPoint</Application>
  <PresentationFormat>Widescreen</PresentationFormat>
  <Paragraphs>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ali moussawi</cp:lastModifiedBy>
  <cp:revision>259</cp:revision>
  <dcterms:created xsi:type="dcterms:W3CDTF">2019-01-14T06:35:35Z</dcterms:created>
  <dcterms:modified xsi:type="dcterms:W3CDTF">2022-06-09T06:57:57Z</dcterms:modified>
</cp:coreProperties>
</file>