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6" r:id="rId7"/>
    <p:sldId id="260" r:id="rId8"/>
    <p:sldId id="274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Didact Gothic" panose="00000500000000000000" pitchFamily="2" charset="0"/>
      <p:regular r:id="rId12"/>
    </p:embeddedFont>
    <p:embeddedFont>
      <p:font typeface="Impact" panose="020B0806030902050204" pitchFamily="34" charset="0"/>
      <p:regular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Roboto Mono Thin" panose="020B0604020202020204" charset="0"/>
      <p:regular r:id="rId20"/>
      <p:bold r:id="rId21"/>
      <p:italic r:id="rId22"/>
      <p:boldItalic r:id="rId23"/>
    </p:embeddedFont>
    <p:embeddedFont>
      <p:font typeface="Roboto Thin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49501-7B14-4A77-AA75-5ED6A49C09D7}">
  <a:tblStyle styleId="{65149501-7B14-4A77-AA75-5ED6A49C0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chemeClr val="accent1"/>
                </a:solidFill>
              </a:rPr>
              <a:t>Python</a:t>
            </a:r>
            <a:r>
              <a:rPr lang="es" dirty="0">
                <a:solidFill>
                  <a:schemeClr val="accent1"/>
                </a:solidFill>
              </a:rPr>
              <a:t> </a:t>
            </a:r>
            <a:r>
              <a:rPr lang="es" sz="2900" dirty="0">
                <a:solidFill>
                  <a:schemeClr val="accent1"/>
                </a:solidFill>
              </a:rPr>
              <a:t>PROJECT</a:t>
            </a:r>
            <a:endParaRPr sz="29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Web Scraping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one by : ALi Al Moussawi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9;p22">
            <a:extLst>
              <a:ext uri="{FF2B5EF4-FFF2-40B4-BE49-F238E27FC236}">
                <a16:creationId xmlns:a16="http://schemas.microsoft.com/office/drawing/2014/main" id="{B99BFDCA-3A18-D867-FE0F-32ED02473B5F}"/>
              </a:ext>
            </a:extLst>
          </p:cNvPr>
          <p:cNvSpPr txBox="1">
            <a:spLocks/>
          </p:cNvSpPr>
          <p:nvPr/>
        </p:nvSpPr>
        <p:spPr>
          <a:xfrm>
            <a:off x="5341889" y="672100"/>
            <a:ext cx="350629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900" dirty="0">
                <a:solidFill>
                  <a:schemeClr val="accent1"/>
                </a:solidFill>
              </a:rPr>
              <a:t>Instructor:</a:t>
            </a:r>
          </a:p>
          <a:p>
            <a:r>
              <a:rPr lang="en-US" sz="2900" dirty="0">
                <a:solidFill>
                  <a:schemeClr val="accent1"/>
                </a:solidFill>
              </a:rPr>
              <a:t>Dr.Ali Komaty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Conclusion about what I did</a:t>
            </a: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034437" y="439634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s" dirty="0">
                <a:solidFill>
                  <a:schemeClr val="accent1"/>
                </a:solidFill>
              </a:rPr>
              <a:t>n this point we are talking about what is web scraping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s" dirty="0">
                <a:solidFill>
                  <a:schemeClr val="accent1"/>
                </a:solidFill>
              </a:rPr>
              <a:t>hat tools i used in this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s" dirty="0">
                <a:solidFill>
                  <a:schemeClr val="accent1"/>
                </a:solidFill>
              </a:rPr>
              <a:t>he goals I achieved in this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br>
              <a:rPr lang="en-US" dirty="0"/>
            </a:br>
            <a:r>
              <a:rPr lang="en-US" dirty="0"/>
              <a:t>conclusion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49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5F77DF9A-D49B-681B-2222-3BD57F6DCEB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900862" y="4301300"/>
            <a:ext cx="1889400" cy="5025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DF41C7-55EA-F060-B171-3D9493D01F88}"/>
              </a:ext>
            </a:extLst>
          </p:cNvPr>
          <p:cNvSpPr>
            <a:spLocks noGrp="1"/>
          </p:cNvSpPr>
          <p:nvPr>
            <p:ph type="ctrTitle" idx="21"/>
          </p:nvPr>
        </p:nvSpPr>
        <p:spPr>
          <a:xfrm>
            <a:off x="6211337" y="3835194"/>
            <a:ext cx="2289176" cy="224906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13146C-392F-5A74-D980-CEB0036D043E}"/>
              </a:ext>
            </a:extLst>
          </p:cNvPr>
          <p:cNvSpPr>
            <a:spLocks noGrp="1"/>
          </p:cNvSpPr>
          <p:nvPr>
            <p:ph type="ctrTitle" idx="20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904333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1-Introduction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Web scraping is the process of gathering information from the Internet, process it ,and  display it in a way the user need. However, the words “web scraping” usually refer to a process that involves automation.</a:t>
            </a:r>
            <a:r>
              <a:rPr lang="e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-Thephrastus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“time is the most valuable thing a man can spend”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2-MAJOR REQUIREMENTS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One of the best tools  to achieve collaboration in work and keep track of every point of your work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fast, , easy to write any script on it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Python is a high-level, interpreted, general-purpose programming language. 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Git Hub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Sublime editor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P</a:t>
            </a:r>
            <a:r>
              <a:rPr lang="es" sz="900" dirty="0"/>
              <a:t>ython 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3-OUR GOALS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E2A47"/>
                </a:solidFill>
              </a:rPr>
              <a:t>Indeed also is a website that provides jobs.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E2A47"/>
                </a:solidFill>
              </a:rPr>
              <a:t>I</a:t>
            </a:r>
            <a:r>
              <a:rPr lang="es" dirty="0">
                <a:solidFill>
                  <a:srgbClr val="0E2A47"/>
                </a:solidFill>
              </a:rPr>
              <a:t>n order to make my program more familiar for human uses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W</a:t>
            </a:r>
            <a:r>
              <a:rPr lang="e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azzuf.com is one of the most website that provides jobs.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Scrapping indeed </a:t>
            </a: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G</a:t>
            </a:r>
            <a:r>
              <a:rPr lang="es" dirty="0">
                <a:solidFill>
                  <a:srgbClr val="0E2A47"/>
                </a:solidFill>
              </a:rPr>
              <a:t>ui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S</a:t>
            </a:r>
            <a:r>
              <a:rPr lang="es" dirty="0">
                <a:solidFill>
                  <a:srgbClr val="0E2A47"/>
                </a:solidFill>
              </a:rPr>
              <a:t>crapping wazzuf 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4-conclusion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Web scraping is very important because it save a lot of time, and it  help us to just see the data we need.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python  make it easy to implement the web scraping tool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s" dirty="0"/>
              <a:t>mail: </a:t>
            </a:r>
            <a:r>
              <a:rPr lang="es" sz="1000" dirty="0"/>
              <a:t>aha057@usal.edu.lb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1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126;p40">
            <a:extLst>
              <a:ext uri="{FF2B5EF4-FFF2-40B4-BE49-F238E27FC236}">
                <a16:creationId xmlns:a16="http://schemas.microsoft.com/office/drawing/2014/main" id="{833F1443-9D5B-DA48-78A0-0483EEEBFA6D}"/>
              </a:ext>
            </a:extLst>
          </p:cNvPr>
          <p:cNvSpPr txBox="1">
            <a:spLocks/>
          </p:cNvSpPr>
          <p:nvPr/>
        </p:nvSpPr>
        <p:spPr>
          <a:xfrm>
            <a:off x="5732855" y="3780144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275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Roboto Light</vt:lpstr>
      <vt:lpstr>Roboto Mono Thin</vt:lpstr>
      <vt:lpstr>Roboto Black</vt:lpstr>
      <vt:lpstr>Impact</vt:lpstr>
      <vt:lpstr>Arial</vt:lpstr>
      <vt:lpstr>Arial</vt:lpstr>
      <vt:lpstr>Bree Serif</vt:lpstr>
      <vt:lpstr>Didact Gothic</vt:lpstr>
      <vt:lpstr>Roboto Thin</vt:lpstr>
      <vt:lpstr>WEB PROPOSAL</vt:lpstr>
      <vt:lpstr>Python PROJECT Web Scraping</vt:lpstr>
      <vt:lpstr>TABLE OF CONTENTS</vt:lpstr>
      <vt:lpstr>1-Introduction</vt:lpstr>
      <vt:lpstr>-Thephrastus</vt:lpstr>
      <vt:lpstr>2-MAJOR REQUIREMENTS</vt:lpstr>
      <vt:lpstr>3-OUR GOALS</vt:lpstr>
      <vt:lpstr>4-conclusion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Web Scraping</dc:title>
  <cp:lastModifiedBy>ali moussawi</cp:lastModifiedBy>
  <cp:revision>4</cp:revision>
  <dcterms:modified xsi:type="dcterms:W3CDTF">2022-05-17T10:06:36Z</dcterms:modified>
</cp:coreProperties>
</file>