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9" r:id="rId4"/>
    <p:sldId id="260" r:id="rId5"/>
    <p:sldId id="258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26-Apr-19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71800" y="191869"/>
            <a:ext cx="1905000" cy="4114800"/>
          </a:xfrm>
          <a:prstGeom prst="roundRect">
            <a:avLst/>
          </a:prstGeom>
          <a:ln>
            <a:solidFill>
              <a:srgbClr val="00B0F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019800" y="191869"/>
            <a:ext cx="1828800" cy="4114800"/>
          </a:xfrm>
          <a:prstGeom prst="roundRect">
            <a:avLst/>
          </a:prstGeom>
          <a:ln>
            <a:solidFill>
              <a:srgbClr val="00B0F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6" name="Snip Single Corner Rectangle 5"/>
          <p:cNvSpPr/>
          <p:nvPr/>
        </p:nvSpPr>
        <p:spPr>
          <a:xfrm>
            <a:off x="609600" y="1868269"/>
            <a:ext cx="1562100" cy="914400"/>
          </a:xfrm>
          <a:prstGeom prst="snip1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Training Data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(selected features)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1837459" y="2209800"/>
            <a:ext cx="266700" cy="38100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4"/>
          </p:cNvCxnSpPr>
          <p:nvPr/>
        </p:nvCxnSpPr>
        <p:spPr>
          <a:xfrm>
            <a:off x="2104159" y="2400300"/>
            <a:ext cx="8676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Pentagon 8"/>
          <p:cNvSpPr/>
          <p:nvPr/>
        </p:nvSpPr>
        <p:spPr>
          <a:xfrm>
            <a:off x="3200400" y="420469"/>
            <a:ext cx="1447800" cy="342900"/>
          </a:xfrm>
          <a:prstGeom prst="homePlate">
            <a:avLst/>
          </a:prstGeom>
          <a:ln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Cluster-1</a:t>
            </a:r>
            <a:endParaRPr lang="en-US" dirty="0"/>
          </a:p>
        </p:txBody>
      </p:sp>
      <p:sp>
        <p:nvSpPr>
          <p:cNvPr id="13" name="Pentagon 12"/>
          <p:cNvSpPr/>
          <p:nvPr/>
        </p:nvSpPr>
        <p:spPr>
          <a:xfrm>
            <a:off x="3200400" y="1030069"/>
            <a:ext cx="1447800" cy="342900"/>
          </a:xfrm>
          <a:prstGeom prst="homePlate">
            <a:avLst/>
          </a:prstGeom>
          <a:ln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Cluster-2</a:t>
            </a:r>
            <a:endParaRPr lang="en-US" dirty="0"/>
          </a:p>
        </p:txBody>
      </p:sp>
      <p:sp>
        <p:nvSpPr>
          <p:cNvPr id="14" name="Pentagon 13"/>
          <p:cNvSpPr/>
          <p:nvPr/>
        </p:nvSpPr>
        <p:spPr>
          <a:xfrm>
            <a:off x="3200400" y="1639669"/>
            <a:ext cx="1447800" cy="342900"/>
          </a:xfrm>
          <a:prstGeom prst="homePlate">
            <a:avLst/>
          </a:prstGeom>
          <a:ln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Cluster-3</a:t>
            </a:r>
            <a:endParaRPr lang="en-US" dirty="0"/>
          </a:p>
        </p:txBody>
      </p:sp>
      <p:sp>
        <p:nvSpPr>
          <p:cNvPr id="15" name="Pentagon 14"/>
          <p:cNvSpPr/>
          <p:nvPr/>
        </p:nvSpPr>
        <p:spPr>
          <a:xfrm>
            <a:off x="3200400" y="3773269"/>
            <a:ext cx="1447800" cy="342900"/>
          </a:xfrm>
          <a:prstGeom prst="homePlate">
            <a:avLst/>
          </a:prstGeom>
          <a:ln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Cluster-N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3870960" y="2538829"/>
            <a:ext cx="91440" cy="701040"/>
            <a:chOff x="3642360" y="3566160"/>
            <a:chExt cx="91440" cy="701040"/>
          </a:xfrm>
        </p:grpSpPr>
        <p:sp>
          <p:nvSpPr>
            <p:cNvPr id="16" name="Oval 15"/>
            <p:cNvSpPr/>
            <p:nvPr/>
          </p:nvSpPr>
          <p:spPr>
            <a:xfrm>
              <a:off x="3642360" y="3566160"/>
              <a:ext cx="91440" cy="9144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42360" y="3870960"/>
              <a:ext cx="91440" cy="9144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642360" y="4175760"/>
              <a:ext cx="91440" cy="9144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6269182" y="420469"/>
            <a:ext cx="1371600" cy="344978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Classifier-1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248400" y="1030069"/>
            <a:ext cx="1371600" cy="344978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Classifier-1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248400" y="1639669"/>
            <a:ext cx="1371600" cy="344978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Classifier-1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269182" y="3773269"/>
            <a:ext cx="1371600" cy="344978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Classifier-N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909262" y="2538829"/>
            <a:ext cx="91440" cy="914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09262" y="2843629"/>
            <a:ext cx="91440" cy="914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09262" y="3148429"/>
            <a:ext cx="91440" cy="914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9" idx="3"/>
            <a:endCxn id="22" idx="1"/>
          </p:cNvCxnSpPr>
          <p:nvPr/>
        </p:nvCxnSpPr>
        <p:spPr>
          <a:xfrm>
            <a:off x="4648200" y="591919"/>
            <a:ext cx="1620982" cy="1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3"/>
            <a:endCxn id="23" idx="1"/>
          </p:cNvCxnSpPr>
          <p:nvPr/>
        </p:nvCxnSpPr>
        <p:spPr>
          <a:xfrm>
            <a:off x="4648200" y="1201519"/>
            <a:ext cx="1600200" cy="1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3"/>
            <a:endCxn id="24" idx="1"/>
          </p:cNvCxnSpPr>
          <p:nvPr/>
        </p:nvCxnSpPr>
        <p:spPr>
          <a:xfrm>
            <a:off x="4648200" y="1811119"/>
            <a:ext cx="1600200" cy="1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3"/>
            <a:endCxn id="25" idx="1"/>
          </p:cNvCxnSpPr>
          <p:nvPr/>
        </p:nvCxnSpPr>
        <p:spPr>
          <a:xfrm>
            <a:off x="4648200" y="3944719"/>
            <a:ext cx="1620982" cy="1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266334" y="1879937"/>
            <a:ext cx="54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FVC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953000" y="191869"/>
            <a:ext cx="94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Training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234546" y="4535269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Ensemble of </a:t>
            </a:r>
          </a:p>
          <a:p>
            <a:r>
              <a:rPr lang="en-US" b="1" dirty="0" smtClean="0"/>
              <a:t>Classifiers</a:t>
            </a:r>
            <a:endParaRPr lang="en-US" b="1" dirty="0"/>
          </a:p>
        </p:txBody>
      </p:sp>
      <p:grpSp>
        <p:nvGrpSpPr>
          <p:cNvPr id="46" name="Group 45"/>
          <p:cNvGrpSpPr/>
          <p:nvPr/>
        </p:nvGrpSpPr>
        <p:grpSpPr>
          <a:xfrm>
            <a:off x="1104900" y="6019799"/>
            <a:ext cx="1790700" cy="609601"/>
            <a:chOff x="381000" y="5867399"/>
            <a:chExt cx="1790700" cy="609601"/>
          </a:xfrm>
        </p:grpSpPr>
        <p:sp>
          <p:nvSpPr>
            <p:cNvPr id="42" name="Snip Single Corner Rectangle 41"/>
            <p:cNvSpPr/>
            <p:nvPr/>
          </p:nvSpPr>
          <p:spPr>
            <a:xfrm>
              <a:off x="381000" y="5867399"/>
              <a:ext cx="1790700" cy="609601"/>
            </a:xfrm>
            <a:prstGeom prst="snip1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Test Instance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43" name="Can 42"/>
            <p:cNvSpPr/>
            <p:nvPr/>
          </p:nvSpPr>
          <p:spPr>
            <a:xfrm>
              <a:off x="1866900" y="5943600"/>
              <a:ext cx="266700" cy="381000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3512126" y="4858434"/>
            <a:ext cx="1517073" cy="780365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Ensemble of </a:t>
            </a:r>
          </a:p>
          <a:p>
            <a:r>
              <a:rPr lang="en-US" b="1" dirty="0"/>
              <a:t>Classifiers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3512126" y="5928360"/>
            <a:ext cx="1517073" cy="777240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dk1"/>
                </a:solidFill>
              </a:rPr>
              <a:t>   Prediction</a:t>
            </a:r>
            <a:endParaRPr lang="en-US" b="1" dirty="0">
              <a:solidFill>
                <a:schemeClr val="dk1"/>
              </a:solidFill>
            </a:endParaRPr>
          </a:p>
        </p:txBody>
      </p:sp>
      <p:cxnSp>
        <p:nvCxnSpPr>
          <p:cNvPr id="47" name="Straight Arrow Connector 46"/>
          <p:cNvCxnSpPr>
            <a:stCxn id="42" idx="0"/>
          </p:cNvCxnSpPr>
          <p:nvPr/>
        </p:nvCxnSpPr>
        <p:spPr>
          <a:xfrm flipV="1">
            <a:off x="2895600" y="6324599"/>
            <a:ext cx="61652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4" idx="2"/>
            <a:endCxn id="45" idx="0"/>
          </p:cNvCxnSpPr>
          <p:nvPr/>
        </p:nvCxnSpPr>
        <p:spPr>
          <a:xfrm>
            <a:off x="4270663" y="5638799"/>
            <a:ext cx="0" cy="289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5" idx="3"/>
          </p:cNvCxnSpPr>
          <p:nvPr/>
        </p:nvCxnSpPr>
        <p:spPr>
          <a:xfrm>
            <a:off x="5029199" y="6316980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524499" y="6132314"/>
            <a:ext cx="99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Survive?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52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5800" y="1485900"/>
            <a:ext cx="15240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Dataset</a:t>
            </a:r>
            <a:endParaRPr lang="en-US" dirty="0"/>
          </a:p>
        </p:txBody>
      </p:sp>
      <p:sp>
        <p:nvSpPr>
          <p:cNvPr id="2" name="Can 1"/>
          <p:cNvSpPr/>
          <p:nvPr/>
        </p:nvSpPr>
        <p:spPr>
          <a:xfrm>
            <a:off x="1875559" y="1676400"/>
            <a:ext cx="266700" cy="38100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276600" y="76200"/>
            <a:ext cx="15240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Ranking Algorithms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3079173" y="1214005"/>
            <a:ext cx="1905000" cy="1371600"/>
          </a:xfrm>
          <a:prstGeom prst="ellipse">
            <a:avLst/>
          </a:prstGeom>
          <a:ln>
            <a:solidFill>
              <a:srgbClr val="00B0F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Ranking</a:t>
            </a:r>
            <a:endParaRPr lang="en-US" dirty="0"/>
          </a:p>
        </p:txBody>
      </p:sp>
      <p:sp>
        <p:nvSpPr>
          <p:cNvPr id="29" name="Snip Single Corner Rectangle 28"/>
          <p:cNvSpPr/>
          <p:nvPr/>
        </p:nvSpPr>
        <p:spPr>
          <a:xfrm>
            <a:off x="5876059" y="1442605"/>
            <a:ext cx="1790700" cy="914400"/>
          </a:xfrm>
          <a:prstGeom prst="snip1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Selection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" idx="4"/>
          </p:cNvCxnSpPr>
          <p:nvPr/>
        </p:nvCxnSpPr>
        <p:spPr>
          <a:xfrm>
            <a:off x="2142259" y="18669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666259" y="838200"/>
            <a:ext cx="0" cy="375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2"/>
            <a:endCxn id="28" idx="0"/>
          </p:cNvCxnSpPr>
          <p:nvPr/>
        </p:nvCxnSpPr>
        <p:spPr>
          <a:xfrm flipH="1">
            <a:off x="4031673" y="838200"/>
            <a:ext cx="6927" cy="375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352059" y="838200"/>
            <a:ext cx="0" cy="375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6"/>
            <a:endCxn id="29" idx="2"/>
          </p:cNvCxnSpPr>
          <p:nvPr/>
        </p:nvCxnSpPr>
        <p:spPr>
          <a:xfrm>
            <a:off x="4984173" y="1899805"/>
            <a:ext cx="8918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Snip Single Corner Rectangle 41"/>
          <p:cNvSpPr/>
          <p:nvPr/>
        </p:nvSpPr>
        <p:spPr>
          <a:xfrm>
            <a:off x="685800" y="4724400"/>
            <a:ext cx="1790700" cy="914400"/>
          </a:xfrm>
          <a:prstGeom prst="snip1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Data with selected features</a:t>
            </a:r>
            <a:endParaRPr lang="en-US" dirty="0"/>
          </a:p>
        </p:txBody>
      </p:sp>
      <p:sp>
        <p:nvSpPr>
          <p:cNvPr id="43" name="Can 42"/>
          <p:cNvSpPr/>
          <p:nvPr/>
        </p:nvSpPr>
        <p:spPr>
          <a:xfrm>
            <a:off x="2142259" y="4991100"/>
            <a:ext cx="266700" cy="38100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entagon 43"/>
          <p:cNvSpPr/>
          <p:nvPr/>
        </p:nvSpPr>
        <p:spPr>
          <a:xfrm>
            <a:off x="3276600" y="4724400"/>
            <a:ext cx="2066059" cy="914400"/>
          </a:xfrm>
          <a:prstGeom prst="homePlate">
            <a:avLst/>
          </a:prstGeom>
          <a:ln>
            <a:solidFill>
              <a:srgbClr val="00B0F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Vector Compaction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6142759" y="3124200"/>
            <a:ext cx="1524000" cy="762000"/>
          </a:xfrm>
          <a:prstGeom prst="roundRect">
            <a:avLst/>
          </a:prstGeom>
          <a:ln>
            <a:solidFill>
              <a:srgbClr val="00B0F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Ensemble Classifier-1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6142759" y="4038600"/>
            <a:ext cx="1524000" cy="762000"/>
          </a:xfrm>
          <a:prstGeom prst="roundRect">
            <a:avLst/>
          </a:prstGeom>
          <a:ln>
            <a:solidFill>
              <a:srgbClr val="00B0F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Ensemble Classifier-2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6142759" y="5943600"/>
            <a:ext cx="1524000" cy="762000"/>
          </a:xfrm>
          <a:prstGeom prst="roundRect">
            <a:avLst/>
          </a:prstGeom>
          <a:ln>
            <a:solidFill>
              <a:srgbClr val="00B0F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Ensemble Classifier-N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3" idx="4"/>
            <a:endCxn id="44" idx="1"/>
          </p:cNvCxnSpPr>
          <p:nvPr/>
        </p:nvCxnSpPr>
        <p:spPr>
          <a:xfrm>
            <a:off x="2408959" y="5181600"/>
            <a:ext cx="8676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4" idx="3"/>
            <a:endCxn id="46" idx="1"/>
          </p:cNvCxnSpPr>
          <p:nvPr/>
        </p:nvCxnSpPr>
        <p:spPr>
          <a:xfrm flipV="1">
            <a:off x="5342659" y="3505200"/>
            <a:ext cx="800100" cy="16764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3"/>
            <a:endCxn id="47" idx="1"/>
          </p:cNvCxnSpPr>
          <p:nvPr/>
        </p:nvCxnSpPr>
        <p:spPr>
          <a:xfrm flipV="1">
            <a:off x="5342659" y="4419600"/>
            <a:ext cx="800100" cy="7620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4" idx="3"/>
            <a:endCxn id="48" idx="1"/>
          </p:cNvCxnSpPr>
          <p:nvPr/>
        </p:nvCxnSpPr>
        <p:spPr>
          <a:xfrm>
            <a:off x="5342659" y="5181600"/>
            <a:ext cx="800100" cy="11430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18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nip Single Corner Rectangle 41"/>
          <p:cNvSpPr/>
          <p:nvPr/>
        </p:nvSpPr>
        <p:spPr>
          <a:xfrm>
            <a:off x="1143000" y="2057400"/>
            <a:ext cx="1790700" cy="914400"/>
          </a:xfrm>
          <a:prstGeom prst="snip1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 Data with selected features</a:t>
            </a:r>
            <a:endParaRPr lang="en-US" dirty="0"/>
          </a:p>
        </p:txBody>
      </p:sp>
      <p:sp>
        <p:nvSpPr>
          <p:cNvPr id="43" name="Can 42"/>
          <p:cNvSpPr/>
          <p:nvPr/>
        </p:nvSpPr>
        <p:spPr>
          <a:xfrm>
            <a:off x="2599459" y="2324100"/>
            <a:ext cx="266700" cy="38100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3742459" y="457200"/>
            <a:ext cx="1524000" cy="762000"/>
          </a:xfrm>
          <a:prstGeom prst="roundRect">
            <a:avLst/>
          </a:prstGeom>
          <a:ln>
            <a:solidFill>
              <a:srgbClr val="00B0F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Ensemble Classifier-1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3742459" y="1371600"/>
            <a:ext cx="1524000" cy="762000"/>
          </a:xfrm>
          <a:prstGeom prst="roundRect">
            <a:avLst/>
          </a:prstGeom>
          <a:ln>
            <a:solidFill>
              <a:srgbClr val="00B0F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Ensemble Classifier-2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3742459" y="3276600"/>
            <a:ext cx="1524000" cy="762000"/>
          </a:xfrm>
          <a:prstGeom prst="roundRect">
            <a:avLst/>
          </a:prstGeom>
          <a:ln>
            <a:solidFill>
              <a:srgbClr val="00B0F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Ensemble Classifier-N</a:t>
            </a:r>
            <a:endParaRPr lang="en-US" dirty="0"/>
          </a:p>
        </p:txBody>
      </p:sp>
      <p:cxnSp>
        <p:nvCxnSpPr>
          <p:cNvPr id="52" name="Elbow Connector 51"/>
          <p:cNvCxnSpPr>
            <a:endCxn id="46" idx="1"/>
          </p:cNvCxnSpPr>
          <p:nvPr/>
        </p:nvCxnSpPr>
        <p:spPr>
          <a:xfrm flipV="1">
            <a:off x="2942359" y="838200"/>
            <a:ext cx="800100" cy="16764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47" idx="1"/>
          </p:cNvCxnSpPr>
          <p:nvPr/>
        </p:nvCxnSpPr>
        <p:spPr>
          <a:xfrm flipV="1">
            <a:off x="2942359" y="1752600"/>
            <a:ext cx="800100" cy="7620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endCxn id="48" idx="1"/>
          </p:cNvCxnSpPr>
          <p:nvPr/>
        </p:nvCxnSpPr>
        <p:spPr>
          <a:xfrm>
            <a:off x="2942359" y="2514600"/>
            <a:ext cx="800100" cy="11430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46" idx="3"/>
          </p:cNvCxnSpPr>
          <p:nvPr/>
        </p:nvCxnSpPr>
        <p:spPr>
          <a:xfrm>
            <a:off x="5266459" y="838200"/>
            <a:ext cx="2057400" cy="16764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7" idx="3"/>
          </p:cNvCxnSpPr>
          <p:nvPr/>
        </p:nvCxnSpPr>
        <p:spPr>
          <a:xfrm>
            <a:off x="5266459" y="1752600"/>
            <a:ext cx="2057400" cy="7620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8" idx="3"/>
          </p:cNvCxnSpPr>
          <p:nvPr/>
        </p:nvCxnSpPr>
        <p:spPr>
          <a:xfrm flipV="1">
            <a:off x="5266459" y="2514600"/>
            <a:ext cx="2057400" cy="11430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5190" y="2078182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" y="3429000"/>
            <a:ext cx="1143000" cy="685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Baseline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772400" y="1295400"/>
            <a:ext cx="1066800" cy="685800"/>
          </a:xfrm>
          <a:prstGeom prst="roundRect">
            <a:avLst/>
          </a:prstGeom>
          <a:ln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Model-1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772400" y="2382982"/>
            <a:ext cx="1066800" cy="685800"/>
          </a:xfrm>
          <a:prstGeom prst="roundRect">
            <a:avLst/>
          </a:prstGeom>
          <a:ln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Model-2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696200" y="4876800"/>
            <a:ext cx="1143000" cy="685800"/>
          </a:xfrm>
          <a:prstGeom prst="roundRect">
            <a:avLst/>
          </a:prstGeom>
          <a:ln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Model-N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743200" y="1295400"/>
            <a:ext cx="1280160" cy="4267200"/>
          </a:xfrm>
          <a:prstGeom prst="roundRect">
            <a:avLst/>
          </a:prstGeom>
          <a:ln>
            <a:solidFill>
              <a:srgbClr val="00B0F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Feature Vector Compaction Techniques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38200" y="381000"/>
            <a:ext cx="1676400" cy="1219200"/>
          </a:xfrm>
          <a:prstGeom prst="ellipse">
            <a:avLst/>
          </a:prstGeom>
          <a:ln>
            <a:solidFill>
              <a:srgbClr val="00B0F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Ranking</a:t>
            </a:r>
            <a:endParaRPr lang="en-US" dirty="0"/>
          </a:p>
        </p:txBody>
      </p:sp>
      <p:cxnSp>
        <p:nvCxnSpPr>
          <p:cNvPr id="17" name="Elbow Connector 16"/>
          <p:cNvCxnSpPr>
            <a:stCxn id="13" idx="6"/>
            <a:endCxn id="33" idx="0"/>
          </p:cNvCxnSpPr>
          <p:nvPr/>
        </p:nvCxnSpPr>
        <p:spPr>
          <a:xfrm>
            <a:off x="2514600" y="990600"/>
            <a:ext cx="4084320" cy="3048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3" idx="4"/>
          </p:cNvCxnSpPr>
          <p:nvPr/>
        </p:nvCxnSpPr>
        <p:spPr>
          <a:xfrm rot="16200000" flipH="1">
            <a:off x="1847850" y="1428750"/>
            <a:ext cx="723902" cy="106680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" idx="3"/>
          </p:cNvCxnSpPr>
          <p:nvPr/>
        </p:nvCxnSpPr>
        <p:spPr>
          <a:xfrm>
            <a:off x="1219200" y="37719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4" idx="0"/>
            <a:endCxn id="13" idx="2"/>
          </p:cNvCxnSpPr>
          <p:nvPr/>
        </p:nvCxnSpPr>
        <p:spPr>
          <a:xfrm rot="5400000" flipH="1" flipV="1">
            <a:off x="-476250" y="2114550"/>
            <a:ext cx="2438400" cy="1905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Pentagon 13"/>
          <p:cNvSpPr/>
          <p:nvPr/>
        </p:nvSpPr>
        <p:spPr>
          <a:xfrm>
            <a:off x="3276600" y="1981200"/>
            <a:ext cx="609600" cy="342900"/>
          </a:xfrm>
          <a:prstGeom prst="homePlate">
            <a:avLst/>
          </a:prstGeom>
          <a:ln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5" name="Pentagon 24"/>
          <p:cNvSpPr/>
          <p:nvPr/>
        </p:nvSpPr>
        <p:spPr>
          <a:xfrm>
            <a:off x="3276600" y="2781300"/>
            <a:ext cx="609600" cy="342900"/>
          </a:xfrm>
          <a:prstGeom prst="homePlate">
            <a:avLst/>
          </a:prstGeom>
          <a:ln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HV</a:t>
            </a:r>
            <a:endParaRPr lang="en-US" dirty="0"/>
          </a:p>
        </p:txBody>
      </p:sp>
      <p:sp>
        <p:nvSpPr>
          <p:cNvPr id="27" name="Pentagon 26"/>
          <p:cNvSpPr/>
          <p:nvPr/>
        </p:nvSpPr>
        <p:spPr>
          <a:xfrm>
            <a:off x="3276600" y="3543300"/>
            <a:ext cx="609600" cy="342900"/>
          </a:xfrm>
          <a:prstGeom prst="homePlate">
            <a:avLst/>
          </a:prstGeom>
          <a:ln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8" name="Pentagon 27"/>
          <p:cNvSpPr/>
          <p:nvPr/>
        </p:nvSpPr>
        <p:spPr>
          <a:xfrm>
            <a:off x="3276600" y="4324350"/>
            <a:ext cx="609600" cy="342900"/>
          </a:xfrm>
          <a:prstGeom prst="homePlate">
            <a:avLst/>
          </a:prstGeom>
          <a:ln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VH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343400" y="1295400"/>
            <a:ext cx="1280160" cy="4267200"/>
          </a:xfrm>
          <a:prstGeom prst="roundRect">
            <a:avLst/>
          </a:prstGeom>
          <a:ln>
            <a:solidFill>
              <a:srgbClr val="00B0F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Ensemble Techniques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724400" y="2477888"/>
            <a:ext cx="822960" cy="822960"/>
          </a:xfrm>
          <a:prstGeom prst="ellipse">
            <a:avLst/>
          </a:prstGeom>
          <a:ln>
            <a:solidFill>
              <a:srgbClr val="00B0F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739640" y="3520440"/>
            <a:ext cx="822960" cy="822960"/>
          </a:xfrm>
          <a:prstGeom prst="ellipse">
            <a:avLst/>
          </a:prstGeom>
          <a:ln>
            <a:solidFill>
              <a:srgbClr val="00B0F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CFC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5958840" y="1295400"/>
            <a:ext cx="1280160" cy="4267200"/>
          </a:xfrm>
          <a:prstGeom prst="roundRect">
            <a:avLst/>
          </a:prstGeom>
          <a:ln>
            <a:solidFill>
              <a:srgbClr val="00B0F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Standard Classifiers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355080" y="1882140"/>
            <a:ext cx="731520" cy="594360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J48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355080" y="2706139"/>
            <a:ext cx="731520" cy="594360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NB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355080" y="3547108"/>
            <a:ext cx="731520" cy="594360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6355080" y="4358640"/>
            <a:ext cx="731520" cy="594360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SVM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023360" y="2382982"/>
            <a:ext cx="32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008120" y="2952750"/>
            <a:ext cx="32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000500" y="3520440"/>
            <a:ext cx="32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008120" y="4038600"/>
            <a:ext cx="32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623560" y="2781300"/>
            <a:ext cx="3352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600700" y="3886200"/>
            <a:ext cx="3352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3" idx="3"/>
            <a:endCxn id="5" idx="1"/>
          </p:cNvCxnSpPr>
          <p:nvPr/>
        </p:nvCxnSpPr>
        <p:spPr>
          <a:xfrm flipV="1">
            <a:off x="7239000" y="1638300"/>
            <a:ext cx="533400" cy="1790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3" idx="3"/>
            <a:endCxn id="6" idx="1"/>
          </p:cNvCxnSpPr>
          <p:nvPr/>
        </p:nvCxnSpPr>
        <p:spPr>
          <a:xfrm flipV="1">
            <a:off x="7239000" y="2725882"/>
            <a:ext cx="533400" cy="7031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33" idx="3"/>
            <a:endCxn id="8" idx="1"/>
          </p:cNvCxnSpPr>
          <p:nvPr/>
        </p:nvCxnSpPr>
        <p:spPr>
          <a:xfrm>
            <a:off x="7239000" y="3429000"/>
            <a:ext cx="457200" cy="1790700"/>
          </a:xfrm>
          <a:prstGeom prst="bentConnector3">
            <a:avLst>
              <a:gd name="adj1" fmla="val 5909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36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71800" y="6858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Dataset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3962400" y="1447800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95600" y="20574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Ranking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2000" y="2057400"/>
            <a:ext cx="1752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Ranking Algorithms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545773" y="23241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895600" y="34290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Vector Compaction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3962400" y="2819400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62000" y="4724400"/>
            <a:ext cx="1752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Ensemble Classifier-1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819400" y="4724400"/>
            <a:ext cx="1752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Ensemble </a:t>
            </a:r>
            <a:r>
              <a:rPr lang="en-US" dirty="0" smtClean="0"/>
              <a:t>Classifier-2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876800" y="4724400"/>
            <a:ext cx="1752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Ensemble </a:t>
            </a:r>
            <a:r>
              <a:rPr lang="en-US" dirty="0" smtClean="0"/>
              <a:t>Classifier-3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934200" y="4724400"/>
            <a:ext cx="1752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Ensemble Classifier-N</a:t>
            </a:r>
            <a:endParaRPr lang="en-US" dirty="0"/>
          </a:p>
        </p:txBody>
      </p:sp>
      <p:cxnSp>
        <p:nvCxnSpPr>
          <p:cNvPr id="16" name="Elbow Connector 15"/>
          <p:cNvCxnSpPr>
            <a:stCxn id="9" idx="2"/>
            <a:endCxn id="11" idx="0"/>
          </p:cNvCxnSpPr>
          <p:nvPr/>
        </p:nvCxnSpPr>
        <p:spPr>
          <a:xfrm rot="5400000">
            <a:off x="2647950" y="3181350"/>
            <a:ext cx="533400" cy="255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2"/>
            <a:endCxn id="14" idx="0"/>
          </p:cNvCxnSpPr>
          <p:nvPr/>
        </p:nvCxnSpPr>
        <p:spPr>
          <a:xfrm rot="16200000" flipH="1">
            <a:off x="5734050" y="2647950"/>
            <a:ext cx="533400" cy="36195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2"/>
            <a:endCxn id="13" idx="0"/>
          </p:cNvCxnSpPr>
          <p:nvPr/>
        </p:nvCxnSpPr>
        <p:spPr>
          <a:xfrm rot="16200000" flipH="1">
            <a:off x="4705350" y="3676650"/>
            <a:ext cx="533400" cy="15621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2"/>
            <a:endCxn id="12" idx="0"/>
          </p:cNvCxnSpPr>
          <p:nvPr/>
        </p:nvCxnSpPr>
        <p:spPr>
          <a:xfrm rot="5400000">
            <a:off x="3676650" y="4210050"/>
            <a:ext cx="533400" cy="4953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37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255" y="3429000"/>
            <a:ext cx="838200" cy="68580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20000" y="1295400"/>
            <a:ext cx="1066800" cy="685800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Model-1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620000" y="2382982"/>
            <a:ext cx="1066800" cy="685800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Model-2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543800" y="4876800"/>
            <a:ext cx="1143000" cy="685800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Model-N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24600" y="1295400"/>
            <a:ext cx="762000" cy="4267200"/>
          </a:xfrm>
          <a:prstGeom prst="round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Ensemble Technique (VC or CFC)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495800" y="1295400"/>
            <a:ext cx="762000" cy="4267200"/>
          </a:xfrm>
          <a:prstGeom prst="round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Data Grouping (HV or H or VH or V)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752600" y="381000"/>
            <a:ext cx="1676400" cy="1219200"/>
          </a:xfrm>
          <a:prstGeom prst="ellipse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Ranking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0"/>
            <a:endCxn id="13" idx="3"/>
          </p:cNvCxnSpPr>
          <p:nvPr/>
        </p:nvCxnSpPr>
        <p:spPr>
          <a:xfrm flipV="1">
            <a:off x="585355" y="1421652"/>
            <a:ext cx="1412748" cy="20073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3" idx="6"/>
            <a:endCxn id="5" idx="3"/>
          </p:cNvCxnSpPr>
          <p:nvPr/>
        </p:nvCxnSpPr>
        <p:spPr>
          <a:xfrm>
            <a:off x="3429000" y="990600"/>
            <a:ext cx="5257800" cy="647700"/>
          </a:xfrm>
          <a:prstGeom prst="bentConnector3">
            <a:avLst>
              <a:gd name="adj1" fmla="val 10434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3" idx="4"/>
          </p:cNvCxnSpPr>
          <p:nvPr/>
        </p:nvCxnSpPr>
        <p:spPr>
          <a:xfrm rot="16200000" flipH="1">
            <a:off x="2933700" y="1257300"/>
            <a:ext cx="1219200" cy="1905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9" idx="1"/>
          </p:cNvCxnSpPr>
          <p:nvPr/>
        </p:nvCxnSpPr>
        <p:spPr>
          <a:xfrm>
            <a:off x="5257800" y="34290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3" idx="6"/>
            <a:endCxn id="6" idx="3"/>
          </p:cNvCxnSpPr>
          <p:nvPr/>
        </p:nvCxnSpPr>
        <p:spPr>
          <a:xfrm>
            <a:off x="3429000" y="990600"/>
            <a:ext cx="5257800" cy="1735282"/>
          </a:xfrm>
          <a:prstGeom prst="bentConnector3">
            <a:avLst>
              <a:gd name="adj1" fmla="val 10434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3" idx="6"/>
            <a:endCxn id="8" idx="3"/>
          </p:cNvCxnSpPr>
          <p:nvPr/>
        </p:nvCxnSpPr>
        <p:spPr>
          <a:xfrm>
            <a:off x="3429000" y="990600"/>
            <a:ext cx="5257800" cy="4229100"/>
          </a:xfrm>
          <a:prstGeom prst="bentConnector3">
            <a:avLst>
              <a:gd name="adj1" fmla="val 10434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9" idx="3"/>
            <a:endCxn id="5" idx="1"/>
          </p:cNvCxnSpPr>
          <p:nvPr/>
        </p:nvCxnSpPr>
        <p:spPr>
          <a:xfrm flipV="1">
            <a:off x="7086600" y="1638300"/>
            <a:ext cx="533400" cy="1790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3"/>
            <a:endCxn id="8" idx="1"/>
          </p:cNvCxnSpPr>
          <p:nvPr/>
        </p:nvCxnSpPr>
        <p:spPr>
          <a:xfrm>
            <a:off x="7086600" y="3429000"/>
            <a:ext cx="457200" cy="1790700"/>
          </a:xfrm>
          <a:prstGeom prst="bentConnector3">
            <a:avLst>
              <a:gd name="adj1" fmla="val 5909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9" idx="3"/>
            <a:endCxn id="6" idx="1"/>
          </p:cNvCxnSpPr>
          <p:nvPr/>
        </p:nvCxnSpPr>
        <p:spPr>
          <a:xfrm flipV="1">
            <a:off x="7086600" y="2725882"/>
            <a:ext cx="533400" cy="7031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" idx="3"/>
          </p:cNvCxnSpPr>
          <p:nvPr/>
        </p:nvCxnSpPr>
        <p:spPr>
          <a:xfrm>
            <a:off x="1004455" y="3771900"/>
            <a:ext cx="34913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06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127</Words>
  <Application>Microsoft Office PowerPoint</Application>
  <PresentationFormat>On-screen Show (4:3)</PresentationFormat>
  <Paragraphs>69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ismail - [2010]</cp:lastModifiedBy>
  <cp:revision>118</cp:revision>
  <dcterms:created xsi:type="dcterms:W3CDTF">2006-08-16T00:00:00Z</dcterms:created>
  <dcterms:modified xsi:type="dcterms:W3CDTF">2019-04-26T16:14:38Z</dcterms:modified>
</cp:coreProperties>
</file>