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13219"/>
            <a:ext cx="3422845" cy="155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971800" y="4114800"/>
            <a:ext cx="3048000" cy="1524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1400" dirty="0" smtClean="0"/>
              <a:t>Ensemble of Models</a:t>
            </a:r>
            <a:endParaRPr lang="en-US" sz="1400" dirty="0"/>
          </a:p>
        </p:txBody>
      </p:sp>
      <p:cxnSp>
        <p:nvCxnSpPr>
          <p:cNvPr id="5" name="Straight Arrow Connector 4"/>
          <p:cNvCxnSpPr>
            <a:stCxn id="1035" idx="2"/>
            <a:endCxn id="1036" idx="0"/>
          </p:cNvCxnSpPr>
          <p:nvPr/>
        </p:nvCxnSpPr>
        <p:spPr>
          <a:xfrm flipH="1">
            <a:off x="2600924" y="2067699"/>
            <a:ext cx="1853699" cy="75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35" idx="2"/>
            <a:endCxn id="1037" idx="0"/>
          </p:cNvCxnSpPr>
          <p:nvPr/>
        </p:nvCxnSpPr>
        <p:spPr>
          <a:xfrm>
            <a:off x="4454623" y="2067699"/>
            <a:ext cx="1952141" cy="725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79088" y="2209800"/>
            <a:ext cx="1378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Compaction</a:t>
            </a:r>
          </a:p>
          <a:p>
            <a:r>
              <a:rPr lang="en-US" dirty="0" smtClean="0"/>
              <a:t>By clustering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696200" y="800100"/>
            <a:ext cx="1295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Single</a:t>
            </a:r>
          </a:p>
          <a:p>
            <a:pPr algn="ctr"/>
            <a:r>
              <a:rPr lang="en-US" b="1" dirty="0" smtClean="0"/>
              <a:t>Model</a:t>
            </a:r>
            <a:endParaRPr lang="en-US" b="1" dirty="0"/>
          </a:p>
        </p:txBody>
      </p:sp>
      <p:cxnSp>
        <p:nvCxnSpPr>
          <p:cNvPr id="13" name="Straight Arrow Connector 12"/>
          <p:cNvCxnSpPr>
            <a:endCxn id="9" idx="2"/>
          </p:cNvCxnSpPr>
          <p:nvPr/>
        </p:nvCxnSpPr>
        <p:spPr>
          <a:xfrm>
            <a:off x="6182591" y="1295400"/>
            <a:ext cx="15136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01919" y="990600"/>
            <a:ext cx="1418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Training</a:t>
            </a:r>
          </a:p>
          <a:p>
            <a:r>
              <a:rPr lang="en-US" sz="1400" dirty="0" smtClean="0"/>
              <a:t>(</a:t>
            </a:r>
            <a:r>
              <a:rPr lang="en-US" sz="1400" b="1" dirty="0" smtClean="0"/>
              <a:t>no compaction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117273" y="4191000"/>
            <a:ext cx="1295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Model 1</a:t>
            </a:r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4565073" y="4191000"/>
            <a:ext cx="1295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Model 2</a:t>
            </a:r>
            <a:endParaRPr lang="en-US" b="1" dirty="0"/>
          </a:p>
        </p:txBody>
      </p:sp>
      <p:cxnSp>
        <p:nvCxnSpPr>
          <p:cNvPr id="18" name="Straight Arrow Connector 17"/>
          <p:cNvCxnSpPr>
            <a:stCxn id="1037" idx="2"/>
            <a:endCxn id="20" idx="7"/>
          </p:cNvCxnSpPr>
          <p:nvPr/>
        </p:nvCxnSpPr>
        <p:spPr>
          <a:xfrm flipH="1">
            <a:off x="5670766" y="3799263"/>
            <a:ext cx="735998" cy="536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36" idx="2"/>
            <a:endCxn id="19" idx="1"/>
          </p:cNvCxnSpPr>
          <p:nvPr/>
        </p:nvCxnSpPr>
        <p:spPr>
          <a:xfrm>
            <a:off x="2600924" y="3832167"/>
            <a:ext cx="706056" cy="503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9504727">
            <a:off x="5810460" y="3924930"/>
            <a:ext cx="764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Training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 rot="2184902">
            <a:off x="2419124" y="3930687"/>
            <a:ext cx="764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Training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0" y="4805341"/>
            <a:ext cx="179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? = missing value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6000" y="1790700"/>
            <a:ext cx="2231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Instance4 feature set={F2,F4,F5}</a:t>
            </a:r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598300"/>
            <a:ext cx="19078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Without compaction</a:t>
            </a:r>
          </a:p>
          <a:p>
            <a:r>
              <a:rPr lang="en-US" sz="1400" dirty="0" smtClean="0"/>
              <a:t>#Feature = 7</a:t>
            </a:r>
          </a:p>
          <a:p>
            <a:r>
              <a:rPr lang="en-US" sz="1400" dirty="0" smtClean="0"/>
              <a:t>Total vacuum count=14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228600" y="1559867"/>
            <a:ext cx="1732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Instance4 feature vector</a:t>
            </a:r>
          </a:p>
          <a:p>
            <a:r>
              <a:rPr lang="en-US" sz="1200" b="1" dirty="0" smtClean="0"/>
              <a:t>Missing values (i.e., </a:t>
            </a:r>
          </a:p>
          <a:p>
            <a:r>
              <a:rPr lang="en-US" sz="1200" b="1" dirty="0" smtClean="0"/>
              <a:t>vacuums): F1, F3, F6, F7 </a:t>
            </a:r>
            <a:endParaRPr lang="en-US" sz="1200" b="1" dirty="0"/>
          </a:p>
        </p:txBody>
      </p:sp>
      <p:cxnSp>
        <p:nvCxnSpPr>
          <p:cNvPr id="29" name="Straight Arrow Connector 28"/>
          <p:cNvCxnSpPr>
            <a:stCxn id="26" idx="3"/>
          </p:cNvCxnSpPr>
          <p:nvPr/>
        </p:nvCxnSpPr>
        <p:spPr>
          <a:xfrm>
            <a:off x="2136495" y="967632"/>
            <a:ext cx="617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/>
          <p:cNvCxnSpPr/>
          <p:nvPr/>
        </p:nvCxnSpPr>
        <p:spPr>
          <a:xfrm>
            <a:off x="2136495" y="1929199"/>
            <a:ext cx="617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26327"/>
            <a:ext cx="2306247" cy="100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727" y="2793423"/>
            <a:ext cx="2274073" cy="100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5" name="TextBox 1044"/>
          <p:cNvSpPr txBox="1"/>
          <p:nvPr/>
        </p:nvSpPr>
        <p:spPr>
          <a:xfrm>
            <a:off x="304800" y="4038600"/>
            <a:ext cx="17894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After compaction</a:t>
            </a:r>
          </a:p>
          <a:p>
            <a:r>
              <a:rPr lang="en-US" sz="1400" dirty="0" smtClean="0"/>
              <a:t>#Feature=4</a:t>
            </a:r>
          </a:p>
          <a:p>
            <a:r>
              <a:rPr lang="en-US" sz="1400" dirty="0" smtClean="0"/>
              <a:t>Total vacuum count=1</a:t>
            </a:r>
            <a:endParaRPr lang="en-US" sz="1400" dirty="0"/>
          </a:p>
        </p:txBody>
      </p:sp>
      <p:cxnSp>
        <p:nvCxnSpPr>
          <p:cNvPr id="1047" name="Straight Arrow Connector 1046"/>
          <p:cNvCxnSpPr/>
          <p:nvPr/>
        </p:nvCxnSpPr>
        <p:spPr>
          <a:xfrm flipV="1">
            <a:off x="1828800" y="3799263"/>
            <a:ext cx="307695" cy="53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57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62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ismail - [2010]</cp:lastModifiedBy>
  <cp:revision>20</cp:revision>
  <dcterms:created xsi:type="dcterms:W3CDTF">2006-08-16T00:00:00Z</dcterms:created>
  <dcterms:modified xsi:type="dcterms:W3CDTF">2019-01-10T10:04:31Z</dcterms:modified>
</cp:coreProperties>
</file>