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75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8" autoAdjust="0"/>
  </p:normalViewPr>
  <p:slideViewPr>
    <p:cSldViewPr snapToGrid="0" snapToObjects="1">
      <p:cViewPr varScale="1">
        <p:scale>
          <a:sx n="143" d="100"/>
          <a:sy n="143" d="100"/>
        </p:scale>
        <p:origin x="-104" y="-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CommJ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6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CommJ </a:t>
            </a:r>
            <a:r>
              <a:rPr lang="en-US" dirty="0" smtClean="0"/>
              <a:t>Conversations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Send</a:t>
            </a:r>
          </a:p>
          <a:p>
            <a:r>
              <a:rPr lang="en-US" dirty="0" smtClean="0"/>
              <a:t>One-Way Receive</a:t>
            </a:r>
          </a:p>
          <a:p>
            <a:r>
              <a:rPr lang="en-US" dirty="0" smtClean="0"/>
              <a:t>Request-Reply</a:t>
            </a:r>
          </a:p>
          <a:p>
            <a:r>
              <a:rPr lang="en-US" dirty="0" smtClean="0"/>
              <a:t>Multistep Conversation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protocol message extends from CommJ Message class</a:t>
            </a:r>
          </a:p>
          <a:p>
            <a:r>
              <a:rPr lang="en-US" dirty="0" smtClean="0"/>
              <a:t>It has a: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Conversation</a:t>
            </a:r>
          </a:p>
          <a:p>
            <a:pPr lvl="1"/>
            <a:r>
              <a:rPr lang="en-US" dirty="0" smtClean="0"/>
              <a:t>Message Identity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7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following:</a:t>
            </a:r>
          </a:p>
          <a:p>
            <a:pPr lvl="1"/>
            <a:r>
              <a:rPr lang="en-US" i="1" dirty="0" smtClean="0"/>
              <a:t>Log4J</a:t>
            </a:r>
            <a:r>
              <a:rPr lang="en-US" dirty="0" smtClean="0"/>
              <a:t> properties file</a:t>
            </a:r>
          </a:p>
          <a:p>
            <a:pPr lvl="1"/>
            <a:r>
              <a:rPr lang="en-US" dirty="0" smtClean="0"/>
              <a:t>A utility package that contains:</a:t>
            </a:r>
          </a:p>
          <a:p>
            <a:pPr lvl="2"/>
            <a:r>
              <a:rPr lang="en-US" dirty="0" smtClean="0"/>
              <a:t>Encoder</a:t>
            </a:r>
          </a:p>
          <a:p>
            <a:pPr lvl="2"/>
            <a:r>
              <a:rPr lang="en-US" dirty="0" smtClean="0"/>
              <a:t>Root level Message class</a:t>
            </a:r>
          </a:p>
          <a:p>
            <a:pPr lvl="2"/>
            <a:r>
              <a:rPr lang="en-US" dirty="0" smtClean="0"/>
              <a:t>Protocol Messages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CommJ</a:t>
            </a:r>
            <a:r>
              <a:rPr lang="en-US" dirty="0" smtClean="0">
                <a:solidFill>
                  <a:srgbClr val="FF0000"/>
                </a:solidFill>
              </a:rPr>
              <a:t> developers need to delete the Encoder, Message class</a:t>
            </a:r>
          </a:p>
          <a:p>
            <a:pPr lvl="1"/>
            <a:r>
              <a:rPr lang="en-US" dirty="0" smtClean="0"/>
              <a:t>An aspect folder</a:t>
            </a:r>
          </a:p>
          <a:p>
            <a:pPr lvl="2"/>
            <a:r>
              <a:rPr lang="en-US" dirty="0" smtClean="0"/>
              <a:t>Containing the extension related classes and aspects</a:t>
            </a:r>
          </a:p>
          <a:p>
            <a:pPr marL="4572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52793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46</TotalTime>
  <Words>77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Advantage</vt:lpstr>
      <vt:lpstr>CommJ Tutorial</vt:lpstr>
      <vt:lpstr>CommJ Conversations</vt:lpstr>
      <vt:lpstr>Message</vt:lpstr>
      <vt:lpstr>Sample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Raza</dc:creator>
  <cp:lastModifiedBy>Ali Raza</cp:lastModifiedBy>
  <cp:revision>14</cp:revision>
  <dcterms:created xsi:type="dcterms:W3CDTF">2013-11-18T11:21:59Z</dcterms:created>
  <dcterms:modified xsi:type="dcterms:W3CDTF">2013-11-18T12:11:01Z</dcterms:modified>
</cp:coreProperties>
</file>