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987" r:id="rId2"/>
  </p:sldMasterIdLst>
  <p:notesMasterIdLst>
    <p:notesMasterId r:id="rId17"/>
  </p:notesMasterIdLst>
  <p:sldIdLst>
    <p:sldId id="256" r:id="rId3"/>
    <p:sldId id="338" r:id="rId4"/>
    <p:sldId id="341" r:id="rId5"/>
    <p:sldId id="326" r:id="rId6"/>
    <p:sldId id="329" r:id="rId7"/>
    <p:sldId id="323" r:id="rId8"/>
    <p:sldId id="322" r:id="rId9"/>
    <p:sldId id="327" r:id="rId10"/>
    <p:sldId id="330" r:id="rId11"/>
    <p:sldId id="350" r:id="rId12"/>
    <p:sldId id="351" r:id="rId13"/>
    <p:sldId id="354" r:id="rId14"/>
    <p:sldId id="347" r:id="rId15"/>
    <p:sldId id="353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Rockwel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 Raza" initials="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2253"/>
    <a:srgbClr val="663366"/>
    <a:srgbClr val="5078F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4" autoAdjust="0"/>
    <p:restoredTop sz="98433" autoAdjust="0"/>
  </p:normalViewPr>
  <p:slideViewPr>
    <p:cSldViewPr snapToGrid="0" snapToObjects="1">
      <p:cViewPr>
        <p:scale>
          <a:sx n="125" d="100"/>
          <a:sy n="125" d="100"/>
        </p:scale>
        <p:origin x="-17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1-17T23:49:22.016" idx="13">
    <p:pos x="5178" y="1094"/>
    <p:text>same conversation can be used for authentication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C5F65-B006-4946-9462-491B8358F96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3A402DF0-63A8-644C-A049-5004C8A07456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7B4AF5D2-742A-744C-A2BD-220B47408DCD}" type="parTrans" cxnId="{6215DA17-C891-9D4F-A132-A5BE6F9D58B5}">
      <dgm:prSet/>
      <dgm:spPr/>
      <dgm:t>
        <a:bodyPr/>
        <a:lstStyle/>
        <a:p>
          <a:endParaRPr lang="en-US"/>
        </a:p>
      </dgm:t>
    </dgm:pt>
    <dgm:pt modelId="{204A823B-8542-054B-ACFC-1859CDC11828}" type="sibTrans" cxnId="{6215DA17-C891-9D4F-A132-A5BE6F9D58B5}">
      <dgm:prSet/>
      <dgm:spPr/>
      <dgm:t>
        <a:bodyPr/>
        <a:lstStyle/>
        <a:p>
          <a:endParaRPr lang="en-US"/>
        </a:p>
      </dgm:t>
    </dgm:pt>
    <dgm:pt modelId="{8E27F3E3-16BC-8948-8909-BC1C822890F3}">
      <dgm:prSet phldrT="[Text]"/>
      <dgm:spPr/>
      <dgm:t>
        <a:bodyPr/>
        <a:lstStyle/>
        <a:p>
          <a:r>
            <a:rPr lang="en-US" dirty="0" smtClean="0"/>
            <a:t>Experiment Phase 1</a:t>
          </a:r>
          <a:endParaRPr lang="en-US" dirty="0"/>
        </a:p>
      </dgm:t>
    </dgm:pt>
    <dgm:pt modelId="{E42166EA-4520-7E49-AB41-DC07A33FC357}" type="parTrans" cxnId="{F360AC04-057D-144C-8504-61BC6EADBE90}">
      <dgm:prSet/>
      <dgm:spPr/>
      <dgm:t>
        <a:bodyPr/>
        <a:lstStyle/>
        <a:p>
          <a:endParaRPr lang="en-US"/>
        </a:p>
      </dgm:t>
    </dgm:pt>
    <dgm:pt modelId="{F1B8DA6B-FAC8-7F4D-B2A3-321C6D226820}" type="sibTrans" cxnId="{F360AC04-057D-144C-8504-61BC6EADBE90}">
      <dgm:prSet/>
      <dgm:spPr/>
      <dgm:t>
        <a:bodyPr/>
        <a:lstStyle/>
        <a:p>
          <a:endParaRPr lang="en-US"/>
        </a:p>
      </dgm:t>
    </dgm:pt>
    <dgm:pt modelId="{E7336E8B-8062-154E-A1DC-9249910B845A}">
      <dgm:prSet phldrT="[Text]"/>
      <dgm:spPr/>
      <dgm:t>
        <a:bodyPr/>
        <a:lstStyle/>
        <a:p>
          <a:r>
            <a:rPr lang="en-US" dirty="0" smtClean="0"/>
            <a:t>Experiment Phase 2</a:t>
          </a:r>
          <a:endParaRPr lang="en-US" dirty="0"/>
        </a:p>
      </dgm:t>
    </dgm:pt>
    <dgm:pt modelId="{0477E74B-51DA-1F43-80D9-CB66177ED206}" type="parTrans" cxnId="{C304E93C-C9AB-E64F-8DE6-7BCF4E1DA0DA}">
      <dgm:prSet/>
      <dgm:spPr/>
      <dgm:t>
        <a:bodyPr/>
        <a:lstStyle/>
        <a:p>
          <a:endParaRPr lang="en-US"/>
        </a:p>
      </dgm:t>
    </dgm:pt>
    <dgm:pt modelId="{F8FFC696-4EA0-264B-BD1C-E1DB67516F81}" type="sibTrans" cxnId="{C304E93C-C9AB-E64F-8DE6-7BCF4E1DA0DA}">
      <dgm:prSet/>
      <dgm:spPr/>
      <dgm:t>
        <a:bodyPr/>
        <a:lstStyle/>
        <a:p>
          <a:endParaRPr lang="en-US"/>
        </a:p>
      </dgm:t>
    </dgm:pt>
    <dgm:pt modelId="{457BC1C9-DFA0-4F45-BF3E-7591AD7BA2AD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F78CDA09-31A9-0545-83BC-C358A2E34EC2}" type="parTrans" cxnId="{50804960-02CE-7341-82F2-6E5A6BEDAE62}">
      <dgm:prSet/>
      <dgm:spPr/>
      <dgm:t>
        <a:bodyPr/>
        <a:lstStyle/>
        <a:p>
          <a:endParaRPr lang="en-US"/>
        </a:p>
      </dgm:t>
    </dgm:pt>
    <dgm:pt modelId="{7FCB9E8C-F203-6A4E-A0ED-C7C0B520F7E7}" type="sibTrans" cxnId="{50804960-02CE-7341-82F2-6E5A6BEDAE62}">
      <dgm:prSet/>
      <dgm:spPr/>
      <dgm:t>
        <a:bodyPr/>
        <a:lstStyle/>
        <a:p>
          <a:endParaRPr lang="en-US"/>
        </a:p>
      </dgm:t>
    </dgm:pt>
    <dgm:pt modelId="{A16A055C-577C-B94C-984C-8D8D0AFCE079}">
      <dgm:prSet/>
      <dgm:spPr>
        <a:solidFill>
          <a:schemeClr val="bg1"/>
        </a:solidFill>
      </dgm:spPr>
      <dgm:t>
        <a:bodyPr/>
        <a:lstStyle/>
        <a:p>
          <a:r>
            <a:rPr lang="en-US" dirty="0" smtClean="0"/>
            <a:t>Results Phase 2</a:t>
          </a:r>
          <a:endParaRPr lang="en-US" dirty="0"/>
        </a:p>
      </dgm:t>
    </dgm:pt>
    <dgm:pt modelId="{EFFE186E-EF5F-9E4E-A320-30A9827F7875}" type="parTrans" cxnId="{A40743D4-8568-CC42-AB96-3D747218C136}">
      <dgm:prSet/>
      <dgm:spPr/>
      <dgm:t>
        <a:bodyPr/>
        <a:lstStyle/>
        <a:p>
          <a:endParaRPr lang="en-US"/>
        </a:p>
      </dgm:t>
    </dgm:pt>
    <dgm:pt modelId="{A4945D56-08C9-AA40-B753-5372B01CCFFE}" type="sibTrans" cxnId="{A40743D4-8568-CC42-AB96-3D747218C136}">
      <dgm:prSet/>
      <dgm:spPr/>
      <dgm:t>
        <a:bodyPr/>
        <a:lstStyle/>
        <a:p>
          <a:endParaRPr lang="en-US"/>
        </a:p>
      </dgm:t>
    </dgm:pt>
    <dgm:pt modelId="{A53F849A-EF40-F34B-A9E4-91D41F01B2F1}">
      <dgm:prSet/>
      <dgm:spPr>
        <a:solidFill>
          <a:schemeClr val="bg1"/>
        </a:solidFill>
      </dgm:spPr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046A7796-471B-434D-9DEC-AE69A4815DC9}" type="parTrans" cxnId="{740E7B00-5819-4441-9EC8-C9925B3A399B}">
      <dgm:prSet/>
      <dgm:spPr/>
      <dgm:t>
        <a:bodyPr/>
        <a:lstStyle/>
        <a:p>
          <a:endParaRPr lang="en-US"/>
        </a:p>
      </dgm:t>
    </dgm:pt>
    <dgm:pt modelId="{8CB8CC38-531D-0140-BBF7-397A5DF57785}" type="sibTrans" cxnId="{740E7B00-5819-4441-9EC8-C9925B3A399B}">
      <dgm:prSet/>
      <dgm:spPr/>
      <dgm:t>
        <a:bodyPr/>
        <a:lstStyle/>
        <a:p>
          <a:endParaRPr lang="en-US"/>
        </a:p>
      </dgm:t>
    </dgm:pt>
    <dgm:pt modelId="{F38BC44C-2003-9C46-984D-6DF24EDAA7E7}" type="pres">
      <dgm:prSet presAssocID="{7BEC5F65-B006-4946-9462-491B8358F969}" presName="Name0" presStyleCnt="0">
        <dgm:presLayoutVars>
          <dgm:dir/>
          <dgm:animLvl val="lvl"/>
          <dgm:resizeHandles val="exact"/>
        </dgm:presLayoutVars>
      </dgm:prSet>
      <dgm:spPr/>
    </dgm:pt>
    <dgm:pt modelId="{D5A2D0A0-EF87-354D-B111-0A2C23BA59DA}" type="pres">
      <dgm:prSet presAssocID="{3A402DF0-63A8-644C-A049-5004C8A0745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66C8D-05E4-B44A-B6FC-95FBA528F0FC}" type="pres">
      <dgm:prSet presAssocID="{204A823B-8542-054B-ACFC-1859CDC11828}" presName="parTxOnlySpace" presStyleCnt="0"/>
      <dgm:spPr/>
    </dgm:pt>
    <dgm:pt modelId="{38B36221-8A73-A54E-859D-4D2A617A52CC}" type="pres">
      <dgm:prSet presAssocID="{8E27F3E3-16BC-8948-8909-BC1C822890F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DCA18-6871-4D4E-8E87-2FAB73FAA6DC}" type="pres">
      <dgm:prSet presAssocID="{F1B8DA6B-FAC8-7F4D-B2A3-321C6D226820}" presName="parTxOnlySpace" presStyleCnt="0"/>
      <dgm:spPr/>
    </dgm:pt>
    <dgm:pt modelId="{1E3611AD-8D51-AD47-BE30-4A75CA74EAE8}" type="pres">
      <dgm:prSet presAssocID="{E7336E8B-8062-154E-A1DC-9249910B845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21E6F-CF21-574F-BD94-9FF67F37DE84}" type="pres">
      <dgm:prSet presAssocID="{F8FFC696-4EA0-264B-BD1C-E1DB67516F81}" presName="parTxOnlySpace" presStyleCnt="0"/>
      <dgm:spPr/>
    </dgm:pt>
    <dgm:pt modelId="{B67362AC-15DC-DE47-BFDD-81167B8DC8F3}" type="pres">
      <dgm:prSet presAssocID="{457BC1C9-DFA0-4F45-BF3E-7591AD7BA2AD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CB18C-62F6-BC45-94E8-D17A471C574B}" type="pres">
      <dgm:prSet presAssocID="{7FCB9E8C-F203-6A4E-A0ED-C7C0B520F7E7}" presName="parTxOnlySpace" presStyleCnt="0"/>
      <dgm:spPr/>
    </dgm:pt>
    <dgm:pt modelId="{B2A695B0-1C40-F945-B12C-94196CD1116E}" type="pres">
      <dgm:prSet presAssocID="{A16A055C-577C-B94C-984C-8D8D0AFCE07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EDD03-F06E-7040-81FE-56B5B6AAF3A1}" type="pres">
      <dgm:prSet presAssocID="{A4945D56-08C9-AA40-B753-5372B01CCFFE}" presName="parTxOnlySpace" presStyleCnt="0"/>
      <dgm:spPr/>
    </dgm:pt>
    <dgm:pt modelId="{76B38240-A387-BF44-8283-2B65E469E822}" type="pres">
      <dgm:prSet presAssocID="{A53F849A-EF40-F34B-A9E4-91D41F01B2F1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0E7B00-5819-4441-9EC8-C9925B3A399B}" srcId="{7BEC5F65-B006-4946-9462-491B8358F969}" destId="{A53F849A-EF40-F34B-A9E4-91D41F01B2F1}" srcOrd="5" destOrd="0" parTransId="{046A7796-471B-434D-9DEC-AE69A4815DC9}" sibTransId="{8CB8CC38-531D-0140-BBF7-397A5DF57785}"/>
    <dgm:cxn modelId="{6215DA17-C891-9D4F-A132-A5BE6F9D58B5}" srcId="{7BEC5F65-B006-4946-9462-491B8358F969}" destId="{3A402DF0-63A8-644C-A049-5004C8A07456}" srcOrd="0" destOrd="0" parTransId="{7B4AF5D2-742A-744C-A2BD-220B47408DCD}" sibTransId="{204A823B-8542-054B-ACFC-1859CDC11828}"/>
    <dgm:cxn modelId="{3185B63E-A411-3341-895D-B0D90666B47F}" type="presOf" srcId="{A16A055C-577C-B94C-984C-8D8D0AFCE079}" destId="{B2A695B0-1C40-F945-B12C-94196CD1116E}" srcOrd="0" destOrd="0" presId="urn:microsoft.com/office/officeart/2005/8/layout/chevron1"/>
    <dgm:cxn modelId="{6FBC6C6C-F0DB-E94B-B214-4D33A0672722}" type="presOf" srcId="{7BEC5F65-B006-4946-9462-491B8358F969}" destId="{F38BC44C-2003-9C46-984D-6DF24EDAA7E7}" srcOrd="0" destOrd="0" presId="urn:microsoft.com/office/officeart/2005/8/layout/chevron1"/>
    <dgm:cxn modelId="{73498C6A-A808-924F-905B-5437BA7BCAFD}" type="presOf" srcId="{8E27F3E3-16BC-8948-8909-BC1C822890F3}" destId="{38B36221-8A73-A54E-859D-4D2A617A52CC}" srcOrd="0" destOrd="0" presId="urn:microsoft.com/office/officeart/2005/8/layout/chevron1"/>
    <dgm:cxn modelId="{9B27477E-4A48-5D4F-B087-865D3C6CE627}" type="presOf" srcId="{3A402DF0-63A8-644C-A049-5004C8A07456}" destId="{D5A2D0A0-EF87-354D-B111-0A2C23BA59DA}" srcOrd="0" destOrd="0" presId="urn:microsoft.com/office/officeart/2005/8/layout/chevron1"/>
    <dgm:cxn modelId="{F153C472-AF91-C84E-B013-D9FD12D8BE11}" type="presOf" srcId="{457BC1C9-DFA0-4F45-BF3E-7591AD7BA2AD}" destId="{B67362AC-15DC-DE47-BFDD-81167B8DC8F3}" srcOrd="0" destOrd="0" presId="urn:microsoft.com/office/officeart/2005/8/layout/chevron1"/>
    <dgm:cxn modelId="{85C2272F-04A5-964A-8355-8F0FB5E66C5B}" type="presOf" srcId="{E7336E8B-8062-154E-A1DC-9249910B845A}" destId="{1E3611AD-8D51-AD47-BE30-4A75CA74EAE8}" srcOrd="0" destOrd="0" presId="urn:microsoft.com/office/officeart/2005/8/layout/chevron1"/>
    <dgm:cxn modelId="{C304E93C-C9AB-E64F-8DE6-7BCF4E1DA0DA}" srcId="{7BEC5F65-B006-4946-9462-491B8358F969}" destId="{E7336E8B-8062-154E-A1DC-9249910B845A}" srcOrd="2" destOrd="0" parTransId="{0477E74B-51DA-1F43-80D9-CB66177ED206}" sibTransId="{F8FFC696-4EA0-264B-BD1C-E1DB67516F81}"/>
    <dgm:cxn modelId="{F360AC04-057D-144C-8504-61BC6EADBE90}" srcId="{7BEC5F65-B006-4946-9462-491B8358F969}" destId="{8E27F3E3-16BC-8948-8909-BC1C822890F3}" srcOrd="1" destOrd="0" parTransId="{E42166EA-4520-7E49-AB41-DC07A33FC357}" sibTransId="{F1B8DA6B-FAC8-7F4D-B2A3-321C6D226820}"/>
    <dgm:cxn modelId="{50804960-02CE-7341-82F2-6E5A6BEDAE62}" srcId="{7BEC5F65-B006-4946-9462-491B8358F969}" destId="{457BC1C9-DFA0-4F45-BF3E-7591AD7BA2AD}" srcOrd="3" destOrd="0" parTransId="{F78CDA09-31A9-0545-83BC-C358A2E34EC2}" sibTransId="{7FCB9E8C-F203-6A4E-A0ED-C7C0B520F7E7}"/>
    <dgm:cxn modelId="{4FC8D8D9-6C7B-2E46-A1D7-291D90924CED}" type="presOf" srcId="{A53F849A-EF40-F34B-A9E4-91D41F01B2F1}" destId="{76B38240-A387-BF44-8283-2B65E469E822}" srcOrd="0" destOrd="0" presId="urn:microsoft.com/office/officeart/2005/8/layout/chevron1"/>
    <dgm:cxn modelId="{A40743D4-8568-CC42-AB96-3D747218C136}" srcId="{7BEC5F65-B006-4946-9462-491B8358F969}" destId="{A16A055C-577C-B94C-984C-8D8D0AFCE079}" srcOrd="4" destOrd="0" parTransId="{EFFE186E-EF5F-9E4E-A320-30A9827F7875}" sibTransId="{A4945D56-08C9-AA40-B753-5372B01CCFFE}"/>
    <dgm:cxn modelId="{F219A45E-EFD3-6E43-AF01-EE7C5B7BDC6D}" type="presParOf" srcId="{F38BC44C-2003-9C46-984D-6DF24EDAA7E7}" destId="{D5A2D0A0-EF87-354D-B111-0A2C23BA59DA}" srcOrd="0" destOrd="0" presId="urn:microsoft.com/office/officeart/2005/8/layout/chevron1"/>
    <dgm:cxn modelId="{06074ED4-0B68-C141-A38C-8A382E130BCD}" type="presParOf" srcId="{F38BC44C-2003-9C46-984D-6DF24EDAA7E7}" destId="{84A66C8D-05E4-B44A-B6FC-95FBA528F0FC}" srcOrd="1" destOrd="0" presId="urn:microsoft.com/office/officeart/2005/8/layout/chevron1"/>
    <dgm:cxn modelId="{BAC3B8CB-7AC9-B64E-805F-C0E508D8E513}" type="presParOf" srcId="{F38BC44C-2003-9C46-984D-6DF24EDAA7E7}" destId="{38B36221-8A73-A54E-859D-4D2A617A52CC}" srcOrd="2" destOrd="0" presId="urn:microsoft.com/office/officeart/2005/8/layout/chevron1"/>
    <dgm:cxn modelId="{26C56A7A-5E68-0247-8D10-9819FDDB8AFD}" type="presParOf" srcId="{F38BC44C-2003-9C46-984D-6DF24EDAA7E7}" destId="{451DCA18-6871-4D4E-8E87-2FAB73FAA6DC}" srcOrd="3" destOrd="0" presId="urn:microsoft.com/office/officeart/2005/8/layout/chevron1"/>
    <dgm:cxn modelId="{C5716E59-3193-0145-A8D1-CB69A72DF8F4}" type="presParOf" srcId="{F38BC44C-2003-9C46-984D-6DF24EDAA7E7}" destId="{1E3611AD-8D51-AD47-BE30-4A75CA74EAE8}" srcOrd="4" destOrd="0" presId="urn:microsoft.com/office/officeart/2005/8/layout/chevron1"/>
    <dgm:cxn modelId="{380449F4-ECA6-684D-BB1B-3C1A3EDC046D}" type="presParOf" srcId="{F38BC44C-2003-9C46-984D-6DF24EDAA7E7}" destId="{EF221E6F-CF21-574F-BD94-9FF67F37DE84}" srcOrd="5" destOrd="0" presId="urn:microsoft.com/office/officeart/2005/8/layout/chevron1"/>
    <dgm:cxn modelId="{DD3015D5-411B-904D-868B-8A07F94378C7}" type="presParOf" srcId="{F38BC44C-2003-9C46-984D-6DF24EDAA7E7}" destId="{B67362AC-15DC-DE47-BFDD-81167B8DC8F3}" srcOrd="6" destOrd="0" presId="urn:microsoft.com/office/officeart/2005/8/layout/chevron1"/>
    <dgm:cxn modelId="{F650B982-4B98-0F4A-971F-813670ECF514}" type="presParOf" srcId="{F38BC44C-2003-9C46-984D-6DF24EDAA7E7}" destId="{A5CCB18C-62F6-BC45-94E8-D17A471C574B}" srcOrd="7" destOrd="0" presId="urn:microsoft.com/office/officeart/2005/8/layout/chevron1"/>
    <dgm:cxn modelId="{25BFE672-42C2-B944-A156-18DE0591CF47}" type="presParOf" srcId="{F38BC44C-2003-9C46-984D-6DF24EDAA7E7}" destId="{B2A695B0-1C40-F945-B12C-94196CD1116E}" srcOrd="8" destOrd="0" presId="urn:microsoft.com/office/officeart/2005/8/layout/chevron1"/>
    <dgm:cxn modelId="{38DD3CDC-997E-E245-A7A9-A4CDE1C5692A}" type="presParOf" srcId="{F38BC44C-2003-9C46-984D-6DF24EDAA7E7}" destId="{D1AEDD03-F06E-7040-81FE-56B5B6AAF3A1}" srcOrd="9" destOrd="0" presId="urn:microsoft.com/office/officeart/2005/8/layout/chevron1"/>
    <dgm:cxn modelId="{E9A2E74F-65CB-684F-B3CB-18512DC732D2}" type="presParOf" srcId="{F38BC44C-2003-9C46-984D-6DF24EDAA7E7}" destId="{76B38240-A387-BF44-8283-2B65E469E82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A53E42-4DED-AC44-BC87-96F30059B127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B2BEDC-B3A0-4E4B-B61E-4CAB241DB313}">
      <dgm:prSet phldrT="[Text]" custT="1"/>
      <dgm:spPr/>
      <dgm:t>
        <a:bodyPr/>
        <a:lstStyle/>
        <a:p>
          <a:r>
            <a:rPr lang="en-US" sz="1600" dirty="0" smtClean="0"/>
            <a:t>SoC</a:t>
          </a:r>
          <a:endParaRPr lang="en-US" sz="1600" dirty="0"/>
        </a:p>
      </dgm:t>
    </dgm:pt>
    <dgm:pt modelId="{C9386E1A-BCD9-0744-A2B8-DC2C5D18416F}" type="parTrans" cxnId="{EA7715C0-F4DC-2041-864E-E350591308CE}">
      <dgm:prSet/>
      <dgm:spPr/>
      <dgm:t>
        <a:bodyPr/>
        <a:lstStyle/>
        <a:p>
          <a:endParaRPr lang="en-US"/>
        </a:p>
      </dgm:t>
    </dgm:pt>
    <dgm:pt modelId="{00706E60-DB75-5442-A6D8-339879356803}" type="sibTrans" cxnId="{EA7715C0-F4DC-2041-864E-E350591308CE}">
      <dgm:prSet/>
      <dgm:spPr/>
      <dgm:t>
        <a:bodyPr/>
        <a:lstStyle/>
        <a:p>
          <a:endParaRPr lang="en-US"/>
        </a:p>
      </dgm:t>
    </dgm:pt>
    <dgm:pt modelId="{ACE02EC5-185F-6D4F-AE8D-9EE83352584E}">
      <dgm:prSet phldrT="[Text]" custT="1"/>
      <dgm:spPr/>
      <dgm:t>
        <a:bodyPr/>
        <a:lstStyle/>
        <a:p>
          <a:r>
            <a:rPr lang="en-US" sz="1600" dirty="0" smtClean="0"/>
            <a:t>CDA</a:t>
          </a:r>
          <a:endParaRPr lang="en-US" sz="1600" dirty="0"/>
        </a:p>
      </dgm:t>
    </dgm:pt>
    <dgm:pt modelId="{E17BC24D-C133-114B-97DB-FEF37842A2D2}" type="parTrans" cxnId="{9AD9B11E-03FA-324B-9C9E-8E5C41339729}">
      <dgm:prSet/>
      <dgm:spPr/>
      <dgm:t>
        <a:bodyPr/>
        <a:lstStyle/>
        <a:p>
          <a:endParaRPr lang="en-US" sz="1600"/>
        </a:p>
      </dgm:t>
    </dgm:pt>
    <dgm:pt modelId="{AFF3AFC2-DE87-E945-9D75-6E5237A50E17}" type="sibTrans" cxnId="{9AD9B11E-03FA-324B-9C9E-8E5C41339729}">
      <dgm:prSet/>
      <dgm:spPr/>
      <dgm:t>
        <a:bodyPr/>
        <a:lstStyle/>
        <a:p>
          <a:endParaRPr lang="en-US"/>
        </a:p>
      </dgm:t>
    </dgm:pt>
    <dgm:pt modelId="{FABAA8BD-9FB6-DC4D-9429-CB8BD7E23C70}">
      <dgm:prSet phldrT="[Text]" custT="1"/>
      <dgm:spPr/>
      <dgm:t>
        <a:bodyPr/>
        <a:lstStyle/>
        <a:p>
          <a:r>
            <a:rPr lang="en-US" sz="1600" dirty="0" smtClean="0"/>
            <a:t>CDO</a:t>
          </a:r>
          <a:endParaRPr lang="en-US" sz="1600" dirty="0"/>
        </a:p>
      </dgm:t>
    </dgm:pt>
    <dgm:pt modelId="{EE998A42-AB92-674A-A737-F2CFC08C4C1C}" type="parTrans" cxnId="{086CAC8E-F701-5844-8327-3B3A3159395B}">
      <dgm:prSet/>
      <dgm:spPr/>
      <dgm:t>
        <a:bodyPr/>
        <a:lstStyle/>
        <a:p>
          <a:endParaRPr lang="en-US" sz="1600"/>
        </a:p>
      </dgm:t>
    </dgm:pt>
    <dgm:pt modelId="{0BF94072-7610-4F4D-BE96-90F5CE206B3D}" type="sibTrans" cxnId="{086CAC8E-F701-5844-8327-3B3A3159395B}">
      <dgm:prSet/>
      <dgm:spPr/>
      <dgm:t>
        <a:bodyPr/>
        <a:lstStyle/>
        <a:p>
          <a:endParaRPr lang="en-US"/>
        </a:p>
      </dgm:t>
    </dgm:pt>
    <dgm:pt modelId="{C278C054-6C04-F54E-A27A-D29761EB3FDC}">
      <dgm:prSet phldrT="[Text]" custT="1"/>
      <dgm:spPr/>
      <dgm:t>
        <a:bodyPr/>
        <a:lstStyle/>
        <a:p>
          <a:r>
            <a:rPr lang="en-US" sz="1600" dirty="0" smtClean="0"/>
            <a:t>Complexity</a:t>
          </a:r>
          <a:endParaRPr lang="en-US" sz="1600" dirty="0"/>
        </a:p>
      </dgm:t>
    </dgm:pt>
    <dgm:pt modelId="{34572AA1-1DB7-1F43-A2D5-2D5109964CF9}" type="parTrans" cxnId="{C983CD5B-F3B5-614F-AD60-88D446175718}">
      <dgm:prSet/>
      <dgm:spPr/>
      <dgm:t>
        <a:bodyPr/>
        <a:lstStyle/>
        <a:p>
          <a:endParaRPr lang="en-US"/>
        </a:p>
      </dgm:t>
    </dgm:pt>
    <dgm:pt modelId="{A84F68FA-8416-394B-A700-72171588CA0B}" type="sibTrans" cxnId="{C983CD5B-F3B5-614F-AD60-88D446175718}">
      <dgm:prSet/>
      <dgm:spPr/>
      <dgm:t>
        <a:bodyPr/>
        <a:lstStyle/>
        <a:p>
          <a:endParaRPr lang="en-US"/>
        </a:p>
      </dgm:t>
    </dgm:pt>
    <dgm:pt modelId="{5101D180-3A36-4D42-BF93-B87C8D078FF1}">
      <dgm:prSet custT="1"/>
      <dgm:spPr/>
      <dgm:t>
        <a:bodyPr/>
        <a:lstStyle/>
        <a:p>
          <a:r>
            <a:rPr lang="en-US" sz="1600" dirty="0" smtClean="0"/>
            <a:t>Coupling</a:t>
          </a:r>
          <a:endParaRPr lang="en-US" sz="1600" dirty="0"/>
        </a:p>
      </dgm:t>
    </dgm:pt>
    <dgm:pt modelId="{3ABA7920-FB00-1C43-B528-E707EC57E75D}" type="parTrans" cxnId="{CED85FF0-30F9-2B46-933B-C2DF2A4C90C0}">
      <dgm:prSet/>
      <dgm:spPr/>
      <dgm:t>
        <a:bodyPr/>
        <a:lstStyle/>
        <a:p>
          <a:endParaRPr lang="en-US"/>
        </a:p>
      </dgm:t>
    </dgm:pt>
    <dgm:pt modelId="{CA6535B7-81CE-8849-AC5D-B9ED84262CA1}" type="sibTrans" cxnId="{CED85FF0-30F9-2B46-933B-C2DF2A4C90C0}">
      <dgm:prSet/>
      <dgm:spPr/>
      <dgm:t>
        <a:bodyPr/>
        <a:lstStyle/>
        <a:p>
          <a:endParaRPr lang="en-US"/>
        </a:p>
      </dgm:t>
    </dgm:pt>
    <dgm:pt modelId="{E46CE565-3653-994D-A963-94B16B4D628E}">
      <dgm:prSet custT="1"/>
      <dgm:spPr/>
      <dgm:t>
        <a:bodyPr/>
        <a:lstStyle/>
        <a:p>
          <a:r>
            <a:rPr lang="en-US" sz="1600" dirty="0" smtClean="0"/>
            <a:t>Cohesion</a:t>
          </a:r>
          <a:endParaRPr lang="en-US" sz="1600" dirty="0"/>
        </a:p>
      </dgm:t>
    </dgm:pt>
    <dgm:pt modelId="{71DD6971-CDDC-384D-AD8D-D8B6DBCAEB35}" type="parTrans" cxnId="{0235E328-7F0E-1B40-A369-53B01C3AF1B6}">
      <dgm:prSet/>
      <dgm:spPr/>
      <dgm:t>
        <a:bodyPr/>
        <a:lstStyle/>
        <a:p>
          <a:endParaRPr lang="en-US"/>
        </a:p>
      </dgm:t>
    </dgm:pt>
    <dgm:pt modelId="{01FD5E26-F072-3D41-A26E-D23F4D4E12A9}" type="sibTrans" cxnId="{0235E328-7F0E-1B40-A369-53B01C3AF1B6}">
      <dgm:prSet/>
      <dgm:spPr/>
      <dgm:t>
        <a:bodyPr/>
        <a:lstStyle/>
        <a:p>
          <a:endParaRPr lang="en-US"/>
        </a:p>
      </dgm:t>
    </dgm:pt>
    <dgm:pt modelId="{41E425DB-2758-2B46-86DB-1D7F95CAB88F}">
      <dgm:prSet custT="1"/>
      <dgm:spPr/>
      <dgm:t>
        <a:bodyPr/>
        <a:lstStyle/>
        <a:p>
          <a:r>
            <a:rPr lang="en-US" sz="1600" dirty="0" smtClean="0"/>
            <a:t>Size</a:t>
          </a:r>
          <a:endParaRPr lang="en-US" sz="1600" dirty="0"/>
        </a:p>
      </dgm:t>
    </dgm:pt>
    <dgm:pt modelId="{B022C57B-CFBE-4640-96F3-96FB7719FBDB}" type="parTrans" cxnId="{F5CBAD18-00F1-E246-8242-EAB0D84DEAA5}">
      <dgm:prSet/>
      <dgm:spPr/>
      <dgm:t>
        <a:bodyPr/>
        <a:lstStyle/>
        <a:p>
          <a:endParaRPr lang="en-US"/>
        </a:p>
      </dgm:t>
    </dgm:pt>
    <dgm:pt modelId="{4E29F13B-DF82-BC4B-9194-76ECA792F864}" type="sibTrans" cxnId="{F5CBAD18-00F1-E246-8242-EAB0D84DEAA5}">
      <dgm:prSet/>
      <dgm:spPr/>
      <dgm:t>
        <a:bodyPr/>
        <a:lstStyle/>
        <a:p>
          <a:endParaRPr lang="en-US"/>
        </a:p>
      </dgm:t>
    </dgm:pt>
    <dgm:pt modelId="{114D54B3-D8D9-8E44-BDD5-B1462506DC29}">
      <dgm:prSet custT="1"/>
      <dgm:spPr/>
      <dgm:t>
        <a:bodyPr/>
        <a:lstStyle/>
        <a:p>
          <a:r>
            <a:rPr lang="en-US" sz="1600" dirty="0" smtClean="0"/>
            <a:t>Aspects</a:t>
          </a:r>
          <a:endParaRPr lang="en-US" sz="1600" dirty="0"/>
        </a:p>
      </dgm:t>
    </dgm:pt>
    <dgm:pt modelId="{480FAC44-1934-5C41-96F4-ED25F99180EE}" type="parTrans" cxnId="{4A1CBC89-9C18-D84A-9BE5-67E36FDF7C65}">
      <dgm:prSet/>
      <dgm:spPr/>
      <dgm:t>
        <a:bodyPr/>
        <a:lstStyle/>
        <a:p>
          <a:endParaRPr lang="en-US"/>
        </a:p>
      </dgm:t>
    </dgm:pt>
    <dgm:pt modelId="{79898E4A-5FF4-3946-BF97-41655DA059DA}" type="sibTrans" cxnId="{4A1CBC89-9C18-D84A-9BE5-67E36FDF7C65}">
      <dgm:prSet/>
      <dgm:spPr/>
      <dgm:t>
        <a:bodyPr/>
        <a:lstStyle/>
        <a:p>
          <a:endParaRPr lang="en-US"/>
        </a:p>
      </dgm:t>
    </dgm:pt>
    <dgm:pt modelId="{A91B7C4D-56E6-B744-A18B-C9F74CCD94B6}">
      <dgm:prSet phldrT="[Text]" custT="1"/>
      <dgm:spPr/>
      <dgm:t>
        <a:bodyPr/>
        <a:lstStyle/>
        <a:p>
          <a:r>
            <a:rPr lang="en-US" sz="1600" dirty="0" smtClean="0"/>
            <a:t>CDLOC</a:t>
          </a:r>
          <a:endParaRPr lang="en-US" sz="1600" dirty="0"/>
        </a:p>
      </dgm:t>
    </dgm:pt>
    <dgm:pt modelId="{6EA20BF7-7443-C945-83C1-6133ADC9732C}" type="parTrans" cxnId="{D70F4A60-87B1-4F4F-B543-EA91B0C93D14}">
      <dgm:prSet/>
      <dgm:spPr/>
      <dgm:t>
        <a:bodyPr/>
        <a:lstStyle/>
        <a:p>
          <a:endParaRPr lang="en-US"/>
        </a:p>
      </dgm:t>
    </dgm:pt>
    <dgm:pt modelId="{6E610D9E-FC82-BC41-90BB-12826B987D75}" type="sibTrans" cxnId="{D70F4A60-87B1-4F4F-B543-EA91B0C93D14}">
      <dgm:prSet/>
      <dgm:spPr/>
      <dgm:t>
        <a:bodyPr/>
        <a:lstStyle/>
        <a:p>
          <a:endParaRPr lang="en-US"/>
        </a:p>
      </dgm:t>
    </dgm:pt>
    <dgm:pt modelId="{48E58252-D026-5746-947C-B568F5FAC9A3}">
      <dgm:prSet custT="1"/>
      <dgm:spPr/>
      <dgm:t>
        <a:bodyPr/>
        <a:lstStyle/>
        <a:p>
          <a:r>
            <a:rPr lang="en-US" sz="1600" dirty="0" smtClean="0"/>
            <a:t>NITD</a:t>
          </a:r>
          <a:endParaRPr lang="en-US" sz="1600" dirty="0"/>
        </a:p>
      </dgm:t>
    </dgm:pt>
    <dgm:pt modelId="{79D7333B-7031-0C4F-80D2-1CC7AD73EDEF}" type="parTrans" cxnId="{23F3E57B-0E78-E646-AC6F-18FB24500D33}">
      <dgm:prSet/>
      <dgm:spPr/>
      <dgm:t>
        <a:bodyPr/>
        <a:lstStyle/>
        <a:p>
          <a:endParaRPr lang="en-US"/>
        </a:p>
      </dgm:t>
    </dgm:pt>
    <dgm:pt modelId="{7AB916D3-8669-E544-BBFB-9AE620D91D85}" type="sibTrans" cxnId="{23F3E57B-0E78-E646-AC6F-18FB24500D33}">
      <dgm:prSet/>
      <dgm:spPr/>
      <dgm:t>
        <a:bodyPr/>
        <a:lstStyle/>
        <a:p>
          <a:endParaRPr lang="en-US"/>
        </a:p>
      </dgm:t>
    </dgm:pt>
    <dgm:pt modelId="{1EF79FEE-A4C0-7048-AAE5-0A4F211CBF4C}">
      <dgm:prSet custT="1"/>
      <dgm:spPr/>
      <dgm:t>
        <a:bodyPr/>
        <a:lstStyle/>
        <a:p>
          <a:r>
            <a:rPr lang="en-US" sz="1600" dirty="0" smtClean="0"/>
            <a:t>NPC</a:t>
          </a:r>
          <a:endParaRPr lang="en-US" sz="1600" dirty="0"/>
        </a:p>
      </dgm:t>
    </dgm:pt>
    <dgm:pt modelId="{F3FA7743-3365-2844-906E-DC7DA777841F}" type="parTrans" cxnId="{72F2F175-0CC8-FE4C-A913-C23BE3193F04}">
      <dgm:prSet/>
      <dgm:spPr/>
      <dgm:t>
        <a:bodyPr/>
        <a:lstStyle/>
        <a:p>
          <a:endParaRPr lang="en-US"/>
        </a:p>
      </dgm:t>
    </dgm:pt>
    <dgm:pt modelId="{6235EC01-5128-4C49-AA03-B73752B48015}" type="sibTrans" cxnId="{72F2F175-0CC8-FE4C-A913-C23BE3193F04}">
      <dgm:prSet/>
      <dgm:spPr/>
      <dgm:t>
        <a:bodyPr/>
        <a:lstStyle/>
        <a:p>
          <a:endParaRPr lang="en-US"/>
        </a:p>
      </dgm:t>
    </dgm:pt>
    <dgm:pt modelId="{16C122A1-F5AB-7641-A26F-C25158C8F412}">
      <dgm:prSet custT="1"/>
      <dgm:spPr/>
      <dgm:t>
        <a:bodyPr/>
        <a:lstStyle/>
        <a:p>
          <a:r>
            <a:rPr lang="en-US" sz="1600" dirty="0" smtClean="0"/>
            <a:t>ASC</a:t>
          </a:r>
          <a:endParaRPr lang="en-US" sz="1600" dirty="0"/>
        </a:p>
      </dgm:t>
    </dgm:pt>
    <dgm:pt modelId="{2EA58B29-8BE4-C240-9C4F-7836B5130AC3}" type="parTrans" cxnId="{BE7F62AB-D0C2-A348-BFC4-0C0D0CF6EB21}">
      <dgm:prSet/>
      <dgm:spPr/>
      <dgm:t>
        <a:bodyPr/>
        <a:lstStyle/>
        <a:p>
          <a:endParaRPr lang="en-US"/>
        </a:p>
      </dgm:t>
    </dgm:pt>
    <dgm:pt modelId="{B879A026-EEF8-A84D-9DA7-31A8A82B59A6}" type="sibTrans" cxnId="{BE7F62AB-D0C2-A348-BFC4-0C0D0CF6EB21}">
      <dgm:prSet/>
      <dgm:spPr/>
      <dgm:t>
        <a:bodyPr/>
        <a:lstStyle/>
        <a:p>
          <a:endParaRPr lang="en-US"/>
        </a:p>
      </dgm:t>
    </dgm:pt>
    <dgm:pt modelId="{06FDD916-33D1-7846-B0F4-73BD3DE5D882}">
      <dgm:prSet custT="1"/>
      <dgm:spPr/>
      <dgm:t>
        <a:bodyPr/>
        <a:lstStyle/>
        <a:p>
          <a:r>
            <a:rPr lang="en-US" sz="1600" dirty="0" smtClean="0"/>
            <a:t>ASCO</a:t>
          </a:r>
          <a:endParaRPr lang="en-US" sz="1600" dirty="0"/>
        </a:p>
      </dgm:t>
    </dgm:pt>
    <dgm:pt modelId="{5A9B7271-01C1-1D4F-B703-9BC2A7DA4EF5}" type="parTrans" cxnId="{1E233161-1462-3B4B-B3BA-B7070D4CA50B}">
      <dgm:prSet/>
      <dgm:spPr/>
      <dgm:t>
        <a:bodyPr/>
        <a:lstStyle/>
        <a:p>
          <a:endParaRPr lang="en-US"/>
        </a:p>
      </dgm:t>
    </dgm:pt>
    <dgm:pt modelId="{830FAEE8-563F-2B49-91FA-3F988F3CD96E}" type="sibTrans" cxnId="{1E233161-1462-3B4B-B3BA-B7070D4CA50B}">
      <dgm:prSet/>
      <dgm:spPr/>
      <dgm:t>
        <a:bodyPr/>
        <a:lstStyle/>
        <a:p>
          <a:endParaRPr lang="en-US"/>
        </a:p>
      </dgm:t>
    </dgm:pt>
    <dgm:pt modelId="{11A22DED-85CB-2B42-A5E0-7CD37D6B908C}">
      <dgm:prSet custT="1"/>
      <dgm:spPr/>
      <dgm:t>
        <a:bodyPr/>
        <a:lstStyle/>
        <a:p>
          <a:r>
            <a:rPr lang="en-US" sz="1600" dirty="0" smtClean="0"/>
            <a:t>DIT</a:t>
          </a:r>
          <a:endParaRPr lang="en-US" sz="1600" dirty="0"/>
        </a:p>
      </dgm:t>
    </dgm:pt>
    <dgm:pt modelId="{0C25AE3E-6CE7-1748-868F-622EB50CE2DF}" type="parTrans" cxnId="{670AAE65-6387-6B49-849B-96C9D3B4EA3E}">
      <dgm:prSet/>
      <dgm:spPr/>
      <dgm:t>
        <a:bodyPr/>
        <a:lstStyle/>
        <a:p>
          <a:endParaRPr lang="en-US"/>
        </a:p>
      </dgm:t>
    </dgm:pt>
    <dgm:pt modelId="{9F246F8A-7BCE-2147-AD7F-3AFBC41CF3BD}" type="sibTrans" cxnId="{670AAE65-6387-6B49-849B-96C9D3B4EA3E}">
      <dgm:prSet/>
      <dgm:spPr/>
      <dgm:t>
        <a:bodyPr/>
        <a:lstStyle/>
        <a:p>
          <a:endParaRPr lang="en-US"/>
        </a:p>
      </dgm:t>
    </dgm:pt>
    <dgm:pt modelId="{F1D4BFE0-1C48-9E40-B3E7-4002FB2F041B}">
      <dgm:prSet custT="1"/>
      <dgm:spPr/>
      <dgm:t>
        <a:bodyPr/>
        <a:lstStyle/>
        <a:p>
          <a:r>
            <a:rPr lang="en-US" sz="1600" dirty="0" smtClean="0"/>
            <a:t>CBC</a:t>
          </a:r>
          <a:endParaRPr lang="en-US" sz="1600" dirty="0"/>
        </a:p>
      </dgm:t>
    </dgm:pt>
    <dgm:pt modelId="{7AF9A676-E4DE-F749-957A-80345D94447C}" type="parTrans" cxnId="{7CCE0456-4EC1-F445-A818-63424694C72A}">
      <dgm:prSet/>
      <dgm:spPr/>
      <dgm:t>
        <a:bodyPr/>
        <a:lstStyle/>
        <a:p>
          <a:endParaRPr lang="en-US"/>
        </a:p>
      </dgm:t>
    </dgm:pt>
    <dgm:pt modelId="{8609224C-097B-B746-9FF3-00CA53328589}" type="sibTrans" cxnId="{7CCE0456-4EC1-F445-A818-63424694C72A}">
      <dgm:prSet/>
      <dgm:spPr/>
      <dgm:t>
        <a:bodyPr/>
        <a:lstStyle/>
        <a:p>
          <a:endParaRPr lang="en-US"/>
        </a:p>
      </dgm:t>
    </dgm:pt>
    <dgm:pt modelId="{2686D2A6-75B4-E949-82EC-E4ADA7502417}">
      <dgm:prSet custT="1"/>
      <dgm:spPr/>
      <dgm:t>
        <a:bodyPr/>
        <a:lstStyle/>
        <a:p>
          <a:r>
            <a:rPr lang="en-US" sz="1600" dirty="0" smtClean="0"/>
            <a:t>NC</a:t>
          </a:r>
          <a:endParaRPr lang="en-US" sz="1600" dirty="0"/>
        </a:p>
      </dgm:t>
    </dgm:pt>
    <dgm:pt modelId="{A074B6D5-7327-D547-8EBB-20679D7FBB73}" type="parTrans" cxnId="{EC8E9144-8AE2-C641-B4DE-73314E3E379D}">
      <dgm:prSet/>
      <dgm:spPr/>
      <dgm:t>
        <a:bodyPr/>
        <a:lstStyle/>
        <a:p>
          <a:endParaRPr lang="en-US"/>
        </a:p>
      </dgm:t>
    </dgm:pt>
    <dgm:pt modelId="{F270363B-4816-1449-9EE8-49D99C8F9D8D}" type="sibTrans" cxnId="{EC8E9144-8AE2-C641-B4DE-73314E3E379D}">
      <dgm:prSet/>
      <dgm:spPr/>
      <dgm:t>
        <a:bodyPr/>
        <a:lstStyle/>
        <a:p>
          <a:endParaRPr lang="en-US"/>
        </a:p>
      </dgm:t>
    </dgm:pt>
    <dgm:pt modelId="{DE950525-BD1F-0C4F-8D80-EAA1CC4FD697}">
      <dgm:prSet custT="1"/>
      <dgm:spPr/>
      <dgm:t>
        <a:bodyPr/>
        <a:lstStyle/>
        <a:p>
          <a:r>
            <a:rPr lang="en-US" sz="1600" dirty="0" smtClean="0"/>
            <a:t>LCOO</a:t>
          </a:r>
          <a:endParaRPr lang="en-US" sz="1600" dirty="0"/>
        </a:p>
      </dgm:t>
    </dgm:pt>
    <dgm:pt modelId="{A8980C68-78B8-6447-96C8-47FD80826DE2}" type="parTrans" cxnId="{D6DD890A-F679-BA46-8ADA-7F3ED7ECFCB9}">
      <dgm:prSet/>
      <dgm:spPr/>
      <dgm:t>
        <a:bodyPr/>
        <a:lstStyle/>
        <a:p>
          <a:endParaRPr lang="en-US"/>
        </a:p>
      </dgm:t>
    </dgm:pt>
    <dgm:pt modelId="{FC8D6C9D-048B-3144-9E0C-BAF1B06CCA5C}" type="sibTrans" cxnId="{D6DD890A-F679-BA46-8ADA-7F3ED7ECFCB9}">
      <dgm:prSet/>
      <dgm:spPr/>
      <dgm:t>
        <a:bodyPr/>
        <a:lstStyle/>
        <a:p>
          <a:endParaRPr lang="en-US"/>
        </a:p>
      </dgm:t>
    </dgm:pt>
    <dgm:pt modelId="{14B2735D-AD4C-4747-8364-4F6C8FC3417F}">
      <dgm:prSet custT="1"/>
      <dgm:spPr/>
      <dgm:t>
        <a:bodyPr/>
        <a:lstStyle/>
        <a:p>
          <a:r>
            <a:rPr lang="en-US" sz="1600" dirty="0" smtClean="0"/>
            <a:t>NA</a:t>
          </a:r>
          <a:endParaRPr lang="en-US" sz="1600" dirty="0"/>
        </a:p>
      </dgm:t>
    </dgm:pt>
    <dgm:pt modelId="{8C3AEE7F-E5E4-BF4A-A8F5-00E590016E97}" type="parTrans" cxnId="{1B353061-D225-0F4D-BF59-DDDE7EC79C05}">
      <dgm:prSet/>
      <dgm:spPr/>
      <dgm:t>
        <a:bodyPr/>
        <a:lstStyle/>
        <a:p>
          <a:endParaRPr lang="en-US"/>
        </a:p>
      </dgm:t>
    </dgm:pt>
    <dgm:pt modelId="{8027782A-91F8-F447-978D-E170DB0E6152}" type="sibTrans" cxnId="{1B353061-D225-0F4D-BF59-DDDE7EC79C05}">
      <dgm:prSet/>
      <dgm:spPr/>
      <dgm:t>
        <a:bodyPr/>
        <a:lstStyle/>
        <a:p>
          <a:endParaRPr lang="en-US"/>
        </a:p>
      </dgm:t>
    </dgm:pt>
    <dgm:pt modelId="{0DDB2F4D-1F77-A74B-9FF2-8CAFA7E5DBE9}">
      <dgm:prSet custT="1"/>
      <dgm:spPr/>
      <dgm:t>
        <a:bodyPr/>
        <a:lstStyle/>
        <a:p>
          <a:r>
            <a:rPr lang="en-US" sz="1600" dirty="0" smtClean="0"/>
            <a:t>NSA</a:t>
          </a:r>
          <a:endParaRPr lang="en-US" sz="1600" dirty="0"/>
        </a:p>
      </dgm:t>
    </dgm:pt>
    <dgm:pt modelId="{95E81A7D-AEE2-8342-BFBD-EDB86C1B05C9}" type="parTrans" cxnId="{12CBE971-9EAF-9A4E-985B-4F8E66AC0193}">
      <dgm:prSet/>
      <dgm:spPr/>
      <dgm:t>
        <a:bodyPr/>
        <a:lstStyle/>
        <a:p>
          <a:endParaRPr lang="en-US"/>
        </a:p>
      </dgm:t>
    </dgm:pt>
    <dgm:pt modelId="{2C34D6C7-E664-054D-AF0B-3BF13A37DEC4}" type="sibTrans" cxnId="{12CBE971-9EAF-9A4E-985B-4F8E66AC0193}">
      <dgm:prSet/>
      <dgm:spPr/>
      <dgm:t>
        <a:bodyPr/>
        <a:lstStyle/>
        <a:p>
          <a:endParaRPr lang="en-US"/>
        </a:p>
      </dgm:t>
    </dgm:pt>
    <dgm:pt modelId="{6D5660A8-D68C-6641-8191-012FC139A6D9}">
      <dgm:prSet custT="1"/>
      <dgm:spPr/>
      <dgm:t>
        <a:bodyPr/>
        <a:lstStyle/>
        <a:p>
          <a:r>
            <a:rPr lang="en-US" sz="1600" dirty="0" smtClean="0"/>
            <a:t>LoC</a:t>
          </a:r>
          <a:endParaRPr lang="en-US" sz="1600" dirty="0"/>
        </a:p>
      </dgm:t>
    </dgm:pt>
    <dgm:pt modelId="{BD288C6D-FA5D-9644-85B4-8E4D274E67A2}" type="parTrans" cxnId="{BC227D66-E337-6D47-B5AF-254163F28234}">
      <dgm:prSet/>
      <dgm:spPr/>
      <dgm:t>
        <a:bodyPr/>
        <a:lstStyle/>
        <a:p>
          <a:endParaRPr lang="en-US"/>
        </a:p>
      </dgm:t>
    </dgm:pt>
    <dgm:pt modelId="{6E195BD2-3CEB-0D40-BDFA-EE7D606F1F26}" type="sibTrans" cxnId="{BC227D66-E337-6D47-B5AF-254163F28234}">
      <dgm:prSet/>
      <dgm:spPr/>
      <dgm:t>
        <a:bodyPr/>
        <a:lstStyle/>
        <a:p>
          <a:endParaRPr lang="en-US"/>
        </a:p>
      </dgm:t>
    </dgm:pt>
    <dgm:pt modelId="{DF62C6EA-68F6-F64D-BC32-6BE34FD60905}">
      <dgm:prSet custT="1"/>
      <dgm:spPr/>
      <dgm:t>
        <a:bodyPr/>
        <a:lstStyle/>
        <a:p>
          <a:r>
            <a:rPr lang="en-US" sz="1600" dirty="0" smtClean="0"/>
            <a:t>MLOC</a:t>
          </a:r>
          <a:endParaRPr lang="en-US" sz="1600" dirty="0"/>
        </a:p>
      </dgm:t>
    </dgm:pt>
    <dgm:pt modelId="{FCBBF992-F9F6-594F-BF60-4419C9236741}" type="parTrans" cxnId="{F0D90E14-B598-FD48-8AA7-12828BBD8192}">
      <dgm:prSet/>
      <dgm:spPr/>
      <dgm:t>
        <a:bodyPr/>
        <a:lstStyle/>
        <a:p>
          <a:endParaRPr lang="en-US"/>
        </a:p>
      </dgm:t>
    </dgm:pt>
    <dgm:pt modelId="{23221C07-5C67-4D4A-A14A-D5C5F3B8675B}" type="sibTrans" cxnId="{F0D90E14-B598-FD48-8AA7-12828BBD8192}">
      <dgm:prSet/>
      <dgm:spPr/>
      <dgm:t>
        <a:bodyPr/>
        <a:lstStyle/>
        <a:p>
          <a:endParaRPr lang="en-US"/>
        </a:p>
      </dgm:t>
    </dgm:pt>
    <dgm:pt modelId="{09A2DB03-A1CA-9B43-B2A2-7F5A87EA2AF1}">
      <dgm:prSet custT="1"/>
      <dgm:spPr/>
      <dgm:t>
        <a:bodyPr/>
        <a:lstStyle/>
        <a:p>
          <a:r>
            <a:rPr lang="en-US" sz="1600" dirty="0" smtClean="0"/>
            <a:t>WOC</a:t>
          </a:r>
          <a:endParaRPr lang="en-US" sz="1600" dirty="0"/>
        </a:p>
      </dgm:t>
    </dgm:pt>
    <dgm:pt modelId="{79F772CF-0E98-D245-B17C-188910964E78}" type="parTrans" cxnId="{AB5F1585-B661-9140-954E-7CE9A67D2B7B}">
      <dgm:prSet/>
      <dgm:spPr/>
      <dgm:t>
        <a:bodyPr/>
        <a:lstStyle/>
        <a:p>
          <a:endParaRPr lang="en-US"/>
        </a:p>
      </dgm:t>
    </dgm:pt>
    <dgm:pt modelId="{4845B5BA-2147-604B-A8A5-94F118B1BE1F}" type="sibTrans" cxnId="{AB5F1585-B661-9140-954E-7CE9A67D2B7B}">
      <dgm:prSet/>
      <dgm:spPr/>
      <dgm:t>
        <a:bodyPr/>
        <a:lstStyle/>
        <a:p>
          <a:endParaRPr lang="en-US"/>
        </a:p>
      </dgm:t>
    </dgm:pt>
    <dgm:pt modelId="{BB550135-A57C-C649-B814-4514926B519E}">
      <dgm:prSet custT="1"/>
      <dgm:spPr/>
      <dgm:t>
        <a:bodyPr/>
        <a:lstStyle/>
        <a:p>
          <a:r>
            <a:rPr lang="en-US" sz="1600" dirty="0" smtClean="0"/>
            <a:t>NP</a:t>
          </a:r>
          <a:endParaRPr lang="en-US" sz="1600" dirty="0"/>
        </a:p>
      </dgm:t>
    </dgm:pt>
    <dgm:pt modelId="{6DBA06DF-9B1C-5F4C-B276-116D936CDF4F}" type="parTrans" cxnId="{A3C31392-EE50-2C4A-9AF8-BF0B1BB2DD5F}">
      <dgm:prSet/>
      <dgm:spPr/>
      <dgm:t>
        <a:bodyPr/>
        <a:lstStyle/>
        <a:p>
          <a:endParaRPr lang="en-US"/>
        </a:p>
      </dgm:t>
    </dgm:pt>
    <dgm:pt modelId="{F8424BD6-D56A-B64B-BF21-FD0E7DC59117}" type="sibTrans" cxnId="{A3C31392-EE50-2C4A-9AF8-BF0B1BB2DD5F}">
      <dgm:prSet/>
      <dgm:spPr/>
      <dgm:t>
        <a:bodyPr/>
        <a:lstStyle/>
        <a:p>
          <a:endParaRPr lang="en-US"/>
        </a:p>
      </dgm:t>
    </dgm:pt>
    <dgm:pt modelId="{6B1D1CC0-6194-764B-95A9-A7E9A9A558DD}">
      <dgm:prSet custT="1"/>
      <dgm:spPr/>
      <dgm:t>
        <a:bodyPr/>
        <a:lstStyle/>
        <a:p>
          <a:r>
            <a:rPr lang="en-US" sz="1600" dirty="0" smtClean="0"/>
            <a:t>NO</a:t>
          </a:r>
          <a:endParaRPr lang="en-US" sz="1600" dirty="0"/>
        </a:p>
      </dgm:t>
    </dgm:pt>
    <dgm:pt modelId="{C73D6678-1742-A34F-9FD1-C15A7FADF127}" type="parTrans" cxnId="{CB4F1536-55B6-E043-9FA0-234E0090AE88}">
      <dgm:prSet/>
      <dgm:spPr/>
      <dgm:t>
        <a:bodyPr/>
        <a:lstStyle/>
        <a:p>
          <a:endParaRPr lang="en-US"/>
        </a:p>
      </dgm:t>
    </dgm:pt>
    <dgm:pt modelId="{6D62A3C9-0277-FC4F-9FCD-6A13A3CDF3A2}" type="sibTrans" cxnId="{CB4F1536-55B6-E043-9FA0-234E0090AE88}">
      <dgm:prSet/>
      <dgm:spPr/>
      <dgm:t>
        <a:bodyPr/>
        <a:lstStyle/>
        <a:p>
          <a:endParaRPr lang="en-US"/>
        </a:p>
      </dgm:t>
    </dgm:pt>
    <dgm:pt modelId="{114C5B34-5010-4A43-B2EB-DDDFE35F5FE8}">
      <dgm:prSet custT="1"/>
      <dgm:spPr/>
      <dgm:t>
        <a:bodyPr/>
        <a:lstStyle/>
        <a:p>
          <a:r>
            <a:rPr lang="en-US" sz="1600" dirty="0" smtClean="0"/>
            <a:t>NCO</a:t>
          </a:r>
          <a:endParaRPr lang="en-US" sz="1600" dirty="0"/>
        </a:p>
      </dgm:t>
    </dgm:pt>
    <dgm:pt modelId="{2555C362-9B7B-A24D-992D-35CE9FB12013}" type="parTrans" cxnId="{37D3835F-76FB-5D4C-AB5F-911180E2375D}">
      <dgm:prSet/>
      <dgm:spPr/>
      <dgm:t>
        <a:bodyPr/>
        <a:lstStyle/>
        <a:p>
          <a:endParaRPr lang="en-US"/>
        </a:p>
      </dgm:t>
    </dgm:pt>
    <dgm:pt modelId="{208B3443-C6DB-B842-BBEB-633A1FAABBD6}" type="sibTrans" cxnId="{37D3835F-76FB-5D4C-AB5F-911180E2375D}">
      <dgm:prSet/>
      <dgm:spPr/>
      <dgm:t>
        <a:bodyPr/>
        <a:lstStyle/>
        <a:p>
          <a:endParaRPr lang="en-US"/>
        </a:p>
      </dgm:t>
    </dgm:pt>
    <dgm:pt modelId="{D42B1050-F3E2-774D-AB38-A1E3C3A48980}">
      <dgm:prSet phldrT="[Text]" custT="1"/>
      <dgm:spPr/>
      <dgm:t>
        <a:bodyPr/>
        <a:lstStyle/>
        <a:p>
          <a:r>
            <a:rPr lang="en-US" sz="1600" dirty="0" smtClean="0"/>
            <a:t>CC</a:t>
          </a:r>
          <a:endParaRPr lang="en-US" sz="1600" dirty="0"/>
        </a:p>
      </dgm:t>
    </dgm:pt>
    <dgm:pt modelId="{BE533263-8855-4A47-AB7D-EE882C8ACEEA}" type="parTrans" cxnId="{0E2720F3-CE63-504A-9236-F1F4A073BB23}">
      <dgm:prSet/>
      <dgm:spPr/>
      <dgm:t>
        <a:bodyPr/>
        <a:lstStyle/>
        <a:p>
          <a:endParaRPr lang="en-US"/>
        </a:p>
      </dgm:t>
    </dgm:pt>
    <dgm:pt modelId="{7D225CC1-4425-F14B-84DA-A4C7817933A4}" type="sibTrans" cxnId="{0E2720F3-CE63-504A-9236-F1F4A073BB23}">
      <dgm:prSet/>
      <dgm:spPr/>
      <dgm:t>
        <a:bodyPr/>
        <a:lstStyle/>
        <a:p>
          <a:endParaRPr lang="en-US"/>
        </a:p>
      </dgm:t>
    </dgm:pt>
    <dgm:pt modelId="{2F4AC513-66DA-2C41-848A-47A66CC8B7DC}" type="pres">
      <dgm:prSet presAssocID="{CBA53E42-4DED-AC44-BC87-96F30059B1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D977AF-9920-CF4A-A160-B7107697F435}" type="pres">
      <dgm:prSet presAssocID="{69B2BEDC-B3A0-4E4B-B61E-4CAB241DB313}" presName="root" presStyleCnt="0"/>
      <dgm:spPr/>
    </dgm:pt>
    <dgm:pt modelId="{222F2841-E99F-1946-AE99-7E12A2BB73C8}" type="pres">
      <dgm:prSet presAssocID="{69B2BEDC-B3A0-4E4B-B61E-4CAB241DB313}" presName="rootComposite" presStyleCnt="0"/>
      <dgm:spPr/>
    </dgm:pt>
    <dgm:pt modelId="{3171CDB0-C21E-AE46-A1A4-2964A37988A7}" type="pres">
      <dgm:prSet presAssocID="{69B2BEDC-B3A0-4E4B-B61E-4CAB241DB313}" presName="rootText" presStyleLbl="node1" presStyleIdx="0" presStyleCnt="6" custScaleX="128046" custLinFactNeighborX="-11682" custLinFactNeighborY="-260"/>
      <dgm:spPr/>
      <dgm:t>
        <a:bodyPr/>
        <a:lstStyle/>
        <a:p>
          <a:endParaRPr lang="en-US"/>
        </a:p>
      </dgm:t>
    </dgm:pt>
    <dgm:pt modelId="{2B5E21C7-4444-7E48-B621-621B32411B51}" type="pres">
      <dgm:prSet presAssocID="{69B2BEDC-B3A0-4E4B-B61E-4CAB241DB313}" presName="rootConnector" presStyleLbl="node1" presStyleIdx="0" presStyleCnt="6"/>
      <dgm:spPr/>
      <dgm:t>
        <a:bodyPr/>
        <a:lstStyle/>
        <a:p>
          <a:endParaRPr lang="en-US"/>
        </a:p>
      </dgm:t>
    </dgm:pt>
    <dgm:pt modelId="{97239DF7-4FC5-DA44-A1C3-52B9508D38D9}" type="pres">
      <dgm:prSet presAssocID="{69B2BEDC-B3A0-4E4B-B61E-4CAB241DB313}" presName="childShape" presStyleCnt="0"/>
      <dgm:spPr/>
    </dgm:pt>
    <dgm:pt modelId="{CE7E6F11-679F-7A40-903B-67F63A16A1DF}" type="pres">
      <dgm:prSet presAssocID="{E17BC24D-C133-114B-97DB-FEF37842A2D2}" presName="Name13" presStyleLbl="parChTrans1D2" presStyleIdx="0" presStyleCnt="20"/>
      <dgm:spPr/>
      <dgm:t>
        <a:bodyPr/>
        <a:lstStyle/>
        <a:p>
          <a:endParaRPr lang="en-US"/>
        </a:p>
      </dgm:t>
    </dgm:pt>
    <dgm:pt modelId="{AF0D3630-45A8-E046-B8D7-08892A08C0BD}" type="pres">
      <dgm:prSet presAssocID="{ACE02EC5-185F-6D4F-AE8D-9EE83352584E}" presName="childText" presStyleLbl="bgAcc1" presStyleIdx="0" presStyleCnt="20" custScaleX="128046" custLinFactNeighborX="-10729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4BF61-7E4E-1A43-A054-34F8FD376069}" type="pres">
      <dgm:prSet presAssocID="{EE998A42-AB92-674A-A737-F2CFC08C4C1C}" presName="Name13" presStyleLbl="parChTrans1D2" presStyleIdx="1" presStyleCnt="20"/>
      <dgm:spPr/>
      <dgm:t>
        <a:bodyPr/>
        <a:lstStyle/>
        <a:p>
          <a:endParaRPr lang="en-US"/>
        </a:p>
      </dgm:t>
    </dgm:pt>
    <dgm:pt modelId="{BBF52C70-91C6-0A48-BF48-3B99A569C91C}" type="pres">
      <dgm:prSet presAssocID="{FABAA8BD-9FB6-DC4D-9429-CB8BD7E23C70}" presName="childText" presStyleLbl="bgAcc1" presStyleIdx="1" presStyleCnt="20" custScaleX="128046" custLinFactNeighborX="-10729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FF3ED-B985-6F43-B31C-81EB36BE3471}" type="pres">
      <dgm:prSet presAssocID="{6EA20BF7-7443-C945-83C1-6133ADC9732C}" presName="Name13" presStyleLbl="parChTrans1D2" presStyleIdx="2" presStyleCnt="20"/>
      <dgm:spPr/>
      <dgm:t>
        <a:bodyPr/>
        <a:lstStyle/>
        <a:p>
          <a:endParaRPr lang="en-US"/>
        </a:p>
      </dgm:t>
    </dgm:pt>
    <dgm:pt modelId="{DBFF198F-7A90-9542-9FBA-97DC2F52C1CA}" type="pres">
      <dgm:prSet presAssocID="{A91B7C4D-56E6-B744-A18B-C9F74CCD94B6}" presName="childText" presStyleLbl="bgAcc1" presStyleIdx="2" presStyleCnt="20" custScaleX="128046" custLinFactNeighborX="-10729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A7C71-3C68-474E-881C-D06E4A025C4D}" type="pres">
      <dgm:prSet presAssocID="{114D54B3-D8D9-8E44-BDD5-B1462506DC29}" presName="root" presStyleCnt="0"/>
      <dgm:spPr/>
    </dgm:pt>
    <dgm:pt modelId="{B40D5B6F-C314-D041-B7A7-BD34D1467949}" type="pres">
      <dgm:prSet presAssocID="{114D54B3-D8D9-8E44-BDD5-B1462506DC29}" presName="rootComposite" presStyleCnt="0"/>
      <dgm:spPr/>
    </dgm:pt>
    <dgm:pt modelId="{0CD5A9A4-9BC8-C04D-952E-7E4765C10408}" type="pres">
      <dgm:prSet presAssocID="{114D54B3-D8D9-8E44-BDD5-B1462506DC29}" presName="rootText" presStyleLbl="node1" presStyleIdx="1" presStyleCnt="6" custScaleX="157965" custLinFactNeighborX="-1564" custLinFactNeighborY="-260"/>
      <dgm:spPr/>
      <dgm:t>
        <a:bodyPr/>
        <a:lstStyle/>
        <a:p>
          <a:endParaRPr lang="en-US"/>
        </a:p>
      </dgm:t>
    </dgm:pt>
    <dgm:pt modelId="{DA94D4D3-5D0F-DE43-8778-126D216B4DF0}" type="pres">
      <dgm:prSet presAssocID="{114D54B3-D8D9-8E44-BDD5-B1462506DC29}" presName="rootConnector" presStyleLbl="node1" presStyleIdx="1" presStyleCnt="6"/>
      <dgm:spPr/>
      <dgm:t>
        <a:bodyPr/>
        <a:lstStyle/>
        <a:p>
          <a:endParaRPr lang="en-US"/>
        </a:p>
      </dgm:t>
    </dgm:pt>
    <dgm:pt modelId="{D3B0F2B3-56A6-7B43-9FC8-9B82A51BFE90}" type="pres">
      <dgm:prSet presAssocID="{114D54B3-D8D9-8E44-BDD5-B1462506DC29}" presName="childShape" presStyleCnt="0"/>
      <dgm:spPr/>
    </dgm:pt>
    <dgm:pt modelId="{EE5E78E2-B6D1-624C-8D92-F74B6F4BC59C}" type="pres">
      <dgm:prSet presAssocID="{79D7333B-7031-0C4F-80D2-1CC7AD73EDEF}" presName="Name13" presStyleLbl="parChTrans1D2" presStyleIdx="3" presStyleCnt="20"/>
      <dgm:spPr/>
      <dgm:t>
        <a:bodyPr/>
        <a:lstStyle/>
        <a:p>
          <a:endParaRPr lang="en-US"/>
        </a:p>
      </dgm:t>
    </dgm:pt>
    <dgm:pt modelId="{C163C71D-88EC-714C-85A3-082205103392}" type="pres">
      <dgm:prSet presAssocID="{48E58252-D026-5746-947C-B568F5FAC9A3}" presName="childText" presStyleLbl="bgAcc1" presStyleIdx="3" presStyleCnt="20" custScaleX="157965" custLinFactNeighborX="-1925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EE9E17-6696-844E-89CF-52B03D26301A}" type="pres">
      <dgm:prSet presAssocID="{F3FA7743-3365-2844-906E-DC7DA777841F}" presName="Name13" presStyleLbl="parChTrans1D2" presStyleIdx="4" presStyleCnt="20"/>
      <dgm:spPr/>
      <dgm:t>
        <a:bodyPr/>
        <a:lstStyle/>
        <a:p>
          <a:endParaRPr lang="en-US"/>
        </a:p>
      </dgm:t>
    </dgm:pt>
    <dgm:pt modelId="{34892B93-4B4F-3E44-84D4-0E6129AFD79C}" type="pres">
      <dgm:prSet presAssocID="{1EF79FEE-A4C0-7048-AAE5-0A4F211CBF4C}" presName="childText" presStyleLbl="bgAcc1" presStyleIdx="4" presStyleCnt="20" custScaleX="157965" custLinFactNeighborX="-1925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0B0C5-6238-D64E-9888-39C794154BC3}" type="pres">
      <dgm:prSet presAssocID="{2EA58B29-8BE4-C240-9C4F-7836B5130AC3}" presName="Name13" presStyleLbl="parChTrans1D2" presStyleIdx="5" presStyleCnt="20"/>
      <dgm:spPr/>
      <dgm:t>
        <a:bodyPr/>
        <a:lstStyle/>
        <a:p>
          <a:endParaRPr lang="en-US"/>
        </a:p>
      </dgm:t>
    </dgm:pt>
    <dgm:pt modelId="{F9B8F707-2DF0-754B-B613-C90F70A1B235}" type="pres">
      <dgm:prSet presAssocID="{16C122A1-F5AB-7641-A26F-C25158C8F412}" presName="childText" presStyleLbl="bgAcc1" presStyleIdx="5" presStyleCnt="20" custScaleX="157965" custLinFactNeighborX="-1925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EC57C1-2E31-5745-B915-A55FFBA48841}" type="pres">
      <dgm:prSet presAssocID="{5A9B7271-01C1-1D4F-B703-9BC2A7DA4EF5}" presName="Name13" presStyleLbl="parChTrans1D2" presStyleIdx="6" presStyleCnt="20"/>
      <dgm:spPr/>
      <dgm:t>
        <a:bodyPr/>
        <a:lstStyle/>
        <a:p>
          <a:endParaRPr lang="en-US"/>
        </a:p>
      </dgm:t>
    </dgm:pt>
    <dgm:pt modelId="{698B5F45-B307-2541-917E-8E75F6343A0A}" type="pres">
      <dgm:prSet presAssocID="{06FDD916-33D1-7846-B0F4-73BD3DE5D882}" presName="childText" presStyleLbl="bgAcc1" presStyleIdx="6" presStyleCnt="20" custScaleX="157965" custLinFactNeighborX="-1925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EFB6F-B781-8D40-9D15-1022403079A4}" type="pres">
      <dgm:prSet presAssocID="{5101D180-3A36-4D42-BF93-B87C8D078FF1}" presName="root" presStyleCnt="0"/>
      <dgm:spPr/>
    </dgm:pt>
    <dgm:pt modelId="{5495BFF7-F107-C947-B229-211C787AD58D}" type="pres">
      <dgm:prSet presAssocID="{5101D180-3A36-4D42-BF93-B87C8D078FF1}" presName="rootComposite" presStyleCnt="0"/>
      <dgm:spPr/>
    </dgm:pt>
    <dgm:pt modelId="{259B875C-EE97-F44B-9B78-1941C3052F78}" type="pres">
      <dgm:prSet presAssocID="{5101D180-3A36-4D42-BF93-B87C8D078FF1}" presName="rootText" presStyleLbl="node1" presStyleIdx="2" presStyleCnt="6" custScaleX="148394" custLinFactNeighborX="9265" custLinFactNeighborY="-260"/>
      <dgm:spPr/>
      <dgm:t>
        <a:bodyPr/>
        <a:lstStyle/>
        <a:p>
          <a:endParaRPr lang="en-US"/>
        </a:p>
      </dgm:t>
    </dgm:pt>
    <dgm:pt modelId="{B38FC1A0-DA09-044E-83F0-C1825164C600}" type="pres">
      <dgm:prSet presAssocID="{5101D180-3A36-4D42-BF93-B87C8D078FF1}" presName="rootConnector" presStyleLbl="node1" presStyleIdx="2" presStyleCnt="6"/>
      <dgm:spPr/>
      <dgm:t>
        <a:bodyPr/>
        <a:lstStyle/>
        <a:p>
          <a:endParaRPr lang="en-US"/>
        </a:p>
      </dgm:t>
    </dgm:pt>
    <dgm:pt modelId="{F58B36D4-622A-1A44-BE5A-E845D1494FEB}" type="pres">
      <dgm:prSet presAssocID="{5101D180-3A36-4D42-BF93-B87C8D078FF1}" presName="childShape" presStyleCnt="0"/>
      <dgm:spPr/>
    </dgm:pt>
    <dgm:pt modelId="{B28A37EF-B79D-5842-8C7D-9670CD0708F6}" type="pres">
      <dgm:prSet presAssocID="{0C25AE3E-6CE7-1748-868F-622EB50CE2DF}" presName="Name13" presStyleLbl="parChTrans1D2" presStyleIdx="7" presStyleCnt="20"/>
      <dgm:spPr/>
      <dgm:t>
        <a:bodyPr/>
        <a:lstStyle/>
        <a:p>
          <a:endParaRPr lang="en-US"/>
        </a:p>
      </dgm:t>
    </dgm:pt>
    <dgm:pt modelId="{351AB67E-3771-1F42-B572-464219C9EDCE}" type="pres">
      <dgm:prSet presAssocID="{11A22DED-85CB-2B42-A5E0-7CD37D6B908C}" presName="childText" presStyleLbl="bgAcc1" presStyleIdx="7" presStyleCnt="20" custScaleX="148394" custLinFactNeighborX="11607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FE2EE-2A0D-194B-A0F9-3BC638BC1F62}" type="pres">
      <dgm:prSet presAssocID="{7AF9A676-E4DE-F749-957A-80345D94447C}" presName="Name13" presStyleLbl="parChTrans1D2" presStyleIdx="8" presStyleCnt="20"/>
      <dgm:spPr/>
      <dgm:t>
        <a:bodyPr/>
        <a:lstStyle/>
        <a:p>
          <a:endParaRPr lang="en-US"/>
        </a:p>
      </dgm:t>
    </dgm:pt>
    <dgm:pt modelId="{B03421BB-8281-B642-8085-2F40D59D85AB}" type="pres">
      <dgm:prSet presAssocID="{F1D4BFE0-1C48-9E40-B3E7-4002FB2F041B}" presName="childText" presStyleLbl="bgAcc1" presStyleIdx="8" presStyleCnt="20" custScaleX="148394" custLinFactNeighborX="11607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8DFD5-B650-F345-96FF-D4BE9F295D9F}" type="pres">
      <dgm:prSet presAssocID="{A074B6D5-7327-D547-8EBB-20679D7FBB73}" presName="Name13" presStyleLbl="parChTrans1D2" presStyleIdx="9" presStyleCnt="20"/>
      <dgm:spPr/>
      <dgm:t>
        <a:bodyPr/>
        <a:lstStyle/>
        <a:p>
          <a:endParaRPr lang="en-US"/>
        </a:p>
      </dgm:t>
    </dgm:pt>
    <dgm:pt modelId="{C83B984E-3811-D248-9763-11B11A8DBA5C}" type="pres">
      <dgm:prSet presAssocID="{2686D2A6-75B4-E949-82EC-E4ADA7502417}" presName="childText" presStyleLbl="bgAcc1" presStyleIdx="9" presStyleCnt="20" custScaleX="148394" custLinFactNeighborX="11607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701D3-C6C5-F648-8205-671EC3792255}" type="pres">
      <dgm:prSet presAssocID="{E46CE565-3653-994D-A963-94B16B4D628E}" presName="root" presStyleCnt="0"/>
      <dgm:spPr/>
    </dgm:pt>
    <dgm:pt modelId="{A6496EFC-62AA-AA49-9A7A-37DE52E01DEA}" type="pres">
      <dgm:prSet presAssocID="{E46CE565-3653-994D-A963-94B16B4D628E}" presName="rootComposite" presStyleCnt="0"/>
      <dgm:spPr/>
    </dgm:pt>
    <dgm:pt modelId="{AB8C462A-F235-0A42-A8D1-D68552B818B0}" type="pres">
      <dgm:prSet presAssocID="{E46CE565-3653-994D-A963-94B16B4D628E}" presName="rootText" presStyleLbl="node1" presStyleIdx="3" presStyleCnt="6" custScaleX="154450" custLinFactNeighborX="15454" custLinFactNeighborY="-260"/>
      <dgm:spPr/>
      <dgm:t>
        <a:bodyPr/>
        <a:lstStyle/>
        <a:p>
          <a:endParaRPr lang="en-US"/>
        </a:p>
      </dgm:t>
    </dgm:pt>
    <dgm:pt modelId="{768DF63F-45F5-BD4D-9C3D-CF0442145132}" type="pres">
      <dgm:prSet presAssocID="{E46CE565-3653-994D-A963-94B16B4D628E}" presName="rootConnector" presStyleLbl="node1" presStyleIdx="3" presStyleCnt="6"/>
      <dgm:spPr/>
      <dgm:t>
        <a:bodyPr/>
        <a:lstStyle/>
        <a:p>
          <a:endParaRPr lang="en-US"/>
        </a:p>
      </dgm:t>
    </dgm:pt>
    <dgm:pt modelId="{C3A39648-11ED-1440-A05B-8B2279BFD5D7}" type="pres">
      <dgm:prSet presAssocID="{E46CE565-3653-994D-A963-94B16B4D628E}" presName="childShape" presStyleCnt="0"/>
      <dgm:spPr/>
    </dgm:pt>
    <dgm:pt modelId="{C1863B7A-2DD6-974B-9097-722E0DC623B2}" type="pres">
      <dgm:prSet presAssocID="{A8980C68-78B8-6447-96C8-47FD80826DE2}" presName="Name13" presStyleLbl="parChTrans1D2" presStyleIdx="10" presStyleCnt="20"/>
      <dgm:spPr/>
      <dgm:t>
        <a:bodyPr/>
        <a:lstStyle/>
        <a:p>
          <a:endParaRPr lang="en-US"/>
        </a:p>
      </dgm:t>
    </dgm:pt>
    <dgm:pt modelId="{164E15E0-BAD4-FD4F-AAC3-71F3C5290DAD}" type="pres">
      <dgm:prSet presAssocID="{DE950525-BD1F-0C4F-8D80-EAA1CC4FD697}" presName="childText" presStyleLbl="bgAcc1" presStyleIdx="10" presStyleCnt="20" custScaleX="154450" custLinFactNeighborX="15662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AC9FE-9552-CF4A-9DF5-BCEC0AC9DF70}" type="pres">
      <dgm:prSet presAssocID="{41E425DB-2758-2B46-86DB-1D7F95CAB88F}" presName="root" presStyleCnt="0"/>
      <dgm:spPr/>
    </dgm:pt>
    <dgm:pt modelId="{C84E5D2F-03F4-FC40-BFA6-FF580B3C8FB7}" type="pres">
      <dgm:prSet presAssocID="{41E425DB-2758-2B46-86DB-1D7F95CAB88F}" presName="rootComposite" presStyleCnt="0"/>
      <dgm:spPr/>
    </dgm:pt>
    <dgm:pt modelId="{EEA40A49-3E24-C040-B932-C4CD92BEAE2C}" type="pres">
      <dgm:prSet presAssocID="{41E425DB-2758-2B46-86DB-1D7F95CAB88F}" presName="rootText" presStyleLbl="node1" presStyleIdx="4" presStyleCnt="6" custScaleX="139958" custLinFactNeighborX="17000" custLinFactNeighborY="-260"/>
      <dgm:spPr/>
      <dgm:t>
        <a:bodyPr/>
        <a:lstStyle/>
        <a:p>
          <a:endParaRPr lang="en-US"/>
        </a:p>
      </dgm:t>
    </dgm:pt>
    <dgm:pt modelId="{E8CC6598-1642-5F4C-830C-0EE7905A9FBD}" type="pres">
      <dgm:prSet presAssocID="{41E425DB-2758-2B46-86DB-1D7F95CAB88F}" presName="rootConnector" presStyleLbl="node1" presStyleIdx="4" presStyleCnt="6"/>
      <dgm:spPr/>
      <dgm:t>
        <a:bodyPr/>
        <a:lstStyle/>
        <a:p>
          <a:endParaRPr lang="en-US"/>
        </a:p>
      </dgm:t>
    </dgm:pt>
    <dgm:pt modelId="{47686F56-5585-1B4B-9DFD-CAADB897E368}" type="pres">
      <dgm:prSet presAssocID="{41E425DB-2758-2B46-86DB-1D7F95CAB88F}" presName="childShape" presStyleCnt="0"/>
      <dgm:spPr/>
    </dgm:pt>
    <dgm:pt modelId="{BAF81E5A-1CA4-8246-9E8A-F6E967155598}" type="pres">
      <dgm:prSet presAssocID="{8C3AEE7F-E5E4-BF4A-A8F5-00E590016E97}" presName="Name13" presStyleLbl="parChTrans1D2" presStyleIdx="11" presStyleCnt="20"/>
      <dgm:spPr/>
      <dgm:t>
        <a:bodyPr/>
        <a:lstStyle/>
        <a:p>
          <a:endParaRPr lang="en-US"/>
        </a:p>
      </dgm:t>
    </dgm:pt>
    <dgm:pt modelId="{835A541C-366C-2141-B5CF-62A538C59C87}" type="pres">
      <dgm:prSet presAssocID="{14B2735D-AD4C-4747-8364-4F6C8FC3417F}" presName="childText" presStyleLbl="bgAcc1" presStyleIdx="11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D745B-8CBE-1648-A4E6-6470D3A359E9}" type="pres">
      <dgm:prSet presAssocID="{95E81A7D-AEE2-8342-BFBD-EDB86C1B05C9}" presName="Name13" presStyleLbl="parChTrans1D2" presStyleIdx="12" presStyleCnt="20"/>
      <dgm:spPr/>
      <dgm:t>
        <a:bodyPr/>
        <a:lstStyle/>
        <a:p>
          <a:endParaRPr lang="en-US"/>
        </a:p>
      </dgm:t>
    </dgm:pt>
    <dgm:pt modelId="{74DC3335-E5A2-034B-B67B-8F1EDD3BB81C}" type="pres">
      <dgm:prSet presAssocID="{0DDB2F4D-1F77-A74B-9FF2-8CAFA7E5DBE9}" presName="childText" presStyleLbl="bgAcc1" presStyleIdx="12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DB19A-73B8-1349-83FC-9545DDFAF73F}" type="pres">
      <dgm:prSet presAssocID="{BD288C6D-FA5D-9644-85B4-8E4D274E67A2}" presName="Name13" presStyleLbl="parChTrans1D2" presStyleIdx="13" presStyleCnt="20"/>
      <dgm:spPr/>
      <dgm:t>
        <a:bodyPr/>
        <a:lstStyle/>
        <a:p>
          <a:endParaRPr lang="en-US"/>
        </a:p>
      </dgm:t>
    </dgm:pt>
    <dgm:pt modelId="{28C673E6-4F7C-A74C-B3B6-9187EAA79EF0}" type="pres">
      <dgm:prSet presAssocID="{6D5660A8-D68C-6641-8191-012FC139A6D9}" presName="childText" presStyleLbl="bgAcc1" presStyleIdx="13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1CCF8-BB72-484A-ADA4-481890AE626F}" type="pres">
      <dgm:prSet presAssocID="{FCBBF992-F9F6-594F-BF60-4419C9236741}" presName="Name13" presStyleLbl="parChTrans1D2" presStyleIdx="14" presStyleCnt="20"/>
      <dgm:spPr/>
      <dgm:t>
        <a:bodyPr/>
        <a:lstStyle/>
        <a:p>
          <a:endParaRPr lang="en-US"/>
        </a:p>
      </dgm:t>
    </dgm:pt>
    <dgm:pt modelId="{A218F30F-A7C5-EB4D-95B3-8000DC0FF037}" type="pres">
      <dgm:prSet presAssocID="{DF62C6EA-68F6-F64D-BC32-6BE34FD60905}" presName="childText" presStyleLbl="bgAcc1" presStyleIdx="14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331BF-89A2-374B-9E1C-E3D0EFC263C7}" type="pres">
      <dgm:prSet presAssocID="{79F772CF-0E98-D245-B17C-188910964E78}" presName="Name13" presStyleLbl="parChTrans1D2" presStyleIdx="15" presStyleCnt="20"/>
      <dgm:spPr/>
      <dgm:t>
        <a:bodyPr/>
        <a:lstStyle/>
        <a:p>
          <a:endParaRPr lang="en-US"/>
        </a:p>
      </dgm:t>
    </dgm:pt>
    <dgm:pt modelId="{47A918CC-4C1B-3F40-90B8-73ECD8BE2CEC}" type="pres">
      <dgm:prSet presAssocID="{09A2DB03-A1CA-9B43-B2A2-7F5A87EA2AF1}" presName="childText" presStyleLbl="bgAcc1" presStyleIdx="15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B65CC-059B-7140-8CEC-D5307E32696F}" type="pres">
      <dgm:prSet presAssocID="{6DBA06DF-9B1C-5F4C-B276-116D936CDF4F}" presName="Name13" presStyleLbl="parChTrans1D2" presStyleIdx="16" presStyleCnt="20"/>
      <dgm:spPr/>
      <dgm:t>
        <a:bodyPr/>
        <a:lstStyle/>
        <a:p>
          <a:endParaRPr lang="en-US"/>
        </a:p>
      </dgm:t>
    </dgm:pt>
    <dgm:pt modelId="{F74A74A8-6C18-CE43-B049-9C566FAEC0DE}" type="pres">
      <dgm:prSet presAssocID="{BB550135-A57C-C649-B814-4514926B519E}" presName="childText" presStyleLbl="bgAcc1" presStyleIdx="16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604A8-CCB8-D346-ACA0-53D9B69FA94B}" type="pres">
      <dgm:prSet presAssocID="{C73D6678-1742-A34F-9FD1-C15A7FADF127}" presName="Name13" presStyleLbl="parChTrans1D2" presStyleIdx="17" presStyleCnt="20"/>
      <dgm:spPr/>
      <dgm:t>
        <a:bodyPr/>
        <a:lstStyle/>
        <a:p>
          <a:endParaRPr lang="en-US"/>
        </a:p>
      </dgm:t>
    </dgm:pt>
    <dgm:pt modelId="{E289A804-DFC3-5549-8532-CDF4AAA58293}" type="pres">
      <dgm:prSet presAssocID="{6B1D1CC0-6194-764B-95A9-A7E9A9A558DD}" presName="childText" presStyleLbl="bgAcc1" presStyleIdx="17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57573-262C-524F-A2D0-62CC0874A226}" type="pres">
      <dgm:prSet presAssocID="{2555C362-9B7B-A24D-992D-35CE9FB12013}" presName="Name13" presStyleLbl="parChTrans1D2" presStyleIdx="18" presStyleCnt="20"/>
      <dgm:spPr/>
      <dgm:t>
        <a:bodyPr/>
        <a:lstStyle/>
        <a:p>
          <a:endParaRPr lang="en-US"/>
        </a:p>
      </dgm:t>
    </dgm:pt>
    <dgm:pt modelId="{489DDA11-0BE3-944E-94CD-79210E29EBFA}" type="pres">
      <dgm:prSet presAssocID="{114C5B34-5010-4A43-B2EB-DDDFE35F5FE8}" presName="childText" presStyleLbl="bgAcc1" presStyleIdx="18" presStyleCnt="20" custScaleX="139958" custLinFactNeighborX="21273" custLinFactNeighborY="-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DADE3-7154-B749-845B-EDBCAB2A3C76}" type="pres">
      <dgm:prSet presAssocID="{C278C054-6C04-F54E-A27A-D29761EB3FDC}" presName="root" presStyleCnt="0"/>
      <dgm:spPr/>
    </dgm:pt>
    <dgm:pt modelId="{9F036EB1-A421-9D42-9A56-409286B59AC3}" type="pres">
      <dgm:prSet presAssocID="{C278C054-6C04-F54E-A27A-D29761EB3FDC}" presName="rootComposite" presStyleCnt="0"/>
      <dgm:spPr/>
    </dgm:pt>
    <dgm:pt modelId="{273826C3-6868-BB43-A595-072F62329D50}" type="pres">
      <dgm:prSet presAssocID="{C278C054-6C04-F54E-A27A-D29761EB3FDC}" presName="rootText" presStyleLbl="node1" presStyleIdx="5" presStyleCnt="6" custScaleX="158473" custLinFactNeighborX="13962"/>
      <dgm:spPr/>
      <dgm:t>
        <a:bodyPr/>
        <a:lstStyle/>
        <a:p>
          <a:endParaRPr lang="en-US"/>
        </a:p>
      </dgm:t>
    </dgm:pt>
    <dgm:pt modelId="{A5CBCADA-CE64-CB4A-92F5-9CAE22B7CD04}" type="pres">
      <dgm:prSet presAssocID="{C278C054-6C04-F54E-A27A-D29761EB3FDC}" presName="rootConnector" presStyleLbl="node1" presStyleIdx="5" presStyleCnt="6"/>
      <dgm:spPr/>
      <dgm:t>
        <a:bodyPr/>
        <a:lstStyle/>
        <a:p>
          <a:endParaRPr lang="en-US"/>
        </a:p>
      </dgm:t>
    </dgm:pt>
    <dgm:pt modelId="{E7B54FE8-8CBB-ED4B-B57E-5B2097D75505}" type="pres">
      <dgm:prSet presAssocID="{C278C054-6C04-F54E-A27A-D29761EB3FDC}" presName="childShape" presStyleCnt="0"/>
      <dgm:spPr/>
    </dgm:pt>
    <dgm:pt modelId="{4DEDA7E3-6E71-E849-9419-59140E32892A}" type="pres">
      <dgm:prSet presAssocID="{BE533263-8855-4A47-AB7D-EE882C8ACEEA}" presName="Name13" presStyleLbl="parChTrans1D2" presStyleIdx="19" presStyleCnt="20"/>
      <dgm:spPr/>
      <dgm:t>
        <a:bodyPr/>
        <a:lstStyle/>
        <a:p>
          <a:endParaRPr lang="en-US"/>
        </a:p>
      </dgm:t>
    </dgm:pt>
    <dgm:pt modelId="{3E0F1807-485F-DC4F-80F7-D2F02532BB27}" type="pres">
      <dgm:prSet presAssocID="{D42B1050-F3E2-774D-AB38-A1E3C3A48980}" presName="childText" presStyleLbl="bgAcc1" presStyleIdx="19" presStyleCnt="20" custScaleX="137169" custLinFactNeighborX="130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2720B5-7564-C540-8404-6B03C8BA15A7}" type="presOf" srcId="{5101D180-3A36-4D42-BF93-B87C8D078FF1}" destId="{B38FC1A0-DA09-044E-83F0-C1825164C600}" srcOrd="1" destOrd="0" presId="urn:microsoft.com/office/officeart/2005/8/layout/hierarchy3"/>
    <dgm:cxn modelId="{4A879FD9-34AE-0E49-B6AA-78B4BCE46B7A}" type="presOf" srcId="{D42B1050-F3E2-774D-AB38-A1E3C3A48980}" destId="{3E0F1807-485F-DC4F-80F7-D2F02532BB27}" srcOrd="0" destOrd="0" presId="urn:microsoft.com/office/officeart/2005/8/layout/hierarchy3"/>
    <dgm:cxn modelId="{BEDA6819-C2C1-BA48-8822-1532EF7540DE}" type="presOf" srcId="{5101D180-3A36-4D42-BF93-B87C8D078FF1}" destId="{259B875C-EE97-F44B-9B78-1941C3052F78}" srcOrd="0" destOrd="0" presId="urn:microsoft.com/office/officeart/2005/8/layout/hierarchy3"/>
    <dgm:cxn modelId="{A1AC3E56-5417-E14B-8309-6F7AE2747F0B}" type="presOf" srcId="{79D7333B-7031-0C4F-80D2-1CC7AD73EDEF}" destId="{EE5E78E2-B6D1-624C-8D92-F74B6F4BC59C}" srcOrd="0" destOrd="0" presId="urn:microsoft.com/office/officeart/2005/8/layout/hierarchy3"/>
    <dgm:cxn modelId="{11FF558A-BFD4-6D44-B714-ECD9D2041843}" type="presOf" srcId="{EE998A42-AB92-674A-A737-F2CFC08C4C1C}" destId="{F7C4BF61-7E4E-1A43-A054-34F8FD376069}" srcOrd="0" destOrd="0" presId="urn:microsoft.com/office/officeart/2005/8/layout/hierarchy3"/>
    <dgm:cxn modelId="{12CBE971-9EAF-9A4E-985B-4F8E66AC0193}" srcId="{41E425DB-2758-2B46-86DB-1D7F95CAB88F}" destId="{0DDB2F4D-1F77-A74B-9FF2-8CAFA7E5DBE9}" srcOrd="1" destOrd="0" parTransId="{95E81A7D-AEE2-8342-BFBD-EDB86C1B05C9}" sibTransId="{2C34D6C7-E664-054D-AF0B-3BF13A37DEC4}"/>
    <dgm:cxn modelId="{E02F10E5-08DF-D549-9291-95E50C47B1FF}" type="presOf" srcId="{69B2BEDC-B3A0-4E4B-B61E-4CAB241DB313}" destId="{2B5E21C7-4444-7E48-B621-621B32411B51}" srcOrd="1" destOrd="0" presId="urn:microsoft.com/office/officeart/2005/8/layout/hierarchy3"/>
    <dgm:cxn modelId="{EDA0A44B-1D79-7A43-AC0A-2FE47D152FBF}" type="presOf" srcId="{48E58252-D026-5746-947C-B568F5FAC9A3}" destId="{C163C71D-88EC-714C-85A3-082205103392}" srcOrd="0" destOrd="0" presId="urn:microsoft.com/office/officeart/2005/8/layout/hierarchy3"/>
    <dgm:cxn modelId="{CB4F1536-55B6-E043-9FA0-234E0090AE88}" srcId="{41E425DB-2758-2B46-86DB-1D7F95CAB88F}" destId="{6B1D1CC0-6194-764B-95A9-A7E9A9A558DD}" srcOrd="6" destOrd="0" parTransId="{C73D6678-1742-A34F-9FD1-C15A7FADF127}" sibTransId="{6D62A3C9-0277-FC4F-9FCD-6A13A3CDF3A2}"/>
    <dgm:cxn modelId="{7B930E5C-F6BA-C043-92B4-0E76D81F450F}" type="presOf" srcId="{14B2735D-AD4C-4747-8364-4F6C8FC3417F}" destId="{835A541C-366C-2141-B5CF-62A538C59C87}" srcOrd="0" destOrd="0" presId="urn:microsoft.com/office/officeart/2005/8/layout/hierarchy3"/>
    <dgm:cxn modelId="{C983CD5B-F3B5-614F-AD60-88D446175718}" srcId="{CBA53E42-4DED-AC44-BC87-96F30059B127}" destId="{C278C054-6C04-F54E-A27A-D29761EB3FDC}" srcOrd="5" destOrd="0" parTransId="{34572AA1-1DB7-1F43-A2D5-2D5109964CF9}" sibTransId="{A84F68FA-8416-394B-A700-72171588CA0B}"/>
    <dgm:cxn modelId="{CC27E596-C0BA-CC43-BDEE-F15599C561CB}" type="presOf" srcId="{BD288C6D-FA5D-9644-85B4-8E4D274E67A2}" destId="{D6DDB19A-73B8-1349-83FC-9545DDFAF73F}" srcOrd="0" destOrd="0" presId="urn:microsoft.com/office/officeart/2005/8/layout/hierarchy3"/>
    <dgm:cxn modelId="{1982D4F5-569E-DF4B-8FDB-391F6711A4CD}" type="presOf" srcId="{95E81A7D-AEE2-8342-BFBD-EDB86C1B05C9}" destId="{AD0D745B-8CBE-1648-A4E6-6470D3A359E9}" srcOrd="0" destOrd="0" presId="urn:microsoft.com/office/officeart/2005/8/layout/hierarchy3"/>
    <dgm:cxn modelId="{47C6E9CA-8690-A645-BA23-BEC14CC22E58}" type="presOf" srcId="{E46CE565-3653-994D-A963-94B16B4D628E}" destId="{AB8C462A-F235-0A42-A8D1-D68552B818B0}" srcOrd="0" destOrd="0" presId="urn:microsoft.com/office/officeart/2005/8/layout/hierarchy3"/>
    <dgm:cxn modelId="{1765B747-CB4F-2243-B0D0-56FFE3ACD953}" type="presOf" srcId="{8C3AEE7F-E5E4-BF4A-A8F5-00E590016E97}" destId="{BAF81E5A-1CA4-8246-9E8A-F6E967155598}" srcOrd="0" destOrd="0" presId="urn:microsoft.com/office/officeart/2005/8/layout/hierarchy3"/>
    <dgm:cxn modelId="{14E57571-B05A-EB42-A984-77CF8D0270E4}" type="presOf" srcId="{41E425DB-2758-2B46-86DB-1D7F95CAB88F}" destId="{E8CC6598-1642-5F4C-830C-0EE7905A9FBD}" srcOrd="1" destOrd="0" presId="urn:microsoft.com/office/officeart/2005/8/layout/hierarchy3"/>
    <dgm:cxn modelId="{B9EEBDA6-9373-2C49-AEBD-5F688BC68F08}" type="presOf" srcId="{1EF79FEE-A4C0-7048-AAE5-0A4F211CBF4C}" destId="{34892B93-4B4F-3E44-84D4-0E6129AFD79C}" srcOrd="0" destOrd="0" presId="urn:microsoft.com/office/officeart/2005/8/layout/hierarchy3"/>
    <dgm:cxn modelId="{4B709E5E-2693-9F43-8E51-3191A02E0D09}" type="presOf" srcId="{6EA20BF7-7443-C945-83C1-6133ADC9732C}" destId="{5E1FF3ED-B985-6F43-B31C-81EB36BE3471}" srcOrd="0" destOrd="0" presId="urn:microsoft.com/office/officeart/2005/8/layout/hierarchy3"/>
    <dgm:cxn modelId="{1E233161-1462-3B4B-B3BA-B7070D4CA50B}" srcId="{114D54B3-D8D9-8E44-BDD5-B1462506DC29}" destId="{06FDD916-33D1-7846-B0F4-73BD3DE5D882}" srcOrd="3" destOrd="0" parTransId="{5A9B7271-01C1-1D4F-B703-9BC2A7DA4EF5}" sibTransId="{830FAEE8-563F-2B49-91FA-3F988F3CD96E}"/>
    <dgm:cxn modelId="{D6DD890A-F679-BA46-8ADA-7F3ED7ECFCB9}" srcId="{E46CE565-3653-994D-A963-94B16B4D628E}" destId="{DE950525-BD1F-0C4F-8D80-EAA1CC4FD697}" srcOrd="0" destOrd="0" parTransId="{A8980C68-78B8-6447-96C8-47FD80826DE2}" sibTransId="{FC8D6C9D-048B-3144-9E0C-BAF1B06CCA5C}"/>
    <dgm:cxn modelId="{EC8E9144-8AE2-C641-B4DE-73314E3E379D}" srcId="{5101D180-3A36-4D42-BF93-B87C8D078FF1}" destId="{2686D2A6-75B4-E949-82EC-E4ADA7502417}" srcOrd="2" destOrd="0" parTransId="{A074B6D5-7327-D547-8EBB-20679D7FBB73}" sibTransId="{F270363B-4816-1449-9EE8-49D99C8F9D8D}"/>
    <dgm:cxn modelId="{460913A9-6880-B546-9080-11F0EB72C26E}" type="presOf" srcId="{6B1D1CC0-6194-764B-95A9-A7E9A9A558DD}" destId="{E289A804-DFC3-5549-8532-CDF4AAA58293}" srcOrd="0" destOrd="0" presId="urn:microsoft.com/office/officeart/2005/8/layout/hierarchy3"/>
    <dgm:cxn modelId="{019BCE8F-1CB9-AA43-BA7B-6905314964D5}" type="presOf" srcId="{6DBA06DF-9B1C-5F4C-B276-116D936CDF4F}" destId="{27DB65CC-059B-7140-8CEC-D5307E32696F}" srcOrd="0" destOrd="0" presId="urn:microsoft.com/office/officeart/2005/8/layout/hierarchy3"/>
    <dgm:cxn modelId="{41B3B1E9-865C-FC40-BB3C-632C49AA7927}" type="presOf" srcId="{0DDB2F4D-1F77-A74B-9FF2-8CAFA7E5DBE9}" destId="{74DC3335-E5A2-034B-B67B-8F1EDD3BB81C}" srcOrd="0" destOrd="0" presId="urn:microsoft.com/office/officeart/2005/8/layout/hierarchy3"/>
    <dgm:cxn modelId="{9C11F1B5-96E5-9748-B10E-5701358AD927}" type="presOf" srcId="{2686D2A6-75B4-E949-82EC-E4ADA7502417}" destId="{C83B984E-3811-D248-9763-11B11A8DBA5C}" srcOrd="0" destOrd="0" presId="urn:microsoft.com/office/officeart/2005/8/layout/hierarchy3"/>
    <dgm:cxn modelId="{B079306C-ADF2-424E-A58C-AC9B280BAB8F}" type="presOf" srcId="{69B2BEDC-B3A0-4E4B-B61E-4CAB241DB313}" destId="{3171CDB0-C21E-AE46-A1A4-2964A37988A7}" srcOrd="0" destOrd="0" presId="urn:microsoft.com/office/officeart/2005/8/layout/hierarchy3"/>
    <dgm:cxn modelId="{5D66E982-A750-EE4B-B068-E4D9F375D589}" type="presOf" srcId="{09A2DB03-A1CA-9B43-B2A2-7F5A87EA2AF1}" destId="{47A918CC-4C1B-3F40-90B8-73ECD8BE2CEC}" srcOrd="0" destOrd="0" presId="urn:microsoft.com/office/officeart/2005/8/layout/hierarchy3"/>
    <dgm:cxn modelId="{76BD199C-0E6A-9E44-8FCC-AC86009C4B5E}" type="presOf" srcId="{114C5B34-5010-4A43-B2EB-DDDFE35F5FE8}" destId="{489DDA11-0BE3-944E-94CD-79210E29EBFA}" srcOrd="0" destOrd="0" presId="urn:microsoft.com/office/officeart/2005/8/layout/hierarchy3"/>
    <dgm:cxn modelId="{72F2F175-0CC8-FE4C-A913-C23BE3193F04}" srcId="{114D54B3-D8D9-8E44-BDD5-B1462506DC29}" destId="{1EF79FEE-A4C0-7048-AAE5-0A4F211CBF4C}" srcOrd="1" destOrd="0" parTransId="{F3FA7743-3365-2844-906E-DC7DA777841F}" sibTransId="{6235EC01-5128-4C49-AA03-B73752B48015}"/>
    <dgm:cxn modelId="{CED85FF0-30F9-2B46-933B-C2DF2A4C90C0}" srcId="{CBA53E42-4DED-AC44-BC87-96F30059B127}" destId="{5101D180-3A36-4D42-BF93-B87C8D078FF1}" srcOrd="2" destOrd="0" parTransId="{3ABA7920-FB00-1C43-B528-E707EC57E75D}" sibTransId="{CA6535B7-81CE-8849-AC5D-B9ED84262CA1}"/>
    <dgm:cxn modelId="{51499F02-6C8D-5941-A3B2-3B4ACC183642}" type="presOf" srcId="{C73D6678-1742-A34F-9FD1-C15A7FADF127}" destId="{3F8604A8-CCB8-D346-ACA0-53D9B69FA94B}" srcOrd="0" destOrd="0" presId="urn:microsoft.com/office/officeart/2005/8/layout/hierarchy3"/>
    <dgm:cxn modelId="{9A08F8FE-8D13-0347-80A8-3C074B71C89E}" type="presOf" srcId="{ACE02EC5-185F-6D4F-AE8D-9EE83352584E}" destId="{AF0D3630-45A8-E046-B8D7-08892A08C0BD}" srcOrd="0" destOrd="0" presId="urn:microsoft.com/office/officeart/2005/8/layout/hierarchy3"/>
    <dgm:cxn modelId="{37C3E69E-5A9F-304A-ADE5-96FA4A1250D1}" type="presOf" srcId="{11A22DED-85CB-2B42-A5E0-7CD37D6B908C}" destId="{351AB67E-3771-1F42-B572-464219C9EDCE}" srcOrd="0" destOrd="0" presId="urn:microsoft.com/office/officeart/2005/8/layout/hierarchy3"/>
    <dgm:cxn modelId="{F5CBAD18-00F1-E246-8242-EAB0D84DEAA5}" srcId="{CBA53E42-4DED-AC44-BC87-96F30059B127}" destId="{41E425DB-2758-2B46-86DB-1D7F95CAB88F}" srcOrd="4" destOrd="0" parTransId="{B022C57B-CFBE-4640-96F3-96FB7719FBDB}" sibTransId="{4E29F13B-DF82-BC4B-9194-76ECA792F864}"/>
    <dgm:cxn modelId="{1915A749-CFD8-9846-821E-C631354BDB3D}" type="presOf" srcId="{C278C054-6C04-F54E-A27A-D29761EB3FDC}" destId="{A5CBCADA-CE64-CB4A-92F5-9CAE22B7CD04}" srcOrd="1" destOrd="0" presId="urn:microsoft.com/office/officeart/2005/8/layout/hierarchy3"/>
    <dgm:cxn modelId="{5E731E0A-3732-304F-8401-9BEF190022C1}" type="presOf" srcId="{79F772CF-0E98-D245-B17C-188910964E78}" destId="{62B331BF-89A2-374B-9E1C-E3D0EFC263C7}" srcOrd="0" destOrd="0" presId="urn:microsoft.com/office/officeart/2005/8/layout/hierarchy3"/>
    <dgm:cxn modelId="{D70F4A60-87B1-4F4F-B543-EA91B0C93D14}" srcId="{69B2BEDC-B3A0-4E4B-B61E-4CAB241DB313}" destId="{A91B7C4D-56E6-B744-A18B-C9F74CCD94B6}" srcOrd="2" destOrd="0" parTransId="{6EA20BF7-7443-C945-83C1-6133ADC9732C}" sibTransId="{6E610D9E-FC82-BC41-90BB-12826B987D75}"/>
    <dgm:cxn modelId="{0E2720F3-CE63-504A-9236-F1F4A073BB23}" srcId="{C278C054-6C04-F54E-A27A-D29761EB3FDC}" destId="{D42B1050-F3E2-774D-AB38-A1E3C3A48980}" srcOrd="0" destOrd="0" parTransId="{BE533263-8855-4A47-AB7D-EE882C8ACEEA}" sibTransId="{7D225CC1-4425-F14B-84DA-A4C7817933A4}"/>
    <dgm:cxn modelId="{865B6136-03FF-8A4E-B483-5D3017294B32}" type="presOf" srcId="{2EA58B29-8BE4-C240-9C4F-7836B5130AC3}" destId="{A150B0C5-6238-D64E-9888-39C794154BC3}" srcOrd="0" destOrd="0" presId="urn:microsoft.com/office/officeart/2005/8/layout/hierarchy3"/>
    <dgm:cxn modelId="{0963BCAB-A5C5-CB4B-AD2E-CE764882F947}" type="presOf" srcId="{F1D4BFE0-1C48-9E40-B3E7-4002FB2F041B}" destId="{B03421BB-8281-B642-8085-2F40D59D85AB}" srcOrd="0" destOrd="0" presId="urn:microsoft.com/office/officeart/2005/8/layout/hierarchy3"/>
    <dgm:cxn modelId="{E23186BC-AE49-9345-94A9-603314C336EE}" type="presOf" srcId="{114D54B3-D8D9-8E44-BDD5-B1462506DC29}" destId="{DA94D4D3-5D0F-DE43-8778-126D216B4DF0}" srcOrd="1" destOrd="0" presId="urn:microsoft.com/office/officeart/2005/8/layout/hierarchy3"/>
    <dgm:cxn modelId="{BE7F62AB-D0C2-A348-BFC4-0C0D0CF6EB21}" srcId="{114D54B3-D8D9-8E44-BDD5-B1462506DC29}" destId="{16C122A1-F5AB-7641-A26F-C25158C8F412}" srcOrd="2" destOrd="0" parTransId="{2EA58B29-8BE4-C240-9C4F-7836B5130AC3}" sibTransId="{B879A026-EEF8-A84D-9DA7-31A8A82B59A6}"/>
    <dgm:cxn modelId="{D865BE26-892D-884E-97C8-3F820C511DED}" type="presOf" srcId="{06FDD916-33D1-7846-B0F4-73BD3DE5D882}" destId="{698B5F45-B307-2541-917E-8E75F6343A0A}" srcOrd="0" destOrd="0" presId="urn:microsoft.com/office/officeart/2005/8/layout/hierarchy3"/>
    <dgm:cxn modelId="{23F3E57B-0E78-E646-AC6F-18FB24500D33}" srcId="{114D54B3-D8D9-8E44-BDD5-B1462506DC29}" destId="{48E58252-D026-5746-947C-B568F5FAC9A3}" srcOrd="0" destOrd="0" parTransId="{79D7333B-7031-0C4F-80D2-1CC7AD73EDEF}" sibTransId="{7AB916D3-8669-E544-BBFB-9AE620D91D85}"/>
    <dgm:cxn modelId="{F0D90E14-B598-FD48-8AA7-12828BBD8192}" srcId="{41E425DB-2758-2B46-86DB-1D7F95CAB88F}" destId="{DF62C6EA-68F6-F64D-BC32-6BE34FD60905}" srcOrd="3" destOrd="0" parTransId="{FCBBF992-F9F6-594F-BF60-4419C9236741}" sibTransId="{23221C07-5C67-4D4A-A14A-D5C5F3B8675B}"/>
    <dgm:cxn modelId="{4A1CBC89-9C18-D84A-9BE5-67E36FDF7C65}" srcId="{CBA53E42-4DED-AC44-BC87-96F30059B127}" destId="{114D54B3-D8D9-8E44-BDD5-B1462506DC29}" srcOrd="1" destOrd="0" parTransId="{480FAC44-1934-5C41-96F4-ED25F99180EE}" sibTransId="{79898E4A-5FF4-3946-BF97-41655DA059DA}"/>
    <dgm:cxn modelId="{EEAE789E-BA42-C840-B05B-DDE69BC065DE}" type="presOf" srcId="{FCBBF992-F9F6-594F-BF60-4419C9236741}" destId="{0E81CCF8-BB72-484A-ADA4-481890AE626F}" srcOrd="0" destOrd="0" presId="urn:microsoft.com/office/officeart/2005/8/layout/hierarchy3"/>
    <dgm:cxn modelId="{1B353061-D225-0F4D-BF59-DDDE7EC79C05}" srcId="{41E425DB-2758-2B46-86DB-1D7F95CAB88F}" destId="{14B2735D-AD4C-4747-8364-4F6C8FC3417F}" srcOrd="0" destOrd="0" parTransId="{8C3AEE7F-E5E4-BF4A-A8F5-00E590016E97}" sibTransId="{8027782A-91F8-F447-978D-E170DB0E6152}"/>
    <dgm:cxn modelId="{05586CE2-8C95-484E-9426-ADB6DA23041D}" type="presOf" srcId="{5A9B7271-01C1-1D4F-B703-9BC2A7DA4EF5}" destId="{D9EC57C1-2E31-5745-B915-A55FFBA48841}" srcOrd="0" destOrd="0" presId="urn:microsoft.com/office/officeart/2005/8/layout/hierarchy3"/>
    <dgm:cxn modelId="{9AD9B11E-03FA-324B-9C9E-8E5C41339729}" srcId="{69B2BEDC-B3A0-4E4B-B61E-4CAB241DB313}" destId="{ACE02EC5-185F-6D4F-AE8D-9EE83352584E}" srcOrd="0" destOrd="0" parTransId="{E17BC24D-C133-114B-97DB-FEF37842A2D2}" sibTransId="{AFF3AFC2-DE87-E945-9D75-6E5237A50E17}"/>
    <dgm:cxn modelId="{3E9FFE06-63E0-D841-BCA5-9ACDBE997A22}" type="presOf" srcId="{E46CE565-3653-994D-A963-94B16B4D628E}" destId="{768DF63F-45F5-BD4D-9C3D-CF0442145132}" srcOrd="1" destOrd="0" presId="urn:microsoft.com/office/officeart/2005/8/layout/hierarchy3"/>
    <dgm:cxn modelId="{CF2E5232-C0E8-4C4E-8708-72303551AE02}" type="presOf" srcId="{DF62C6EA-68F6-F64D-BC32-6BE34FD60905}" destId="{A218F30F-A7C5-EB4D-95B3-8000DC0FF037}" srcOrd="0" destOrd="0" presId="urn:microsoft.com/office/officeart/2005/8/layout/hierarchy3"/>
    <dgm:cxn modelId="{CB86CEA7-206E-6E49-88BB-6BBF69339B22}" type="presOf" srcId="{114D54B3-D8D9-8E44-BDD5-B1462506DC29}" destId="{0CD5A9A4-9BC8-C04D-952E-7E4765C10408}" srcOrd="0" destOrd="0" presId="urn:microsoft.com/office/officeart/2005/8/layout/hierarchy3"/>
    <dgm:cxn modelId="{D256156A-51B1-E34D-89C9-D4CCACCDDA47}" type="presOf" srcId="{F3FA7743-3365-2844-906E-DC7DA777841F}" destId="{41EE9E17-6696-844E-89CF-52B03D26301A}" srcOrd="0" destOrd="0" presId="urn:microsoft.com/office/officeart/2005/8/layout/hierarchy3"/>
    <dgm:cxn modelId="{19E04BAF-868E-B046-B272-3872B592AA32}" type="presOf" srcId="{41E425DB-2758-2B46-86DB-1D7F95CAB88F}" destId="{EEA40A49-3E24-C040-B932-C4CD92BEAE2C}" srcOrd="0" destOrd="0" presId="urn:microsoft.com/office/officeart/2005/8/layout/hierarchy3"/>
    <dgm:cxn modelId="{1E835918-4FAE-604D-933E-A5F422C7C367}" type="presOf" srcId="{FABAA8BD-9FB6-DC4D-9429-CB8BD7E23C70}" destId="{BBF52C70-91C6-0A48-BF48-3B99A569C91C}" srcOrd="0" destOrd="0" presId="urn:microsoft.com/office/officeart/2005/8/layout/hierarchy3"/>
    <dgm:cxn modelId="{A3C31392-EE50-2C4A-9AF8-BF0B1BB2DD5F}" srcId="{41E425DB-2758-2B46-86DB-1D7F95CAB88F}" destId="{BB550135-A57C-C649-B814-4514926B519E}" srcOrd="5" destOrd="0" parTransId="{6DBA06DF-9B1C-5F4C-B276-116D936CDF4F}" sibTransId="{F8424BD6-D56A-B64B-BF21-FD0E7DC59117}"/>
    <dgm:cxn modelId="{CE9584E3-6B88-2F46-AF13-6E450147C20D}" type="presOf" srcId="{CBA53E42-4DED-AC44-BC87-96F30059B127}" destId="{2F4AC513-66DA-2C41-848A-47A66CC8B7DC}" srcOrd="0" destOrd="0" presId="urn:microsoft.com/office/officeart/2005/8/layout/hierarchy3"/>
    <dgm:cxn modelId="{37D3835F-76FB-5D4C-AB5F-911180E2375D}" srcId="{41E425DB-2758-2B46-86DB-1D7F95CAB88F}" destId="{114C5B34-5010-4A43-B2EB-DDDFE35F5FE8}" srcOrd="7" destOrd="0" parTransId="{2555C362-9B7B-A24D-992D-35CE9FB12013}" sibTransId="{208B3443-C6DB-B842-BBEB-633A1FAABBD6}"/>
    <dgm:cxn modelId="{BC227D66-E337-6D47-B5AF-254163F28234}" srcId="{41E425DB-2758-2B46-86DB-1D7F95CAB88F}" destId="{6D5660A8-D68C-6641-8191-012FC139A6D9}" srcOrd="2" destOrd="0" parTransId="{BD288C6D-FA5D-9644-85B4-8E4D274E67A2}" sibTransId="{6E195BD2-3CEB-0D40-BDFA-EE7D606F1F26}"/>
    <dgm:cxn modelId="{55A6D2E1-C48E-4C41-8DE0-FDB0BA6FB2D3}" type="presOf" srcId="{BB550135-A57C-C649-B814-4514926B519E}" destId="{F74A74A8-6C18-CE43-B049-9C566FAEC0DE}" srcOrd="0" destOrd="0" presId="urn:microsoft.com/office/officeart/2005/8/layout/hierarchy3"/>
    <dgm:cxn modelId="{B0D93468-663F-D041-8A00-7C89C9B1D47A}" type="presOf" srcId="{BE533263-8855-4A47-AB7D-EE882C8ACEEA}" destId="{4DEDA7E3-6E71-E849-9419-59140E32892A}" srcOrd="0" destOrd="0" presId="urn:microsoft.com/office/officeart/2005/8/layout/hierarchy3"/>
    <dgm:cxn modelId="{AB5F1585-B661-9140-954E-7CE9A67D2B7B}" srcId="{41E425DB-2758-2B46-86DB-1D7F95CAB88F}" destId="{09A2DB03-A1CA-9B43-B2A2-7F5A87EA2AF1}" srcOrd="4" destOrd="0" parTransId="{79F772CF-0E98-D245-B17C-188910964E78}" sibTransId="{4845B5BA-2147-604B-A8A5-94F118B1BE1F}"/>
    <dgm:cxn modelId="{086CAC8E-F701-5844-8327-3B3A3159395B}" srcId="{69B2BEDC-B3A0-4E4B-B61E-4CAB241DB313}" destId="{FABAA8BD-9FB6-DC4D-9429-CB8BD7E23C70}" srcOrd="1" destOrd="0" parTransId="{EE998A42-AB92-674A-A737-F2CFC08C4C1C}" sibTransId="{0BF94072-7610-4F4D-BE96-90F5CE206B3D}"/>
    <dgm:cxn modelId="{670AAE65-6387-6B49-849B-96C9D3B4EA3E}" srcId="{5101D180-3A36-4D42-BF93-B87C8D078FF1}" destId="{11A22DED-85CB-2B42-A5E0-7CD37D6B908C}" srcOrd="0" destOrd="0" parTransId="{0C25AE3E-6CE7-1748-868F-622EB50CE2DF}" sibTransId="{9F246F8A-7BCE-2147-AD7F-3AFBC41CF3BD}"/>
    <dgm:cxn modelId="{5AF161AA-D49A-DB47-92FC-FA001649D189}" type="presOf" srcId="{A074B6D5-7327-D547-8EBB-20679D7FBB73}" destId="{56D8DFD5-B650-F345-96FF-D4BE9F295D9F}" srcOrd="0" destOrd="0" presId="urn:microsoft.com/office/officeart/2005/8/layout/hierarchy3"/>
    <dgm:cxn modelId="{EA7715C0-F4DC-2041-864E-E350591308CE}" srcId="{CBA53E42-4DED-AC44-BC87-96F30059B127}" destId="{69B2BEDC-B3A0-4E4B-B61E-4CAB241DB313}" srcOrd="0" destOrd="0" parTransId="{C9386E1A-BCD9-0744-A2B8-DC2C5D18416F}" sibTransId="{00706E60-DB75-5442-A6D8-339879356803}"/>
    <dgm:cxn modelId="{634E4F1C-AAF2-B447-A685-B2E6B29472BE}" type="presOf" srcId="{C278C054-6C04-F54E-A27A-D29761EB3FDC}" destId="{273826C3-6868-BB43-A595-072F62329D50}" srcOrd="0" destOrd="0" presId="urn:microsoft.com/office/officeart/2005/8/layout/hierarchy3"/>
    <dgm:cxn modelId="{440B079C-D72D-4840-B4C6-ABD19E49B173}" type="presOf" srcId="{A91B7C4D-56E6-B744-A18B-C9F74CCD94B6}" destId="{DBFF198F-7A90-9542-9FBA-97DC2F52C1CA}" srcOrd="0" destOrd="0" presId="urn:microsoft.com/office/officeart/2005/8/layout/hierarchy3"/>
    <dgm:cxn modelId="{B1FED09A-EC2E-5B46-8A3D-15EF266E40EE}" type="presOf" srcId="{E17BC24D-C133-114B-97DB-FEF37842A2D2}" destId="{CE7E6F11-679F-7A40-903B-67F63A16A1DF}" srcOrd="0" destOrd="0" presId="urn:microsoft.com/office/officeart/2005/8/layout/hierarchy3"/>
    <dgm:cxn modelId="{9C3591B1-69F8-CE44-A3A5-9B86F5DBCA49}" type="presOf" srcId="{6D5660A8-D68C-6641-8191-012FC139A6D9}" destId="{28C673E6-4F7C-A74C-B3B6-9187EAA79EF0}" srcOrd="0" destOrd="0" presId="urn:microsoft.com/office/officeart/2005/8/layout/hierarchy3"/>
    <dgm:cxn modelId="{7CCE0456-4EC1-F445-A818-63424694C72A}" srcId="{5101D180-3A36-4D42-BF93-B87C8D078FF1}" destId="{F1D4BFE0-1C48-9E40-B3E7-4002FB2F041B}" srcOrd="1" destOrd="0" parTransId="{7AF9A676-E4DE-F749-957A-80345D94447C}" sibTransId="{8609224C-097B-B746-9FF3-00CA53328589}"/>
    <dgm:cxn modelId="{77F7A7B7-23BC-6249-9D5F-77F217478F00}" type="presOf" srcId="{DE950525-BD1F-0C4F-8D80-EAA1CC4FD697}" destId="{164E15E0-BAD4-FD4F-AAC3-71F3C5290DAD}" srcOrd="0" destOrd="0" presId="urn:microsoft.com/office/officeart/2005/8/layout/hierarchy3"/>
    <dgm:cxn modelId="{57129C8E-05C3-164D-881B-C4E6F5C43F11}" type="presOf" srcId="{7AF9A676-E4DE-F749-957A-80345D94447C}" destId="{2C7FE2EE-2A0D-194B-A0F9-3BC638BC1F62}" srcOrd="0" destOrd="0" presId="urn:microsoft.com/office/officeart/2005/8/layout/hierarchy3"/>
    <dgm:cxn modelId="{0235E328-7F0E-1B40-A369-53B01C3AF1B6}" srcId="{CBA53E42-4DED-AC44-BC87-96F30059B127}" destId="{E46CE565-3653-994D-A963-94B16B4D628E}" srcOrd="3" destOrd="0" parTransId="{71DD6971-CDDC-384D-AD8D-D8B6DBCAEB35}" sibTransId="{01FD5E26-F072-3D41-A26E-D23F4D4E12A9}"/>
    <dgm:cxn modelId="{9546303A-647D-1A4A-B668-4022032E5FBF}" type="presOf" srcId="{16C122A1-F5AB-7641-A26F-C25158C8F412}" destId="{F9B8F707-2DF0-754B-B613-C90F70A1B235}" srcOrd="0" destOrd="0" presId="urn:microsoft.com/office/officeart/2005/8/layout/hierarchy3"/>
    <dgm:cxn modelId="{8AE47604-B16F-C449-A6D3-4BA9F9186EC4}" type="presOf" srcId="{0C25AE3E-6CE7-1748-868F-622EB50CE2DF}" destId="{B28A37EF-B79D-5842-8C7D-9670CD0708F6}" srcOrd="0" destOrd="0" presId="urn:microsoft.com/office/officeart/2005/8/layout/hierarchy3"/>
    <dgm:cxn modelId="{2A6EA33C-74A2-364D-939C-F437D54F5E1B}" type="presOf" srcId="{A8980C68-78B8-6447-96C8-47FD80826DE2}" destId="{C1863B7A-2DD6-974B-9097-722E0DC623B2}" srcOrd="0" destOrd="0" presId="urn:microsoft.com/office/officeart/2005/8/layout/hierarchy3"/>
    <dgm:cxn modelId="{2A54E64D-E517-D94F-8367-E0A506B3C143}" type="presOf" srcId="{2555C362-9B7B-A24D-992D-35CE9FB12013}" destId="{2F257573-262C-524F-A2D0-62CC0874A226}" srcOrd="0" destOrd="0" presId="urn:microsoft.com/office/officeart/2005/8/layout/hierarchy3"/>
    <dgm:cxn modelId="{E94079AF-459A-364E-943D-C328CAAA6458}" type="presParOf" srcId="{2F4AC513-66DA-2C41-848A-47A66CC8B7DC}" destId="{5CD977AF-9920-CF4A-A160-B7107697F435}" srcOrd="0" destOrd="0" presId="urn:microsoft.com/office/officeart/2005/8/layout/hierarchy3"/>
    <dgm:cxn modelId="{27BBCAB3-88B1-A34F-84F5-4808B040D83A}" type="presParOf" srcId="{5CD977AF-9920-CF4A-A160-B7107697F435}" destId="{222F2841-E99F-1946-AE99-7E12A2BB73C8}" srcOrd="0" destOrd="0" presId="urn:microsoft.com/office/officeart/2005/8/layout/hierarchy3"/>
    <dgm:cxn modelId="{23A60D73-D929-614B-940B-AA6FC9F740B8}" type="presParOf" srcId="{222F2841-E99F-1946-AE99-7E12A2BB73C8}" destId="{3171CDB0-C21E-AE46-A1A4-2964A37988A7}" srcOrd="0" destOrd="0" presId="urn:microsoft.com/office/officeart/2005/8/layout/hierarchy3"/>
    <dgm:cxn modelId="{C5D59A8C-9C09-0140-9DAA-EC89CA93CBF3}" type="presParOf" srcId="{222F2841-E99F-1946-AE99-7E12A2BB73C8}" destId="{2B5E21C7-4444-7E48-B621-621B32411B51}" srcOrd="1" destOrd="0" presId="urn:microsoft.com/office/officeart/2005/8/layout/hierarchy3"/>
    <dgm:cxn modelId="{A3D4B4F8-E746-C145-8F2E-4E57305105A6}" type="presParOf" srcId="{5CD977AF-9920-CF4A-A160-B7107697F435}" destId="{97239DF7-4FC5-DA44-A1C3-52B9508D38D9}" srcOrd="1" destOrd="0" presId="urn:microsoft.com/office/officeart/2005/8/layout/hierarchy3"/>
    <dgm:cxn modelId="{0E3A9C75-EDD7-7049-A07B-C2AE964B65B8}" type="presParOf" srcId="{97239DF7-4FC5-DA44-A1C3-52B9508D38D9}" destId="{CE7E6F11-679F-7A40-903B-67F63A16A1DF}" srcOrd="0" destOrd="0" presId="urn:microsoft.com/office/officeart/2005/8/layout/hierarchy3"/>
    <dgm:cxn modelId="{B6C10BB7-4670-EE49-B267-772B5A8EF1B2}" type="presParOf" srcId="{97239DF7-4FC5-DA44-A1C3-52B9508D38D9}" destId="{AF0D3630-45A8-E046-B8D7-08892A08C0BD}" srcOrd="1" destOrd="0" presId="urn:microsoft.com/office/officeart/2005/8/layout/hierarchy3"/>
    <dgm:cxn modelId="{8ACD2921-1789-D142-B056-9D10531AE4BD}" type="presParOf" srcId="{97239DF7-4FC5-DA44-A1C3-52B9508D38D9}" destId="{F7C4BF61-7E4E-1A43-A054-34F8FD376069}" srcOrd="2" destOrd="0" presId="urn:microsoft.com/office/officeart/2005/8/layout/hierarchy3"/>
    <dgm:cxn modelId="{8503B576-7553-754E-9B8C-EDCF7CEB7645}" type="presParOf" srcId="{97239DF7-4FC5-DA44-A1C3-52B9508D38D9}" destId="{BBF52C70-91C6-0A48-BF48-3B99A569C91C}" srcOrd="3" destOrd="0" presId="urn:microsoft.com/office/officeart/2005/8/layout/hierarchy3"/>
    <dgm:cxn modelId="{CFF70773-198C-EA4B-870E-A83E6E56CE29}" type="presParOf" srcId="{97239DF7-4FC5-DA44-A1C3-52B9508D38D9}" destId="{5E1FF3ED-B985-6F43-B31C-81EB36BE3471}" srcOrd="4" destOrd="0" presId="urn:microsoft.com/office/officeart/2005/8/layout/hierarchy3"/>
    <dgm:cxn modelId="{E371F2A4-91AD-9B49-874B-5C6CBD681E0E}" type="presParOf" srcId="{97239DF7-4FC5-DA44-A1C3-52B9508D38D9}" destId="{DBFF198F-7A90-9542-9FBA-97DC2F52C1CA}" srcOrd="5" destOrd="0" presId="urn:microsoft.com/office/officeart/2005/8/layout/hierarchy3"/>
    <dgm:cxn modelId="{73A9613E-C7EB-5942-A126-79B98EA9A533}" type="presParOf" srcId="{2F4AC513-66DA-2C41-848A-47A66CC8B7DC}" destId="{E6CA7C71-3C68-474E-881C-D06E4A025C4D}" srcOrd="1" destOrd="0" presId="urn:microsoft.com/office/officeart/2005/8/layout/hierarchy3"/>
    <dgm:cxn modelId="{AEC7CA2B-EA03-7B44-848A-6FC2EAED390F}" type="presParOf" srcId="{E6CA7C71-3C68-474E-881C-D06E4A025C4D}" destId="{B40D5B6F-C314-D041-B7A7-BD34D1467949}" srcOrd="0" destOrd="0" presId="urn:microsoft.com/office/officeart/2005/8/layout/hierarchy3"/>
    <dgm:cxn modelId="{D49BC4BC-A0AE-714F-B510-F8A742A26D8E}" type="presParOf" srcId="{B40D5B6F-C314-D041-B7A7-BD34D1467949}" destId="{0CD5A9A4-9BC8-C04D-952E-7E4765C10408}" srcOrd="0" destOrd="0" presId="urn:microsoft.com/office/officeart/2005/8/layout/hierarchy3"/>
    <dgm:cxn modelId="{378D737D-6F10-A547-B4FF-CC8148011DDF}" type="presParOf" srcId="{B40D5B6F-C314-D041-B7A7-BD34D1467949}" destId="{DA94D4D3-5D0F-DE43-8778-126D216B4DF0}" srcOrd="1" destOrd="0" presId="urn:microsoft.com/office/officeart/2005/8/layout/hierarchy3"/>
    <dgm:cxn modelId="{D6F14A3B-49EB-DD4C-99DD-819C5A9A5CDB}" type="presParOf" srcId="{E6CA7C71-3C68-474E-881C-D06E4A025C4D}" destId="{D3B0F2B3-56A6-7B43-9FC8-9B82A51BFE90}" srcOrd="1" destOrd="0" presId="urn:microsoft.com/office/officeart/2005/8/layout/hierarchy3"/>
    <dgm:cxn modelId="{0C71F444-79B7-E644-9470-35F5A3CBF6CA}" type="presParOf" srcId="{D3B0F2B3-56A6-7B43-9FC8-9B82A51BFE90}" destId="{EE5E78E2-B6D1-624C-8D92-F74B6F4BC59C}" srcOrd="0" destOrd="0" presId="urn:microsoft.com/office/officeart/2005/8/layout/hierarchy3"/>
    <dgm:cxn modelId="{4BC8251C-9C5F-F446-B49B-23315A24A8CA}" type="presParOf" srcId="{D3B0F2B3-56A6-7B43-9FC8-9B82A51BFE90}" destId="{C163C71D-88EC-714C-85A3-082205103392}" srcOrd="1" destOrd="0" presId="urn:microsoft.com/office/officeart/2005/8/layout/hierarchy3"/>
    <dgm:cxn modelId="{4D375347-CA28-214F-AF42-89048EBBD299}" type="presParOf" srcId="{D3B0F2B3-56A6-7B43-9FC8-9B82A51BFE90}" destId="{41EE9E17-6696-844E-89CF-52B03D26301A}" srcOrd="2" destOrd="0" presId="urn:microsoft.com/office/officeart/2005/8/layout/hierarchy3"/>
    <dgm:cxn modelId="{E049CC7C-92C3-D749-AA72-09DE4BB00977}" type="presParOf" srcId="{D3B0F2B3-56A6-7B43-9FC8-9B82A51BFE90}" destId="{34892B93-4B4F-3E44-84D4-0E6129AFD79C}" srcOrd="3" destOrd="0" presId="urn:microsoft.com/office/officeart/2005/8/layout/hierarchy3"/>
    <dgm:cxn modelId="{F8AD3D4E-29B4-A84B-9B7C-F6D47523E2EA}" type="presParOf" srcId="{D3B0F2B3-56A6-7B43-9FC8-9B82A51BFE90}" destId="{A150B0C5-6238-D64E-9888-39C794154BC3}" srcOrd="4" destOrd="0" presId="urn:microsoft.com/office/officeart/2005/8/layout/hierarchy3"/>
    <dgm:cxn modelId="{2F0902B8-DFC5-4649-8B22-F864409241D0}" type="presParOf" srcId="{D3B0F2B3-56A6-7B43-9FC8-9B82A51BFE90}" destId="{F9B8F707-2DF0-754B-B613-C90F70A1B235}" srcOrd="5" destOrd="0" presId="urn:microsoft.com/office/officeart/2005/8/layout/hierarchy3"/>
    <dgm:cxn modelId="{E90B5036-368D-7541-96FF-3BD70669562F}" type="presParOf" srcId="{D3B0F2B3-56A6-7B43-9FC8-9B82A51BFE90}" destId="{D9EC57C1-2E31-5745-B915-A55FFBA48841}" srcOrd="6" destOrd="0" presId="urn:microsoft.com/office/officeart/2005/8/layout/hierarchy3"/>
    <dgm:cxn modelId="{5BB62C8E-A958-6848-9175-14A60384FB87}" type="presParOf" srcId="{D3B0F2B3-56A6-7B43-9FC8-9B82A51BFE90}" destId="{698B5F45-B307-2541-917E-8E75F6343A0A}" srcOrd="7" destOrd="0" presId="urn:microsoft.com/office/officeart/2005/8/layout/hierarchy3"/>
    <dgm:cxn modelId="{0417129C-A92C-1347-908B-3AB435A17249}" type="presParOf" srcId="{2F4AC513-66DA-2C41-848A-47A66CC8B7DC}" destId="{093EFB6F-B781-8D40-9D15-1022403079A4}" srcOrd="2" destOrd="0" presId="urn:microsoft.com/office/officeart/2005/8/layout/hierarchy3"/>
    <dgm:cxn modelId="{09C2A15B-3D78-9143-9BC9-1F07C7B6A812}" type="presParOf" srcId="{093EFB6F-B781-8D40-9D15-1022403079A4}" destId="{5495BFF7-F107-C947-B229-211C787AD58D}" srcOrd="0" destOrd="0" presId="urn:microsoft.com/office/officeart/2005/8/layout/hierarchy3"/>
    <dgm:cxn modelId="{CBC9E5EA-1400-F046-9E3F-BB2E6BF472B4}" type="presParOf" srcId="{5495BFF7-F107-C947-B229-211C787AD58D}" destId="{259B875C-EE97-F44B-9B78-1941C3052F78}" srcOrd="0" destOrd="0" presId="urn:microsoft.com/office/officeart/2005/8/layout/hierarchy3"/>
    <dgm:cxn modelId="{BE9EACA0-9915-8347-A2F9-DDA1F3988F72}" type="presParOf" srcId="{5495BFF7-F107-C947-B229-211C787AD58D}" destId="{B38FC1A0-DA09-044E-83F0-C1825164C600}" srcOrd="1" destOrd="0" presId="urn:microsoft.com/office/officeart/2005/8/layout/hierarchy3"/>
    <dgm:cxn modelId="{372B68E6-B301-1145-ABF1-FB746D8F6229}" type="presParOf" srcId="{093EFB6F-B781-8D40-9D15-1022403079A4}" destId="{F58B36D4-622A-1A44-BE5A-E845D1494FEB}" srcOrd="1" destOrd="0" presId="urn:microsoft.com/office/officeart/2005/8/layout/hierarchy3"/>
    <dgm:cxn modelId="{9ACE6DF0-7D7F-C84F-AD66-D5B59D459BEC}" type="presParOf" srcId="{F58B36D4-622A-1A44-BE5A-E845D1494FEB}" destId="{B28A37EF-B79D-5842-8C7D-9670CD0708F6}" srcOrd="0" destOrd="0" presId="urn:microsoft.com/office/officeart/2005/8/layout/hierarchy3"/>
    <dgm:cxn modelId="{692BC6D9-8856-4840-96F6-F9BD42FF69CE}" type="presParOf" srcId="{F58B36D4-622A-1A44-BE5A-E845D1494FEB}" destId="{351AB67E-3771-1F42-B572-464219C9EDCE}" srcOrd="1" destOrd="0" presId="urn:microsoft.com/office/officeart/2005/8/layout/hierarchy3"/>
    <dgm:cxn modelId="{6579CF2F-E104-2342-A196-942C767F5B39}" type="presParOf" srcId="{F58B36D4-622A-1A44-BE5A-E845D1494FEB}" destId="{2C7FE2EE-2A0D-194B-A0F9-3BC638BC1F62}" srcOrd="2" destOrd="0" presId="urn:microsoft.com/office/officeart/2005/8/layout/hierarchy3"/>
    <dgm:cxn modelId="{9310E343-C02D-C947-8B4E-DAD639D2C629}" type="presParOf" srcId="{F58B36D4-622A-1A44-BE5A-E845D1494FEB}" destId="{B03421BB-8281-B642-8085-2F40D59D85AB}" srcOrd="3" destOrd="0" presId="urn:microsoft.com/office/officeart/2005/8/layout/hierarchy3"/>
    <dgm:cxn modelId="{BD547D4A-8726-F24C-98A3-88AA778778B1}" type="presParOf" srcId="{F58B36D4-622A-1A44-BE5A-E845D1494FEB}" destId="{56D8DFD5-B650-F345-96FF-D4BE9F295D9F}" srcOrd="4" destOrd="0" presId="urn:microsoft.com/office/officeart/2005/8/layout/hierarchy3"/>
    <dgm:cxn modelId="{BCCB270A-8D4D-C34C-A380-23421EC36E92}" type="presParOf" srcId="{F58B36D4-622A-1A44-BE5A-E845D1494FEB}" destId="{C83B984E-3811-D248-9763-11B11A8DBA5C}" srcOrd="5" destOrd="0" presId="urn:microsoft.com/office/officeart/2005/8/layout/hierarchy3"/>
    <dgm:cxn modelId="{BD2187A9-540B-AD48-B114-B92CDB86202D}" type="presParOf" srcId="{2F4AC513-66DA-2C41-848A-47A66CC8B7DC}" destId="{D5A701D3-C6C5-F648-8205-671EC3792255}" srcOrd="3" destOrd="0" presId="urn:microsoft.com/office/officeart/2005/8/layout/hierarchy3"/>
    <dgm:cxn modelId="{88164F8D-89CB-F945-A402-B97207718AEF}" type="presParOf" srcId="{D5A701D3-C6C5-F648-8205-671EC3792255}" destId="{A6496EFC-62AA-AA49-9A7A-37DE52E01DEA}" srcOrd="0" destOrd="0" presId="urn:microsoft.com/office/officeart/2005/8/layout/hierarchy3"/>
    <dgm:cxn modelId="{075BC585-1B59-7540-A473-7F90768E8FBF}" type="presParOf" srcId="{A6496EFC-62AA-AA49-9A7A-37DE52E01DEA}" destId="{AB8C462A-F235-0A42-A8D1-D68552B818B0}" srcOrd="0" destOrd="0" presId="urn:microsoft.com/office/officeart/2005/8/layout/hierarchy3"/>
    <dgm:cxn modelId="{A6ED7AAA-FF60-E84B-9A72-95DDD3D834AD}" type="presParOf" srcId="{A6496EFC-62AA-AA49-9A7A-37DE52E01DEA}" destId="{768DF63F-45F5-BD4D-9C3D-CF0442145132}" srcOrd="1" destOrd="0" presId="urn:microsoft.com/office/officeart/2005/8/layout/hierarchy3"/>
    <dgm:cxn modelId="{2C6291A2-01E2-2E43-863B-5482A59FB3B8}" type="presParOf" srcId="{D5A701D3-C6C5-F648-8205-671EC3792255}" destId="{C3A39648-11ED-1440-A05B-8B2279BFD5D7}" srcOrd="1" destOrd="0" presId="urn:microsoft.com/office/officeart/2005/8/layout/hierarchy3"/>
    <dgm:cxn modelId="{64699EFB-2BDD-7B40-8596-7117430B05F5}" type="presParOf" srcId="{C3A39648-11ED-1440-A05B-8B2279BFD5D7}" destId="{C1863B7A-2DD6-974B-9097-722E0DC623B2}" srcOrd="0" destOrd="0" presId="urn:microsoft.com/office/officeart/2005/8/layout/hierarchy3"/>
    <dgm:cxn modelId="{311A865B-2D3E-B64B-9197-F5782E6C6EC1}" type="presParOf" srcId="{C3A39648-11ED-1440-A05B-8B2279BFD5D7}" destId="{164E15E0-BAD4-FD4F-AAC3-71F3C5290DAD}" srcOrd="1" destOrd="0" presId="urn:microsoft.com/office/officeart/2005/8/layout/hierarchy3"/>
    <dgm:cxn modelId="{D0E6F990-2500-4F42-9CAE-510A40D6AB28}" type="presParOf" srcId="{2F4AC513-66DA-2C41-848A-47A66CC8B7DC}" destId="{970AC9FE-9552-CF4A-9DF5-BCEC0AC9DF70}" srcOrd="4" destOrd="0" presId="urn:microsoft.com/office/officeart/2005/8/layout/hierarchy3"/>
    <dgm:cxn modelId="{D7F2AF52-B202-3F48-BDFD-A3F028FF5528}" type="presParOf" srcId="{970AC9FE-9552-CF4A-9DF5-BCEC0AC9DF70}" destId="{C84E5D2F-03F4-FC40-BFA6-FF580B3C8FB7}" srcOrd="0" destOrd="0" presId="urn:microsoft.com/office/officeart/2005/8/layout/hierarchy3"/>
    <dgm:cxn modelId="{2DE2DAEC-1392-524B-B6F7-B766AFA17868}" type="presParOf" srcId="{C84E5D2F-03F4-FC40-BFA6-FF580B3C8FB7}" destId="{EEA40A49-3E24-C040-B932-C4CD92BEAE2C}" srcOrd="0" destOrd="0" presId="urn:microsoft.com/office/officeart/2005/8/layout/hierarchy3"/>
    <dgm:cxn modelId="{9265BE91-EEFF-AE4B-A175-91B616B83121}" type="presParOf" srcId="{C84E5D2F-03F4-FC40-BFA6-FF580B3C8FB7}" destId="{E8CC6598-1642-5F4C-830C-0EE7905A9FBD}" srcOrd="1" destOrd="0" presId="urn:microsoft.com/office/officeart/2005/8/layout/hierarchy3"/>
    <dgm:cxn modelId="{01FE3D99-2DE8-1F44-86DC-65CF0A6DBC36}" type="presParOf" srcId="{970AC9FE-9552-CF4A-9DF5-BCEC0AC9DF70}" destId="{47686F56-5585-1B4B-9DFD-CAADB897E368}" srcOrd="1" destOrd="0" presId="urn:microsoft.com/office/officeart/2005/8/layout/hierarchy3"/>
    <dgm:cxn modelId="{5C0AFDBD-FEC1-4C41-AD6B-EAD4349F43E7}" type="presParOf" srcId="{47686F56-5585-1B4B-9DFD-CAADB897E368}" destId="{BAF81E5A-1CA4-8246-9E8A-F6E967155598}" srcOrd="0" destOrd="0" presId="urn:microsoft.com/office/officeart/2005/8/layout/hierarchy3"/>
    <dgm:cxn modelId="{74794E5E-66BF-3041-A157-3FCC88D021DA}" type="presParOf" srcId="{47686F56-5585-1B4B-9DFD-CAADB897E368}" destId="{835A541C-366C-2141-B5CF-62A538C59C87}" srcOrd="1" destOrd="0" presId="urn:microsoft.com/office/officeart/2005/8/layout/hierarchy3"/>
    <dgm:cxn modelId="{662ECAAC-441E-A140-A4CA-FA5FF69BF301}" type="presParOf" srcId="{47686F56-5585-1B4B-9DFD-CAADB897E368}" destId="{AD0D745B-8CBE-1648-A4E6-6470D3A359E9}" srcOrd="2" destOrd="0" presId="urn:microsoft.com/office/officeart/2005/8/layout/hierarchy3"/>
    <dgm:cxn modelId="{97F1457E-024A-B94A-A82E-D6646006780A}" type="presParOf" srcId="{47686F56-5585-1B4B-9DFD-CAADB897E368}" destId="{74DC3335-E5A2-034B-B67B-8F1EDD3BB81C}" srcOrd="3" destOrd="0" presId="urn:microsoft.com/office/officeart/2005/8/layout/hierarchy3"/>
    <dgm:cxn modelId="{B3A98F64-D050-F748-8305-F0B8FC0AB528}" type="presParOf" srcId="{47686F56-5585-1B4B-9DFD-CAADB897E368}" destId="{D6DDB19A-73B8-1349-83FC-9545DDFAF73F}" srcOrd="4" destOrd="0" presId="urn:microsoft.com/office/officeart/2005/8/layout/hierarchy3"/>
    <dgm:cxn modelId="{82C491B6-2934-7541-8419-E7CBD6E93BA4}" type="presParOf" srcId="{47686F56-5585-1B4B-9DFD-CAADB897E368}" destId="{28C673E6-4F7C-A74C-B3B6-9187EAA79EF0}" srcOrd="5" destOrd="0" presId="urn:microsoft.com/office/officeart/2005/8/layout/hierarchy3"/>
    <dgm:cxn modelId="{B665C107-78D2-024A-B763-69D634D31461}" type="presParOf" srcId="{47686F56-5585-1B4B-9DFD-CAADB897E368}" destId="{0E81CCF8-BB72-484A-ADA4-481890AE626F}" srcOrd="6" destOrd="0" presId="urn:microsoft.com/office/officeart/2005/8/layout/hierarchy3"/>
    <dgm:cxn modelId="{88E2AF7C-19FE-5F45-8ECF-2E807831A8FB}" type="presParOf" srcId="{47686F56-5585-1B4B-9DFD-CAADB897E368}" destId="{A218F30F-A7C5-EB4D-95B3-8000DC0FF037}" srcOrd="7" destOrd="0" presId="urn:microsoft.com/office/officeart/2005/8/layout/hierarchy3"/>
    <dgm:cxn modelId="{71DDD432-1F8D-F843-B942-BCA056891798}" type="presParOf" srcId="{47686F56-5585-1B4B-9DFD-CAADB897E368}" destId="{62B331BF-89A2-374B-9E1C-E3D0EFC263C7}" srcOrd="8" destOrd="0" presId="urn:microsoft.com/office/officeart/2005/8/layout/hierarchy3"/>
    <dgm:cxn modelId="{38569E65-0FD1-3642-9023-963B1162886C}" type="presParOf" srcId="{47686F56-5585-1B4B-9DFD-CAADB897E368}" destId="{47A918CC-4C1B-3F40-90B8-73ECD8BE2CEC}" srcOrd="9" destOrd="0" presId="urn:microsoft.com/office/officeart/2005/8/layout/hierarchy3"/>
    <dgm:cxn modelId="{1CBF1684-C97F-ED4A-B37E-36630763039B}" type="presParOf" srcId="{47686F56-5585-1B4B-9DFD-CAADB897E368}" destId="{27DB65CC-059B-7140-8CEC-D5307E32696F}" srcOrd="10" destOrd="0" presId="urn:microsoft.com/office/officeart/2005/8/layout/hierarchy3"/>
    <dgm:cxn modelId="{AE5E5048-9FFD-8F49-8E07-132F7960BC20}" type="presParOf" srcId="{47686F56-5585-1B4B-9DFD-CAADB897E368}" destId="{F74A74A8-6C18-CE43-B049-9C566FAEC0DE}" srcOrd="11" destOrd="0" presId="urn:microsoft.com/office/officeart/2005/8/layout/hierarchy3"/>
    <dgm:cxn modelId="{8A29CE1D-25AA-7A4E-96D3-0D9E59F1ABFC}" type="presParOf" srcId="{47686F56-5585-1B4B-9DFD-CAADB897E368}" destId="{3F8604A8-CCB8-D346-ACA0-53D9B69FA94B}" srcOrd="12" destOrd="0" presId="urn:microsoft.com/office/officeart/2005/8/layout/hierarchy3"/>
    <dgm:cxn modelId="{AC7337CF-44CC-604B-A5AB-F5B1F47DE428}" type="presParOf" srcId="{47686F56-5585-1B4B-9DFD-CAADB897E368}" destId="{E289A804-DFC3-5549-8532-CDF4AAA58293}" srcOrd="13" destOrd="0" presId="urn:microsoft.com/office/officeart/2005/8/layout/hierarchy3"/>
    <dgm:cxn modelId="{981F7495-BB57-FE46-9DBD-3A48840B6E6D}" type="presParOf" srcId="{47686F56-5585-1B4B-9DFD-CAADB897E368}" destId="{2F257573-262C-524F-A2D0-62CC0874A226}" srcOrd="14" destOrd="0" presId="urn:microsoft.com/office/officeart/2005/8/layout/hierarchy3"/>
    <dgm:cxn modelId="{3182D868-5445-F448-B041-B49AE7122912}" type="presParOf" srcId="{47686F56-5585-1B4B-9DFD-CAADB897E368}" destId="{489DDA11-0BE3-944E-94CD-79210E29EBFA}" srcOrd="15" destOrd="0" presId="urn:microsoft.com/office/officeart/2005/8/layout/hierarchy3"/>
    <dgm:cxn modelId="{D4A21CDE-555E-034D-BBC8-2DFB2D1CD9A2}" type="presParOf" srcId="{2F4AC513-66DA-2C41-848A-47A66CC8B7DC}" destId="{C09DADE3-7154-B749-845B-EDBCAB2A3C76}" srcOrd="5" destOrd="0" presId="urn:microsoft.com/office/officeart/2005/8/layout/hierarchy3"/>
    <dgm:cxn modelId="{DAFB9BC6-1DBE-F740-960B-715EA7C3CF29}" type="presParOf" srcId="{C09DADE3-7154-B749-845B-EDBCAB2A3C76}" destId="{9F036EB1-A421-9D42-9A56-409286B59AC3}" srcOrd="0" destOrd="0" presId="urn:microsoft.com/office/officeart/2005/8/layout/hierarchy3"/>
    <dgm:cxn modelId="{51F8E698-0BFB-2C45-A91D-30B178BE2DD8}" type="presParOf" srcId="{9F036EB1-A421-9D42-9A56-409286B59AC3}" destId="{273826C3-6868-BB43-A595-072F62329D50}" srcOrd="0" destOrd="0" presId="urn:microsoft.com/office/officeart/2005/8/layout/hierarchy3"/>
    <dgm:cxn modelId="{6A13AC2F-128E-EA44-BF17-1570847180C6}" type="presParOf" srcId="{9F036EB1-A421-9D42-9A56-409286B59AC3}" destId="{A5CBCADA-CE64-CB4A-92F5-9CAE22B7CD04}" srcOrd="1" destOrd="0" presId="urn:microsoft.com/office/officeart/2005/8/layout/hierarchy3"/>
    <dgm:cxn modelId="{AA8E3793-498C-1249-839E-33CE1AEB1DEF}" type="presParOf" srcId="{C09DADE3-7154-B749-845B-EDBCAB2A3C76}" destId="{E7B54FE8-8CBB-ED4B-B57E-5B2097D75505}" srcOrd="1" destOrd="0" presId="urn:microsoft.com/office/officeart/2005/8/layout/hierarchy3"/>
    <dgm:cxn modelId="{F59FCB30-8461-E341-83A8-51FA779E5DFA}" type="presParOf" srcId="{E7B54FE8-8CBB-ED4B-B57E-5B2097D75505}" destId="{4DEDA7E3-6E71-E849-9419-59140E32892A}" srcOrd="0" destOrd="0" presId="urn:microsoft.com/office/officeart/2005/8/layout/hierarchy3"/>
    <dgm:cxn modelId="{06E60309-2564-AC46-8EAD-923F2981A8A6}" type="presParOf" srcId="{E7B54FE8-8CBB-ED4B-B57E-5B2097D75505}" destId="{3E0F1807-485F-DC4F-80F7-D2F02532BB2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2D0A0-EF87-354D-B111-0A2C23BA59DA}">
      <dsp:nvSpPr>
        <dsp:cNvPr id="0" name=""/>
        <dsp:cNvSpPr/>
      </dsp:nvSpPr>
      <dsp:spPr>
        <a:xfrm>
          <a:off x="3948" y="0"/>
          <a:ext cx="1469003" cy="352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</a:t>
          </a:r>
          <a:endParaRPr lang="en-US" sz="1100" kern="1200" dirty="0"/>
        </a:p>
      </dsp:txBody>
      <dsp:txXfrm>
        <a:off x="180110" y="0"/>
        <a:ext cx="1116680" cy="352323"/>
      </dsp:txXfrm>
    </dsp:sp>
    <dsp:sp modelId="{38B36221-8A73-A54E-859D-4D2A617A52CC}">
      <dsp:nvSpPr>
        <dsp:cNvPr id="0" name=""/>
        <dsp:cNvSpPr/>
      </dsp:nvSpPr>
      <dsp:spPr>
        <a:xfrm>
          <a:off x="1326052" y="0"/>
          <a:ext cx="1469003" cy="352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Experiment Phase 1</a:t>
          </a:r>
          <a:endParaRPr lang="en-US" sz="1100" kern="1200" dirty="0"/>
        </a:p>
      </dsp:txBody>
      <dsp:txXfrm>
        <a:off x="1502214" y="0"/>
        <a:ext cx="1116680" cy="352323"/>
      </dsp:txXfrm>
    </dsp:sp>
    <dsp:sp modelId="{1E3611AD-8D51-AD47-BE30-4A75CA74EAE8}">
      <dsp:nvSpPr>
        <dsp:cNvPr id="0" name=""/>
        <dsp:cNvSpPr/>
      </dsp:nvSpPr>
      <dsp:spPr>
        <a:xfrm>
          <a:off x="2648155" y="0"/>
          <a:ext cx="1469003" cy="352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Experiment Phase 2</a:t>
          </a:r>
          <a:endParaRPr lang="en-US" sz="1100" kern="1200" dirty="0"/>
        </a:p>
      </dsp:txBody>
      <dsp:txXfrm>
        <a:off x="2824317" y="0"/>
        <a:ext cx="1116680" cy="352323"/>
      </dsp:txXfrm>
    </dsp:sp>
    <dsp:sp modelId="{B67362AC-15DC-DE47-BFDD-81167B8DC8F3}">
      <dsp:nvSpPr>
        <dsp:cNvPr id="0" name=""/>
        <dsp:cNvSpPr/>
      </dsp:nvSpPr>
      <dsp:spPr>
        <a:xfrm>
          <a:off x="3970258" y="0"/>
          <a:ext cx="1469003" cy="352323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Process</a:t>
          </a:r>
          <a:endParaRPr lang="en-US" sz="1100" kern="1200" dirty="0"/>
        </a:p>
      </dsp:txBody>
      <dsp:txXfrm>
        <a:off x="4146420" y="0"/>
        <a:ext cx="1116680" cy="352323"/>
      </dsp:txXfrm>
    </dsp:sp>
    <dsp:sp modelId="{B2A695B0-1C40-F945-B12C-94196CD1116E}">
      <dsp:nvSpPr>
        <dsp:cNvPr id="0" name=""/>
        <dsp:cNvSpPr/>
      </dsp:nvSpPr>
      <dsp:spPr>
        <a:xfrm>
          <a:off x="5292361" y="0"/>
          <a:ext cx="1469003" cy="35232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Results Phase 2</a:t>
          </a:r>
          <a:endParaRPr lang="en-US" sz="1100" kern="1200" dirty="0"/>
        </a:p>
      </dsp:txBody>
      <dsp:txXfrm>
        <a:off x="5468523" y="0"/>
        <a:ext cx="1116680" cy="352323"/>
      </dsp:txXfrm>
    </dsp:sp>
    <dsp:sp modelId="{76B38240-A387-BF44-8283-2B65E469E822}">
      <dsp:nvSpPr>
        <dsp:cNvPr id="0" name=""/>
        <dsp:cNvSpPr/>
      </dsp:nvSpPr>
      <dsp:spPr>
        <a:xfrm>
          <a:off x="6614464" y="0"/>
          <a:ext cx="1469003" cy="352323"/>
        </a:xfrm>
        <a:prstGeom prst="chevron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Summary</a:t>
          </a:r>
          <a:endParaRPr lang="en-US" sz="1100" kern="1200" dirty="0"/>
        </a:p>
      </dsp:txBody>
      <dsp:txXfrm>
        <a:off x="6790626" y="0"/>
        <a:ext cx="1116680" cy="352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1CDB0-C21E-AE46-A1A4-2964A37988A7}">
      <dsp:nvSpPr>
        <dsp:cNvPr id="0" name=""/>
        <dsp:cNvSpPr/>
      </dsp:nvSpPr>
      <dsp:spPr>
        <a:xfrm>
          <a:off x="83085" y="0"/>
          <a:ext cx="1062814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SoC</a:t>
          </a:r>
          <a:endParaRPr lang="en-US" sz="1600" kern="1200" dirty="0"/>
        </a:p>
      </dsp:txBody>
      <dsp:txXfrm>
        <a:off x="95240" y="12155"/>
        <a:ext cx="1038504" cy="390702"/>
      </dsp:txXfrm>
    </dsp:sp>
    <dsp:sp modelId="{CE7E6F11-679F-7A40-903B-67F63A16A1DF}">
      <dsp:nvSpPr>
        <dsp:cNvPr id="0" name=""/>
        <dsp:cNvSpPr/>
      </dsp:nvSpPr>
      <dsp:spPr>
        <a:xfrm>
          <a:off x="189367" y="415012"/>
          <a:ext cx="132002" cy="310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5"/>
              </a:lnTo>
              <a:lnTo>
                <a:pt x="132002" y="310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D3630-45A8-E046-B8D7-08892A08C0BD}">
      <dsp:nvSpPr>
        <dsp:cNvPr id="0" name=""/>
        <dsp:cNvSpPr/>
      </dsp:nvSpPr>
      <dsp:spPr>
        <a:xfrm>
          <a:off x="321369" y="517532"/>
          <a:ext cx="850251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CDA</a:t>
          </a:r>
          <a:endParaRPr lang="en-US" sz="1600" kern="1200" dirty="0"/>
        </a:p>
      </dsp:txBody>
      <dsp:txXfrm>
        <a:off x="333524" y="529687"/>
        <a:ext cx="825941" cy="390702"/>
      </dsp:txXfrm>
    </dsp:sp>
    <dsp:sp modelId="{F7C4BF61-7E4E-1A43-A054-34F8FD376069}">
      <dsp:nvSpPr>
        <dsp:cNvPr id="0" name=""/>
        <dsp:cNvSpPr/>
      </dsp:nvSpPr>
      <dsp:spPr>
        <a:xfrm>
          <a:off x="189367" y="415012"/>
          <a:ext cx="132002" cy="82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791"/>
              </a:lnTo>
              <a:lnTo>
                <a:pt x="132002" y="828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52C70-91C6-0A48-BF48-3B99A569C91C}">
      <dsp:nvSpPr>
        <dsp:cNvPr id="0" name=""/>
        <dsp:cNvSpPr/>
      </dsp:nvSpPr>
      <dsp:spPr>
        <a:xfrm>
          <a:off x="321369" y="1036298"/>
          <a:ext cx="850251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CDO</a:t>
          </a:r>
          <a:endParaRPr lang="en-US" sz="1600" kern="1200" dirty="0"/>
        </a:p>
      </dsp:txBody>
      <dsp:txXfrm>
        <a:off x="333524" y="1048453"/>
        <a:ext cx="825941" cy="390702"/>
      </dsp:txXfrm>
    </dsp:sp>
    <dsp:sp modelId="{5E1FF3ED-B985-6F43-B31C-81EB36BE3471}">
      <dsp:nvSpPr>
        <dsp:cNvPr id="0" name=""/>
        <dsp:cNvSpPr/>
      </dsp:nvSpPr>
      <dsp:spPr>
        <a:xfrm>
          <a:off x="189367" y="415012"/>
          <a:ext cx="132002" cy="1347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557"/>
              </a:lnTo>
              <a:lnTo>
                <a:pt x="132002" y="1347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F198F-7A90-9542-9FBA-97DC2F52C1CA}">
      <dsp:nvSpPr>
        <dsp:cNvPr id="0" name=""/>
        <dsp:cNvSpPr/>
      </dsp:nvSpPr>
      <dsp:spPr>
        <a:xfrm>
          <a:off x="321369" y="1555064"/>
          <a:ext cx="850251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CDLOC</a:t>
          </a:r>
          <a:endParaRPr lang="en-US" sz="1600" kern="1200" dirty="0"/>
        </a:p>
      </dsp:txBody>
      <dsp:txXfrm>
        <a:off x="333524" y="1567219"/>
        <a:ext cx="825941" cy="390702"/>
      </dsp:txXfrm>
    </dsp:sp>
    <dsp:sp modelId="{0CD5A9A4-9BC8-C04D-952E-7E4765C10408}">
      <dsp:nvSpPr>
        <dsp:cNvPr id="0" name=""/>
        <dsp:cNvSpPr/>
      </dsp:nvSpPr>
      <dsp:spPr>
        <a:xfrm>
          <a:off x="1437388" y="0"/>
          <a:ext cx="1311149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Aspects</a:t>
          </a:r>
          <a:endParaRPr lang="en-US" sz="1600" kern="1200" dirty="0"/>
        </a:p>
      </dsp:txBody>
      <dsp:txXfrm>
        <a:off x="1449543" y="12155"/>
        <a:ext cx="1286839" cy="390702"/>
      </dsp:txXfrm>
    </dsp:sp>
    <dsp:sp modelId="{EE5E78E2-B6D1-624C-8D92-F74B6F4BC59C}">
      <dsp:nvSpPr>
        <dsp:cNvPr id="0" name=""/>
        <dsp:cNvSpPr/>
      </dsp:nvSpPr>
      <dsp:spPr>
        <a:xfrm>
          <a:off x="1568503" y="415012"/>
          <a:ext cx="131314" cy="310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5"/>
              </a:lnTo>
              <a:lnTo>
                <a:pt x="131314" y="310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3C71D-88EC-714C-85A3-082205103392}">
      <dsp:nvSpPr>
        <dsp:cNvPr id="0" name=""/>
        <dsp:cNvSpPr/>
      </dsp:nvSpPr>
      <dsp:spPr>
        <a:xfrm>
          <a:off x="1699817" y="517532"/>
          <a:ext cx="104891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NITD</a:t>
          </a:r>
          <a:endParaRPr lang="en-US" sz="1600" kern="1200" dirty="0"/>
        </a:p>
      </dsp:txBody>
      <dsp:txXfrm>
        <a:off x="1711972" y="529687"/>
        <a:ext cx="1024609" cy="390702"/>
      </dsp:txXfrm>
    </dsp:sp>
    <dsp:sp modelId="{41EE9E17-6696-844E-89CF-52B03D26301A}">
      <dsp:nvSpPr>
        <dsp:cNvPr id="0" name=""/>
        <dsp:cNvSpPr/>
      </dsp:nvSpPr>
      <dsp:spPr>
        <a:xfrm>
          <a:off x="1568503" y="415012"/>
          <a:ext cx="131314" cy="82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791"/>
              </a:lnTo>
              <a:lnTo>
                <a:pt x="131314" y="828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92B93-4B4F-3E44-84D4-0E6129AFD79C}">
      <dsp:nvSpPr>
        <dsp:cNvPr id="0" name=""/>
        <dsp:cNvSpPr/>
      </dsp:nvSpPr>
      <dsp:spPr>
        <a:xfrm>
          <a:off x="1699817" y="1036298"/>
          <a:ext cx="104891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NPC</a:t>
          </a:r>
          <a:endParaRPr lang="en-US" sz="1600" kern="1200" dirty="0"/>
        </a:p>
      </dsp:txBody>
      <dsp:txXfrm>
        <a:off x="1711972" y="1048453"/>
        <a:ext cx="1024609" cy="390702"/>
      </dsp:txXfrm>
    </dsp:sp>
    <dsp:sp modelId="{A150B0C5-6238-D64E-9888-39C794154BC3}">
      <dsp:nvSpPr>
        <dsp:cNvPr id="0" name=""/>
        <dsp:cNvSpPr/>
      </dsp:nvSpPr>
      <dsp:spPr>
        <a:xfrm>
          <a:off x="1568503" y="415012"/>
          <a:ext cx="131314" cy="1347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557"/>
              </a:lnTo>
              <a:lnTo>
                <a:pt x="131314" y="1347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8F707-2DF0-754B-B613-C90F70A1B235}">
      <dsp:nvSpPr>
        <dsp:cNvPr id="0" name=""/>
        <dsp:cNvSpPr/>
      </dsp:nvSpPr>
      <dsp:spPr>
        <a:xfrm>
          <a:off x="1699817" y="1555064"/>
          <a:ext cx="104891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ASC</a:t>
          </a:r>
          <a:endParaRPr lang="en-US" sz="1600" kern="1200" dirty="0"/>
        </a:p>
      </dsp:txBody>
      <dsp:txXfrm>
        <a:off x="1711972" y="1567219"/>
        <a:ext cx="1024609" cy="390702"/>
      </dsp:txXfrm>
    </dsp:sp>
    <dsp:sp modelId="{D9EC57C1-2E31-5745-B915-A55FFBA48841}">
      <dsp:nvSpPr>
        <dsp:cNvPr id="0" name=""/>
        <dsp:cNvSpPr/>
      </dsp:nvSpPr>
      <dsp:spPr>
        <a:xfrm>
          <a:off x="1568503" y="415012"/>
          <a:ext cx="131314" cy="1866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323"/>
              </a:lnTo>
              <a:lnTo>
                <a:pt x="131314" y="18663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B5F45-B307-2541-917E-8E75F6343A0A}">
      <dsp:nvSpPr>
        <dsp:cNvPr id="0" name=""/>
        <dsp:cNvSpPr/>
      </dsp:nvSpPr>
      <dsp:spPr>
        <a:xfrm>
          <a:off x="1699817" y="2073830"/>
          <a:ext cx="104891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ASCO</a:t>
          </a:r>
          <a:endParaRPr lang="en-US" sz="1600" kern="1200" dirty="0"/>
        </a:p>
      </dsp:txBody>
      <dsp:txXfrm>
        <a:off x="1711972" y="2085985"/>
        <a:ext cx="1024609" cy="390702"/>
      </dsp:txXfrm>
    </dsp:sp>
    <dsp:sp modelId="{259B875C-EE97-F44B-9B78-1941C3052F78}">
      <dsp:nvSpPr>
        <dsp:cNvPr id="0" name=""/>
        <dsp:cNvSpPr/>
      </dsp:nvSpPr>
      <dsp:spPr>
        <a:xfrm>
          <a:off x="3045928" y="0"/>
          <a:ext cx="1231708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Coupling</a:t>
          </a:r>
          <a:endParaRPr lang="en-US" sz="1600" kern="1200" dirty="0"/>
        </a:p>
      </dsp:txBody>
      <dsp:txXfrm>
        <a:off x="3058083" y="12155"/>
        <a:ext cx="1207398" cy="390702"/>
      </dsp:txXfrm>
    </dsp:sp>
    <dsp:sp modelId="{B28A37EF-B79D-5842-8C7D-9670CD0708F6}">
      <dsp:nvSpPr>
        <dsp:cNvPr id="0" name=""/>
        <dsp:cNvSpPr/>
      </dsp:nvSpPr>
      <dsp:spPr>
        <a:xfrm>
          <a:off x="3169099" y="415012"/>
          <a:ext cx="123341" cy="310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5"/>
              </a:lnTo>
              <a:lnTo>
                <a:pt x="123341" y="310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AB67E-3771-1F42-B572-464219C9EDCE}">
      <dsp:nvSpPr>
        <dsp:cNvPr id="0" name=""/>
        <dsp:cNvSpPr/>
      </dsp:nvSpPr>
      <dsp:spPr>
        <a:xfrm>
          <a:off x="3292440" y="517532"/>
          <a:ext cx="985366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DIT</a:t>
          </a:r>
          <a:endParaRPr lang="en-US" sz="1600" kern="1200" dirty="0"/>
        </a:p>
      </dsp:txBody>
      <dsp:txXfrm>
        <a:off x="3304595" y="529687"/>
        <a:ext cx="961056" cy="390702"/>
      </dsp:txXfrm>
    </dsp:sp>
    <dsp:sp modelId="{2C7FE2EE-2A0D-194B-A0F9-3BC638BC1F62}">
      <dsp:nvSpPr>
        <dsp:cNvPr id="0" name=""/>
        <dsp:cNvSpPr/>
      </dsp:nvSpPr>
      <dsp:spPr>
        <a:xfrm>
          <a:off x="3169099" y="415012"/>
          <a:ext cx="123341" cy="82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791"/>
              </a:lnTo>
              <a:lnTo>
                <a:pt x="123341" y="828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421BB-8281-B642-8085-2F40D59D85AB}">
      <dsp:nvSpPr>
        <dsp:cNvPr id="0" name=""/>
        <dsp:cNvSpPr/>
      </dsp:nvSpPr>
      <dsp:spPr>
        <a:xfrm>
          <a:off x="3292440" y="1036298"/>
          <a:ext cx="985366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CBC</a:t>
          </a:r>
          <a:endParaRPr lang="en-US" sz="1600" kern="1200" dirty="0"/>
        </a:p>
      </dsp:txBody>
      <dsp:txXfrm>
        <a:off x="3304595" y="1048453"/>
        <a:ext cx="961056" cy="390702"/>
      </dsp:txXfrm>
    </dsp:sp>
    <dsp:sp modelId="{56D8DFD5-B650-F345-96FF-D4BE9F295D9F}">
      <dsp:nvSpPr>
        <dsp:cNvPr id="0" name=""/>
        <dsp:cNvSpPr/>
      </dsp:nvSpPr>
      <dsp:spPr>
        <a:xfrm>
          <a:off x="3169099" y="415012"/>
          <a:ext cx="123341" cy="1347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557"/>
              </a:lnTo>
              <a:lnTo>
                <a:pt x="123341" y="1347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B984E-3811-D248-9763-11B11A8DBA5C}">
      <dsp:nvSpPr>
        <dsp:cNvPr id="0" name=""/>
        <dsp:cNvSpPr/>
      </dsp:nvSpPr>
      <dsp:spPr>
        <a:xfrm>
          <a:off x="3292440" y="1555064"/>
          <a:ext cx="985366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NC</a:t>
          </a:r>
          <a:endParaRPr lang="en-US" sz="1600" kern="1200" dirty="0"/>
        </a:p>
      </dsp:txBody>
      <dsp:txXfrm>
        <a:off x="3304595" y="1567219"/>
        <a:ext cx="961056" cy="390702"/>
      </dsp:txXfrm>
    </dsp:sp>
    <dsp:sp modelId="{AB8C462A-F235-0A42-A8D1-D68552B818B0}">
      <dsp:nvSpPr>
        <dsp:cNvPr id="0" name=""/>
        <dsp:cNvSpPr/>
      </dsp:nvSpPr>
      <dsp:spPr>
        <a:xfrm>
          <a:off x="4536513" y="0"/>
          <a:ext cx="1281974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Cohesion</a:t>
          </a:r>
          <a:endParaRPr lang="en-US" sz="1600" kern="1200" dirty="0"/>
        </a:p>
      </dsp:txBody>
      <dsp:txXfrm>
        <a:off x="4548668" y="12155"/>
        <a:ext cx="1257664" cy="390702"/>
      </dsp:txXfrm>
    </dsp:sp>
    <dsp:sp modelId="{C1863B7A-2DD6-974B-9097-722E0DC623B2}">
      <dsp:nvSpPr>
        <dsp:cNvPr id="0" name=""/>
        <dsp:cNvSpPr/>
      </dsp:nvSpPr>
      <dsp:spPr>
        <a:xfrm>
          <a:off x="4664710" y="415012"/>
          <a:ext cx="103924" cy="310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5"/>
              </a:lnTo>
              <a:lnTo>
                <a:pt x="103924" y="310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E15E0-BAD4-FD4F-AAC3-71F3C5290DAD}">
      <dsp:nvSpPr>
        <dsp:cNvPr id="0" name=""/>
        <dsp:cNvSpPr/>
      </dsp:nvSpPr>
      <dsp:spPr>
        <a:xfrm>
          <a:off x="4768634" y="517532"/>
          <a:ext cx="102557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LCOO</a:t>
          </a:r>
          <a:endParaRPr lang="en-US" sz="1600" kern="1200" dirty="0"/>
        </a:p>
      </dsp:txBody>
      <dsp:txXfrm>
        <a:off x="4780789" y="529687"/>
        <a:ext cx="1001269" cy="390702"/>
      </dsp:txXfrm>
    </dsp:sp>
    <dsp:sp modelId="{EEA40A49-3E24-C040-B932-C4CD92BEAE2C}">
      <dsp:nvSpPr>
        <dsp:cNvPr id="0" name=""/>
        <dsp:cNvSpPr/>
      </dsp:nvSpPr>
      <dsp:spPr>
        <a:xfrm>
          <a:off x="6038826" y="0"/>
          <a:ext cx="1161687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Size</a:t>
          </a:r>
          <a:endParaRPr lang="en-US" sz="1600" kern="1200" dirty="0"/>
        </a:p>
      </dsp:txBody>
      <dsp:txXfrm>
        <a:off x="6050981" y="12155"/>
        <a:ext cx="1137377" cy="390702"/>
      </dsp:txXfrm>
    </dsp:sp>
    <dsp:sp modelId="{BAF81E5A-1CA4-8246-9E8A-F6E967155598}">
      <dsp:nvSpPr>
        <dsp:cNvPr id="0" name=""/>
        <dsp:cNvSpPr/>
      </dsp:nvSpPr>
      <dsp:spPr>
        <a:xfrm>
          <a:off x="6154994" y="415012"/>
          <a:ext cx="116321" cy="310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025"/>
              </a:lnTo>
              <a:lnTo>
                <a:pt x="116321" y="310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A541C-366C-2141-B5CF-62A538C59C87}">
      <dsp:nvSpPr>
        <dsp:cNvPr id="0" name=""/>
        <dsp:cNvSpPr/>
      </dsp:nvSpPr>
      <dsp:spPr>
        <a:xfrm>
          <a:off x="6271316" y="517532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NA</a:t>
          </a:r>
          <a:endParaRPr lang="en-US" sz="1600" kern="1200" dirty="0"/>
        </a:p>
      </dsp:txBody>
      <dsp:txXfrm>
        <a:off x="6283471" y="529687"/>
        <a:ext cx="905039" cy="390702"/>
      </dsp:txXfrm>
    </dsp:sp>
    <dsp:sp modelId="{AD0D745B-8CBE-1648-A4E6-6470D3A359E9}">
      <dsp:nvSpPr>
        <dsp:cNvPr id="0" name=""/>
        <dsp:cNvSpPr/>
      </dsp:nvSpPr>
      <dsp:spPr>
        <a:xfrm>
          <a:off x="6154994" y="415012"/>
          <a:ext cx="116321" cy="82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791"/>
              </a:lnTo>
              <a:lnTo>
                <a:pt x="116321" y="828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C3335-E5A2-034B-B67B-8F1EDD3BB81C}">
      <dsp:nvSpPr>
        <dsp:cNvPr id="0" name=""/>
        <dsp:cNvSpPr/>
      </dsp:nvSpPr>
      <dsp:spPr>
        <a:xfrm>
          <a:off x="6271316" y="1036298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NSA</a:t>
          </a:r>
          <a:endParaRPr lang="en-US" sz="1600" kern="1200" dirty="0"/>
        </a:p>
      </dsp:txBody>
      <dsp:txXfrm>
        <a:off x="6283471" y="1048453"/>
        <a:ext cx="905039" cy="390702"/>
      </dsp:txXfrm>
    </dsp:sp>
    <dsp:sp modelId="{D6DDB19A-73B8-1349-83FC-9545DDFAF73F}">
      <dsp:nvSpPr>
        <dsp:cNvPr id="0" name=""/>
        <dsp:cNvSpPr/>
      </dsp:nvSpPr>
      <dsp:spPr>
        <a:xfrm>
          <a:off x="6154994" y="415012"/>
          <a:ext cx="116321" cy="1347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557"/>
              </a:lnTo>
              <a:lnTo>
                <a:pt x="116321" y="1347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673E6-4F7C-A74C-B3B6-9187EAA79EF0}">
      <dsp:nvSpPr>
        <dsp:cNvPr id="0" name=""/>
        <dsp:cNvSpPr/>
      </dsp:nvSpPr>
      <dsp:spPr>
        <a:xfrm>
          <a:off x="6271316" y="1555064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LoC</a:t>
          </a:r>
          <a:endParaRPr lang="en-US" sz="1600" kern="1200" dirty="0"/>
        </a:p>
      </dsp:txBody>
      <dsp:txXfrm>
        <a:off x="6283471" y="1567219"/>
        <a:ext cx="905039" cy="390702"/>
      </dsp:txXfrm>
    </dsp:sp>
    <dsp:sp modelId="{0E81CCF8-BB72-484A-ADA4-481890AE626F}">
      <dsp:nvSpPr>
        <dsp:cNvPr id="0" name=""/>
        <dsp:cNvSpPr/>
      </dsp:nvSpPr>
      <dsp:spPr>
        <a:xfrm>
          <a:off x="6154994" y="415012"/>
          <a:ext cx="116321" cy="1866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323"/>
              </a:lnTo>
              <a:lnTo>
                <a:pt x="116321" y="18663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8F30F-A7C5-EB4D-95B3-8000DC0FF037}">
      <dsp:nvSpPr>
        <dsp:cNvPr id="0" name=""/>
        <dsp:cNvSpPr/>
      </dsp:nvSpPr>
      <dsp:spPr>
        <a:xfrm>
          <a:off x="6271316" y="2073830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MLOC</a:t>
          </a:r>
          <a:endParaRPr lang="en-US" sz="1600" kern="1200" dirty="0"/>
        </a:p>
      </dsp:txBody>
      <dsp:txXfrm>
        <a:off x="6283471" y="2085985"/>
        <a:ext cx="905039" cy="390702"/>
      </dsp:txXfrm>
    </dsp:sp>
    <dsp:sp modelId="{62B331BF-89A2-374B-9E1C-E3D0EFC263C7}">
      <dsp:nvSpPr>
        <dsp:cNvPr id="0" name=""/>
        <dsp:cNvSpPr/>
      </dsp:nvSpPr>
      <dsp:spPr>
        <a:xfrm>
          <a:off x="6154994" y="415012"/>
          <a:ext cx="116321" cy="2385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089"/>
              </a:lnTo>
              <a:lnTo>
                <a:pt x="116321" y="23850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918CC-4C1B-3F40-90B8-73ECD8BE2CEC}">
      <dsp:nvSpPr>
        <dsp:cNvPr id="0" name=""/>
        <dsp:cNvSpPr/>
      </dsp:nvSpPr>
      <dsp:spPr>
        <a:xfrm>
          <a:off x="6271316" y="2592595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WOC</a:t>
          </a:r>
          <a:endParaRPr lang="en-US" sz="1600" kern="1200" dirty="0"/>
        </a:p>
      </dsp:txBody>
      <dsp:txXfrm>
        <a:off x="6283471" y="2604750"/>
        <a:ext cx="905039" cy="390702"/>
      </dsp:txXfrm>
    </dsp:sp>
    <dsp:sp modelId="{27DB65CC-059B-7140-8CEC-D5307E32696F}">
      <dsp:nvSpPr>
        <dsp:cNvPr id="0" name=""/>
        <dsp:cNvSpPr/>
      </dsp:nvSpPr>
      <dsp:spPr>
        <a:xfrm>
          <a:off x="6154994" y="415012"/>
          <a:ext cx="116321" cy="2903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3855"/>
              </a:lnTo>
              <a:lnTo>
                <a:pt x="116321" y="2903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A74A8-6C18-CE43-B049-9C566FAEC0DE}">
      <dsp:nvSpPr>
        <dsp:cNvPr id="0" name=""/>
        <dsp:cNvSpPr/>
      </dsp:nvSpPr>
      <dsp:spPr>
        <a:xfrm>
          <a:off x="6271316" y="3111361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NP</a:t>
          </a:r>
          <a:endParaRPr lang="en-US" sz="1600" kern="1200" dirty="0"/>
        </a:p>
      </dsp:txBody>
      <dsp:txXfrm>
        <a:off x="6283471" y="3123516"/>
        <a:ext cx="905039" cy="390702"/>
      </dsp:txXfrm>
    </dsp:sp>
    <dsp:sp modelId="{3F8604A8-CCB8-D346-ACA0-53D9B69FA94B}">
      <dsp:nvSpPr>
        <dsp:cNvPr id="0" name=""/>
        <dsp:cNvSpPr/>
      </dsp:nvSpPr>
      <dsp:spPr>
        <a:xfrm>
          <a:off x="6154994" y="415012"/>
          <a:ext cx="116321" cy="3422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2621"/>
              </a:lnTo>
              <a:lnTo>
                <a:pt x="116321" y="3422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9A804-DFC3-5549-8532-CDF4AAA58293}">
      <dsp:nvSpPr>
        <dsp:cNvPr id="0" name=""/>
        <dsp:cNvSpPr/>
      </dsp:nvSpPr>
      <dsp:spPr>
        <a:xfrm>
          <a:off x="6271316" y="3630127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</a:t>
          </a:r>
          <a:endParaRPr lang="en-US" sz="1600" kern="1200" dirty="0"/>
        </a:p>
      </dsp:txBody>
      <dsp:txXfrm>
        <a:off x="6283471" y="3642282"/>
        <a:ext cx="905039" cy="390702"/>
      </dsp:txXfrm>
    </dsp:sp>
    <dsp:sp modelId="{2F257573-262C-524F-A2D0-62CC0874A226}">
      <dsp:nvSpPr>
        <dsp:cNvPr id="0" name=""/>
        <dsp:cNvSpPr/>
      </dsp:nvSpPr>
      <dsp:spPr>
        <a:xfrm>
          <a:off x="6154994" y="415012"/>
          <a:ext cx="116321" cy="3941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1387"/>
              </a:lnTo>
              <a:lnTo>
                <a:pt x="116321" y="39413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DDA11-0BE3-944E-94CD-79210E29EBFA}">
      <dsp:nvSpPr>
        <dsp:cNvPr id="0" name=""/>
        <dsp:cNvSpPr/>
      </dsp:nvSpPr>
      <dsp:spPr>
        <a:xfrm>
          <a:off x="6271316" y="4148893"/>
          <a:ext cx="929349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NCO</a:t>
          </a:r>
          <a:endParaRPr lang="en-US" sz="1600" kern="1200" dirty="0"/>
        </a:p>
      </dsp:txBody>
      <dsp:txXfrm>
        <a:off x="6283471" y="4161048"/>
        <a:ext cx="905039" cy="390702"/>
      </dsp:txXfrm>
    </dsp:sp>
    <dsp:sp modelId="{273826C3-6868-BB43-A595-072F62329D50}">
      <dsp:nvSpPr>
        <dsp:cNvPr id="0" name=""/>
        <dsp:cNvSpPr/>
      </dsp:nvSpPr>
      <dsp:spPr>
        <a:xfrm>
          <a:off x="7382803" y="1077"/>
          <a:ext cx="1315366" cy="4150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Complexity</a:t>
          </a:r>
          <a:endParaRPr lang="en-US" sz="1600" kern="1200" dirty="0"/>
        </a:p>
      </dsp:txBody>
      <dsp:txXfrm>
        <a:off x="7394958" y="13232"/>
        <a:ext cx="1291056" cy="390702"/>
      </dsp:txXfrm>
    </dsp:sp>
    <dsp:sp modelId="{4DEDA7E3-6E71-E849-9419-59140E32892A}">
      <dsp:nvSpPr>
        <dsp:cNvPr id="0" name=""/>
        <dsp:cNvSpPr/>
      </dsp:nvSpPr>
      <dsp:spPr>
        <a:xfrm>
          <a:off x="7514339" y="416090"/>
          <a:ext cx="102057" cy="311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259"/>
              </a:lnTo>
              <a:lnTo>
                <a:pt x="102057" y="3112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F1807-485F-DC4F-80F7-D2F02532BB27}">
      <dsp:nvSpPr>
        <dsp:cNvPr id="0" name=""/>
        <dsp:cNvSpPr/>
      </dsp:nvSpPr>
      <dsp:spPr>
        <a:xfrm>
          <a:off x="7616397" y="519843"/>
          <a:ext cx="910830" cy="4150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CC</a:t>
          </a:r>
          <a:endParaRPr lang="en-US" sz="1600" kern="1200" dirty="0"/>
        </a:p>
      </dsp:txBody>
      <dsp:txXfrm>
        <a:off x="7628552" y="531998"/>
        <a:ext cx="886520" cy="390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ABA5A6-C9A4-0642-B535-15E11B32DCE4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5967BBA-EC33-B44F-9C46-7E558DA8F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04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967BBA-EC33-B44F-9C46-7E558DA8F8E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6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 1: Build a Performance Measure</a:t>
            </a:r>
            <a:r>
              <a:rPr lang="en-US" baseline="0" dirty="0" smtClean="0"/>
              <a:t> for Ed-Calc.</a:t>
            </a:r>
          </a:p>
          <a:p>
            <a:r>
              <a:rPr lang="en-US" baseline="0" dirty="0" smtClean="0"/>
              <a:t>Person 2: Build a Version Control for FTP</a:t>
            </a:r>
          </a:p>
          <a:p>
            <a:r>
              <a:rPr lang="en-US" baseline="0" dirty="0" smtClean="0"/>
              <a:t>Person 3: Build an Encryption for WeatherStationSimulator</a:t>
            </a:r>
          </a:p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pPr marL="228600" indent="-228600">
              <a:buAutoNum type="arabicPeriod"/>
            </a:pPr>
            <a:r>
              <a:rPr lang="en-US" dirty="0" smtClean="0"/>
              <a:t>Ask</a:t>
            </a:r>
            <a:r>
              <a:rPr lang="en-US" baseline="0" dirty="0" smtClean="0"/>
              <a:t> them to give the set of requirements and they would implement those extensions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967BBA-EC33-B44F-9C46-7E558DA8F8E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 1: Build a Performance Measure</a:t>
            </a:r>
            <a:r>
              <a:rPr lang="en-US" baseline="0" dirty="0" smtClean="0"/>
              <a:t> for Ed-Calc.</a:t>
            </a:r>
          </a:p>
          <a:p>
            <a:r>
              <a:rPr lang="en-US" baseline="0" dirty="0" smtClean="0"/>
              <a:t>Person 2: Build a Version Control for FTP</a:t>
            </a:r>
          </a:p>
          <a:p>
            <a:r>
              <a:rPr lang="en-US" baseline="0" dirty="0" smtClean="0"/>
              <a:t>Person 3: Build an Encryption for WeatherStationSimulator</a:t>
            </a:r>
          </a:p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pPr marL="228600" indent="-228600">
              <a:buAutoNum type="arabicPeriod"/>
            </a:pPr>
            <a:r>
              <a:rPr lang="en-US" dirty="0" smtClean="0"/>
              <a:t>Ask</a:t>
            </a:r>
            <a:r>
              <a:rPr lang="en-US" baseline="0" dirty="0" smtClean="0"/>
              <a:t> them to give the set of requirements and they would implement those extensions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967BBA-EC33-B44F-9C46-7E558DA8F8E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9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 1: Build a Performance Measure</a:t>
            </a:r>
            <a:r>
              <a:rPr lang="en-US" baseline="0" dirty="0" smtClean="0"/>
              <a:t> for Ed-Calc.</a:t>
            </a:r>
          </a:p>
          <a:p>
            <a:r>
              <a:rPr lang="en-US" baseline="0" dirty="0" smtClean="0"/>
              <a:t>Person 2: Build a Version Control for FTP</a:t>
            </a:r>
          </a:p>
          <a:p>
            <a:r>
              <a:rPr lang="en-US" baseline="0" dirty="0" smtClean="0"/>
              <a:t>Person 3: Build an Encryption for WeatherStationSimulator</a:t>
            </a:r>
          </a:p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pPr marL="228600" indent="-228600">
              <a:buAutoNum type="arabicPeriod"/>
            </a:pPr>
            <a:r>
              <a:rPr lang="en-US" dirty="0" smtClean="0"/>
              <a:t>Ask</a:t>
            </a:r>
            <a:r>
              <a:rPr lang="en-US" baseline="0" dirty="0" smtClean="0"/>
              <a:t> them to give the set of requirements and they would implement those extensions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967BBA-EC33-B44F-9C46-7E558DA8F8E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</a:t>
            </a:r>
            <a:r>
              <a:rPr lang="en-US" baseline="0" dirty="0" smtClean="0"/>
              <a:t> 1 would implement the WeatherStationSimulator with performance requirements</a:t>
            </a:r>
          </a:p>
          <a:p>
            <a:r>
              <a:rPr lang="en-US" baseline="0" dirty="0" smtClean="0"/>
              <a:t>Person 2 would implement the FTP for Version Control</a:t>
            </a:r>
          </a:p>
          <a:p>
            <a:r>
              <a:rPr lang="en-US" baseline="0" dirty="0" smtClean="0"/>
              <a:t>Person 3 would implement the ED-Calc. for Encryption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Ask the persons to change some part of the application and re-implement  their concern</a:t>
            </a:r>
          </a:p>
          <a:p>
            <a:r>
              <a:rPr lang="en-US" dirty="0" smtClean="0"/>
              <a:t>Ask</a:t>
            </a:r>
            <a:r>
              <a:rPr lang="en-US" baseline="0" dirty="0" smtClean="0"/>
              <a:t> the person to implement a change in the concern and see how their application is going to be changed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967BBA-EC33-B44F-9C46-7E558DA8F8E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1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39248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624388" y="254195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39248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541955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78854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72647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0529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34208-CF80-F547-8EBB-79DE1FB36E91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4379-858E-FE44-BEEF-14A1D59E1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A96A1-6061-8949-A5FF-E47E6651CAA6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E9472-C63A-5B4E-8783-6E122419B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4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E35D4-FF32-C142-8BF5-DC9C9D960262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BF91-3606-9E45-A18B-E056079B4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7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575" y="39248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73563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43693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89768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58690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D1856-F819-F04B-B77E-954645304788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586905"/>
            <a:ext cx="33162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60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89388" y="3370263"/>
            <a:ext cx="220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94C90-C2AC-4C4E-BE69-333E630F0552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53575-6E0C-E84F-A905-03F909D90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18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02438" y="384286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02438" y="2533761"/>
            <a:ext cx="2057400" cy="2038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7025" y="4788011"/>
            <a:ext cx="220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579768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384286"/>
            <a:ext cx="637838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413485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57871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A76A0-80BF-004C-89B9-AFDFD357F612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613" y="6578711"/>
            <a:ext cx="6122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398574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0DC82-C879-054B-9D15-50A71E2C8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07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2575" y="384286"/>
            <a:ext cx="638651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384286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727436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889486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530626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69111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5211763" y="6391386"/>
            <a:ext cx="1349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27B5D0-8D8B-F448-8AA9-55943BD2657A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81000" y="6391386"/>
            <a:ext cx="4648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305800" y="398574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A26A0-FAE1-6C47-8FBC-17D8E883B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3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39248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4699368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73563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89768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39248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545543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545542"/>
            <a:ext cx="2057400" cy="418795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6"/>
          </p:nvPr>
        </p:nvSpPr>
        <p:spPr>
          <a:xfrm>
            <a:off x="3048000" y="6399580"/>
            <a:ext cx="13477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DFB661-DBBE-F34C-B370-665672C36DB9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381000" y="6399580"/>
            <a:ext cx="2590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8305800" y="406768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F138E-3E49-5142-9D85-3BB5F8290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66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49800" y="3542337"/>
            <a:ext cx="220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296274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537322"/>
            <a:ext cx="424011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4167811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40067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40067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7391400" y="6595099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BFAD-E87E-D540-8FD9-310B5E23469D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191000" y="6595099"/>
            <a:ext cx="3005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305800" y="414962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93ED3-8136-1C47-BBCF-FF9F70829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10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F4853-606D-5649-93B9-1B96DB9F10AC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C76FD-5932-9E40-A9AB-E67AEBDB1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3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6B95C-6205-4E46-AEED-C603E54844A1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3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 rot="16200000">
            <a:off x="8593932" y="561181"/>
            <a:ext cx="2603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6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C75FB-BA04-524F-9D32-4BA7926C2A0B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C6379-A1BC-5843-BB82-B3454EFCA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0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39248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624388" y="254195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39248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541955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78854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72647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923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6B95C-6205-4E46-AEED-C603E54844A1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35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rtlCol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678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39248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624388" y="254195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78854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72647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39248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54132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943374"/>
            <a:ext cx="3086100" cy="2040905"/>
          </a:xfrm>
        </p:spPr>
        <p:txBody>
          <a:bodyPr lIns="45720" rIns="45720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4"/>
          </p:nvPr>
        </p:nvSpPr>
        <p:spPr>
          <a:xfrm>
            <a:off x="4800600" y="6590080"/>
            <a:ext cx="12319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CE7E336-F25C-5A42-83BD-8FA2C3F0458D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311900" y="6590080"/>
            <a:ext cx="2616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368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8813" y="393290"/>
            <a:ext cx="8201025" cy="615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3425" y="3111500"/>
            <a:ext cx="2603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40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750" y="393290"/>
            <a:ext cx="212725" cy="61559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8813" y="6248400"/>
            <a:ext cx="147478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7AEA0B-E671-CE47-A52D-E386CC3BD098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438FE-4262-6042-9C64-077AD49CD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83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035D-341D-CF44-8306-E07949B7D4F4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EF14-4003-9A4C-AFDC-020C6A9C7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1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9CD63-CD23-454B-9A95-F92ED2C850D2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6D48C-C64F-9B43-8FE5-CE42A049F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7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3718-A328-1F45-B0CC-33CB7EA49D78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3B5C8-6035-B54D-9442-8C343E664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4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2337C-7BEB-454D-B681-770DD942ECDF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007C3-4615-374E-927C-977CC0721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rtlCol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7135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34208-CF80-F547-8EBB-79DE1FB36E91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4379-858E-FE44-BEEF-14A1D59E1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42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A96A1-6061-8949-A5FF-E47E6651CAA6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E9472-C63A-5B4E-8783-6E122419B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48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E35D4-FF32-C142-8BF5-DC9C9D960262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BF91-3606-9E45-A18B-E056079B4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215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575" y="39248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73563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43693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89768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58690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D1856-F819-F04B-B77E-954645304788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586905"/>
            <a:ext cx="33162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410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89388" y="3370263"/>
            <a:ext cx="220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94C90-C2AC-4C4E-BE69-333E630F0552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53575-6E0C-E84F-A905-03F909D90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5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02438" y="384286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02438" y="2533761"/>
            <a:ext cx="2057400" cy="2038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7025" y="4788011"/>
            <a:ext cx="220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579768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384286"/>
            <a:ext cx="637838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413485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57871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A76A0-80BF-004C-89B9-AFDFD357F612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613" y="6578711"/>
            <a:ext cx="6122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398574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0DC82-C879-054B-9D15-50A71E2C8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222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2575" y="384286"/>
            <a:ext cx="638651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384286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727436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889486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530626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69111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5211763" y="6391386"/>
            <a:ext cx="1349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27B5D0-8D8B-F448-8AA9-55943BD2657A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81000" y="6391386"/>
            <a:ext cx="4648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305800" y="398574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A26A0-FAE1-6C47-8FBC-17D8E883B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582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39248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4699368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73563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89768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39248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545543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545542"/>
            <a:ext cx="2057400" cy="418795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6"/>
          </p:nvPr>
        </p:nvSpPr>
        <p:spPr>
          <a:xfrm>
            <a:off x="3048000" y="6399580"/>
            <a:ext cx="13477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DFB661-DBBE-F34C-B370-665672C36DB9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381000" y="6399580"/>
            <a:ext cx="2590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8305800" y="406768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F138E-3E49-5142-9D85-3BB5F8290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660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49800" y="3542337"/>
            <a:ext cx="220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1" smtClean="0">
                <a:solidFill>
                  <a:srgbClr val="B870B8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296274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537322"/>
            <a:ext cx="424011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4167811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40067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40067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7391400" y="6595099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BFAD-E87E-D540-8FD9-310B5E23469D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191000" y="6595099"/>
            <a:ext cx="3005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305800" y="414962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93ED3-8136-1C47-BBCF-FF9F70829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18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F4853-606D-5649-93B9-1B96DB9F10AC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C76FD-5932-9E40-A9AB-E67AEBDB1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9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39248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39248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624388" y="254195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78854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72647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39248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54132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943374"/>
            <a:ext cx="3086100" cy="2040905"/>
          </a:xfrm>
        </p:spPr>
        <p:txBody>
          <a:bodyPr lIns="45720" rIns="45720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4"/>
          </p:nvPr>
        </p:nvSpPr>
        <p:spPr>
          <a:xfrm>
            <a:off x="4800600" y="6590080"/>
            <a:ext cx="12319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CE7E336-F25C-5A42-83BD-8FA2C3F0458D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311900" y="6590080"/>
            <a:ext cx="2616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02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 rot="16200000">
            <a:off x="8593932" y="561181"/>
            <a:ext cx="2603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600" b="1" smtClean="0">
                <a:solidFill>
                  <a:srgbClr val="B870B8"/>
                </a:solidFill>
              </a:rPr>
              <a:t>+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C75FB-BA04-524F-9D32-4BA7926C2A0B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C6379-A1BC-5843-BB82-B3454EFCA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3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8813" y="393290"/>
            <a:ext cx="8201025" cy="61559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85750" y="393290"/>
            <a:ext cx="212725" cy="61559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8813" y="6248400"/>
            <a:ext cx="147478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7AEA0B-E671-CE47-A52D-E386CC3BD098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438FE-4262-6042-9C64-077AD49CD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035D-341D-CF44-8306-E07949B7D4F4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EF14-4003-9A4C-AFDC-020C6A9C7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7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9CD63-CD23-454B-9A95-F92ED2C850D2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6D48C-C64F-9B43-8FE5-CE42A049F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4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3718-A328-1F45-B0CC-33CB7EA49D78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3B5C8-6035-B54D-9442-8C343E664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8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2337C-7BEB-454D-B681-770DD942ECDF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007C3-4615-374E-927C-977CC0721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7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diagramData" Target="../diagrams/data1.xml"/><Relationship Id="rId23" Type="http://schemas.openxmlformats.org/officeDocument/2006/relationships/diagramLayout" Target="../diagrams/layout1.xml"/><Relationship Id="rId24" Type="http://schemas.openxmlformats.org/officeDocument/2006/relationships/diagramQuickStyle" Target="../diagrams/quickStyle1.xml"/><Relationship Id="rId25" Type="http://schemas.openxmlformats.org/officeDocument/2006/relationships/diagramColors" Target="../diagrams/colors1.xml"/><Relationship Id="rId26" Type="http://schemas.microsoft.com/office/2007/relationships/diagramDrawing" Target="../diagrams/drawing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40.xml"/><Relationship Id="rId21" Type="http://schemas.openxmlformats.org/officeDocument/2006/relationships/theme" Target="../theme/theme2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9445" y="484188"/>
            <a:ext cx="75565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8475" y="1981200"/>
            <a:ext cx="75565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7A172A-0A5F-5C4A-A8B0-721DC43BEA9C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7653B5-62D0-2B42-B916-BCC7500A3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aphicFrame>
        <p:nvGraphicFramePr>
          <p:cNvPr id="8" name="Diagram 7"/>
          <p:cNvGraphicFramePr/>
          <p:nvPr userDrawn="1">
            <p:extLst>
              <p:ext uri="{D42A27DB-BD31-4B8C-83A1-F6EECF244321}">
                <p14:modId xmlns:p14="http://schemas.microsoft.com/office/powerpoint/2010/main" val="1212530019"/>
              </p:ext>
            </p:extLst>
          </p:nvPr>
        </p:nvGraphicFramePr>
        <p:xfrm>
          <a:off x="32388" y="0"/>
          <a:ext cx="8087417" cy="35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  <p:sldLayoutId id="2147483984" r:id="rId18"/>
    <p:sldLayoutId id="2147483985" r:id="rId19"/>
    <p:sldLayoutId id="2147483986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sz="20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9445" y="484188"/>
            <a:ext cx="75565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8475" y="1981200"/>
            <a:ext cx="75565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7A172A-0A5F-5C4A-A8B0-721DC43BEA9C}" type="datetimeFigureOut">
              <a:rPr lang="en-US"/>
              <a:pPr>
                <a:defRPr/>
              </a:pPr>
              <a:t>11/21/13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7653B5-62D0-2B42-B916-BCC7500A3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  <p:sldLayoutId id="2147484004" r:id="rId17"/>
    <p:sldLayoutId id="2147484005" r:id="rId18"/>
    <p:sldLayoutId id="2147484006" r:id="rId19"/>
    <p:sldLayoutId id="2147484007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sz="20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ctrTitle"/>
          </p:nvPr>
        </p:nvSpPr>
        <p:spPr>
          <a:xfrm>
            <a:off x="1333500" y="4624388"/>
            <a:ext cx="7505700" cy="93345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>
                <a:latin typeface="Rockwell" charset="0"/>
              </a:rPr>
              <a:t>Investigation into the Benefits of weaving aspects into Inter-process Communications (IPC)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Experiment Process In General</a:t>
            </a:r>
            <a:endParaRPr lang="en-US" dirty="0">
              <a:latin typeface="Rockwel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86550" y="0"/>
            <a:ext cx="1469003" cy="352323"/>
            <a:chOff x="3948" y="0"/>
            <a:chExt cx="1469003" cy="352323"/>
          </a:xfrm>
        </p:grpSpPr>
        <p:sp>
          <p:nvSpPr>
            <p:cNvPr id="6" name="Chevron 5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</a:t>
              </a:r>
              <a:r>
                <a:rPr lang="en-US" sz="1100" dirty="0" smtClean="0"/>
                <a:t>2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859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19471"/>
            <a:ext cx="7556500" cy="4144963"/>
          </a:xfrm>
        </p:spPr>
        <p:txBody>
          <a:bodyPr>
            <a:normAutofit/>
          </a:bodyPr>
          <a:lstStyle/>
          <a:p>
            <a:r>
              <a:rPr lang="en-US" dirty="0" smtClean="0"/>
              <a:t>Tutorials</a:t>
            </a:r>
            <a:endParaRPr lang="en-US" sz="2000" dirty="0">
              <a:cs typeface="ＭＳ Ｐゴシック" charset="0"/>
            </a:endParaRPr>
          </a:p>
          <a:p>
            <a:r>
              <a:rPr lang="en-US" dirty="0" smtClean="0"/>
              <a:t>Implement Phase 1 extensions and log your thoughts</a:t>
            </a:r>
          </a:p>
          <a:p>
            <a:pPr lvl="1"/>
            <a:r>
              <a:rPr lang="en-US" dirty="0" smtClean="0"/>
              <a:t>Fill a skill assessment survey</a:t>
            </a:r>
          </a:p>
          <a:p>
            <a:pPr lvl="1"/>
            <a:r>
              <a:rPr lang="en-US" dirty="0" smtClean="0"/>
              <a:t>Fill a pre-implementation questionnaire</a:t>
            </a:r>
          </a:p>
          <a:p>
            <a:pPr lvl="1"/>
            <a:r>
              <a:rPr lang="en-US" dirty="0" smtClean="0"/>
              <a:t>Fill a post-implementation questionnaire</a:t>
            </a:r>
          </a:p>
          <a:p>
            <a:r>
              <a:rPr lang="en-US" dirty="0" smtClean="0"/>
              <a:t>Implement Phase 2 extensions and log your thoughts</a:t>
            </a:r>
          </a:p>
          <a:p>
            <a:pPr marL="457200" lvl="2">
              <a:spcBef>
                <a:spcPts val="2000"/>
              </a:spcBef>
            </a:pPr>
            <a:r>
              <a:rPr lang="en-US" dirty="0"/>
              <a:t>Fill </a:t>
            </a:r>
            <a:r>
              <a:rPr lang="en-US" dirty="0" smtClean="0"/>
              <a:t>a post-implementation questionnaires</a:t>
            </a:r>
          </a:p>
          <a:p>
            <a:pPr marL="457200" lvl="2">
              <a:spcBef>
                <a:spcPts val="2000"/>
              </a:spcBef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995070" y="-1889"/>
            <a:ext cx="1469003" cy="352323"/>
            <a:chOff x="3948" y="0"/>
            <a:chExt cx="1469003" cy="352323"/>
          </a:xfrm>
        </p:grpSpPr>
        <p:sp>
          <p:nvSpPr>
            <p:cNvPr id="5" name="Chevron 4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 smtClean="0"/>
                <a:t>Process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610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853971"/>
            <a:ext cx="7556500" cy="4144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i="1" dirty="0" smtClean="0"/>
              <a:t>Eclipse</a:t>
            </a:r>
            <a:r>
              <a:rPr lang="en-US" dirty="0" smtClean="0"/>
              <a:t> and </a:t>
            </a:r>
            <a:r>
              <a:rPr lang="en-US" i="1" dirty="0"/>
              <a:t>A</a:t>
            </a:r>
            <a:r>
              <a:rPr lang="en-US" i="1" dirty="0" smtClean="0"/>
              <a:t>spectJ</a:t>
            </a:r>
            <a:r>
              <a:rPr lang="en-US" dirty="0" smtClean="0"/>
              <a:t> plugin</a:t>
            </a:r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995070" y="-1889"/>
            <a:ext cx="1469003" cy="352323"/>
            <a:chOff x="3948" y="0"/>
            <a:chExt cx="1469003" cy="352323"/>
          </a:xfrm>
        </p:grpSpPr>
        <p:sp>
          <p:nvSpPr>
            <p:cNvPr id="5" name="Chevron 4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 smtClean="0"/>
                <a:t>Process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08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Measuring Performance Extension</a:t>
            </a:r>
          </a:p>
          <a:p>
            <a:pPr lvl="1"/>
            <a:r>
              <a:rPr lang="en-US" i="1" dirty="0" err="1" smtClean="0"/>
              <a:t>Stats.java</a:t>
            </a:r>
            <a:endParaRPr lang="en-US" i="1" dirty="0" smtClean="0"/>
          </a:p>
          <a:p>
            <a:pPr lvl="1"/>
            <a:r>
              <a:rPr lang="en-US" i="1" dirty="0" err="1" smtClean="0"/>
              <a:t>Performance.java</a:t>
            </a:r>
            <a:endParaRPr lang="en-US" i="1" dirty="0" smtClean="0"/>
          </a:p>
          <a:p>
            <a:r>
              <a:rPr lang="en-US" dirty="0" smtClean="0"/>
              <a:t>Encryption Extension</a:t>
            </a:r>
          </a:p>
          <a:p>
            <a:pPr lvl="1"/>
            <a:r>
              <a:rPr lang="en-US" i="1" dirty="0" err="1" smtClean="0"/>
              <a:t>Encryption.java</a:t>
            </a:r>
            <a:endParaRPr lang="en-US" i="1" dirty="0" smtClean="0"/>
          </a:p>
          <a:p>
            <a:pPr lvl="1"/>
            <a:r>
              <a:rPr lang="en-US" i="1" dirty="0" err="1" smtClean="0"/>
              <a:t>KeyClient.java</a:t>
            </a:r>
            <a:endParaRPr lang="en-US" i="1" dirty="0" smtClean="0"/>
          </a:p>
          <a:p>
            <a:pPr lvl="1"/>
            <a:r>
              <a:rPr lang="en-US" i="1" dirty="0" err="1" smtClean="0"/>
              <a:t>KeyManager.java</a:t>
            </a:r>
            <a:endParaRPr lang="en-US" i="1" dirty="0" smtClean="0"/>
          </a:p>
          <a:p>
            <a:pPr lvl="1"/>
            <a:r>
              <a:rPr lang="en-US" dirty="0" smtClean="0"/>
              <a:t>Key’s related protocol messages</a:t>
            </a:r>
          </a:p>
          <a:p>
            <a:r>
              <a:rPr lang="en-US" dirty="0" smtClean="0"/>
              <a:t>Version Extension</a:t>
            </a:r>
          </a:p>
          <a:p>
            <a:pPr lvl="1"/>
            <a:r>
              <a:rPr lang="en-US" dirty="0" smtClean="0"/>
              <a:t>Version 0 protocol messages</a:t>
            </a:r>
          </a:p>
          <a:p>
            <a:pPr lvl="1"/>
            <a:r>
              <a:rPr lang="en-US" dirty="0" smtClean="0"/>
              <a:t>Version 1 protocol messages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95070" y="-1889"/>
            <a:ext cx="1469003" cy="352323"/>
            <a:chOff x="3948" y="0"/>
            <a:chExt cx="1469003" cy="352323"/>
          </a:xfrm>
        </p:grpSpPr>
        <p:sp>
          <p:nvSpPr>
            <p:cNvPr id="8" name="Chevron 7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 smtClean="0"/>
                <a:t>Process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051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ln>
            <a:solidFill>
              <a:srgbClr val="5078F6"/>
            </a:solidFill>
          </a:ln>
        </p:spPr>
        <p:txBody>
          <a:bodyPr/>
          <a:lstStyle/>
          <a:p>
            <a:r>
              <a:rPr lang="de-DE" dirty="0"/>
              <a:t>Anas </a:t>
            </a:r>
            <a:r>
              <a:rPr lang="de-DE" dirty="0" smtClean="0"/>
              <a:t>Alsobeh</a:t>
            </a:r>
          </a:p>
          <a:p>
            <a:r>
              <a:rPr lang="es-ES_tradnl" dirty="0">
                <a:solidFill>
                  <a:schemeClr val="tx1"/>
                </a:solidFill>
              </a:rPr>
              <a:t>Edison </a:t>
            </a:r>
            <a:r>
              <a:rPr lang="es-ES_tradnl" dirty="0" smtClean="0">
                <a:solidFill>
                  <a:schemeClr val="tx1"/>
                </a:solidFill>
              </a:rPr>
              <a:t>Lascano</a:t>
            </a:r>
          </a:p>
          <a:p>
            <a:r>
              <a:rPr lang="de-DE" dirty="0">
                <a:solidFill>
                  <a:schemeClr val="tx1"/>
                </a:solidFill>
              </a:rPr>
              <a:t>Tanwir Zaman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noFill/>
          <a:ln>
            <a:solidFill>
              <a:srgbClr val="5078F6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l-PL" dirty="0"/>
              <a:t>Amani Shatnawi</a:t>
            </a:r>
          </a:p>
          <a:p>
            <a:r>
              <a:rPr lang="hr-HR" dirty="0">
                <a:solidFill>
                  <a:srgbClr val="000000"/>
                </a:solidFill>
              </a:rPr>
              <a:t>Hao Kang</a:t>
            </a:r>
          </a:p>
          <a:p>
            <a:r>
              <a:rPr lang="en-US" dirty="0">
                <a:solidFill>
                  <a:srgbClr val="000000"/>
                </a:solidFill>
              </a:rPr>
              <a:t>Nawaf </a:t>
            </a:r>
            <a:r>
              <a:rPr lang="en-US" dirty="0" smtClean="0">
                <a:solidFill>
                  <a:srgbClr val="000000"/>
                </a:solidFill>
              </a:rPr>
              <a:t>Alsrehin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CommJ </a:t>
            </a:r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chemeClr val="accent3"/>
          </a:solidFill>
          <a:ln>
            <a:noFill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 smtClean="0"/>
              <a:t>AspectJ Group</a:t>
            </a:r>
            <a:endParaRPr lang="en-US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3995070" y="-1889"/>
            <a:ext cx="1469003" cy="352323"/>
            <a:chOff x="3948" y="0"/>
            <a:chExt cx="1469003" cy="352323"/>
          </a:xfrm>
        </p:grpSpPr>
        <p:sp>
          <p:nvSpPr>
            <p:cNvPr id="8" name="Chevron 7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 smtClean="0"/>
                <a:t>Process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02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Extended Quality Model (EQM)</a:t>
            </a:r>
            <a:endParaRPr lang="en-US" dirty="0">
              <a:latin typeface="Rockwel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403" y="0"/>
            <a:ext cx="1469003" cy="352323"/>
            <a:chOff x="3948" y="0"/>
            <a:chExt cx="1469003" cy="352323"/>
          </a:xfrm>
        </p:grpSpPr>
        <p:sp>
          <p:nvSpPr>
            <p:cNvPr id="8" name="Chevron 7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Model</a:t>
              </a:r>
              <a:endParaRPr 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443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45" y="484188"/>
            <a:ext cx="8453814" cy="1116012"/>
          </a:xfrm>
        </p:spPr>
        <p:txBody>
          <a:bodyPr/>
          <a:lstStyle/>
          <a:p>
            <a:r>
              <a:rPr lang="en-US" dirty="0" smtClean="0">
                <a:latin typeface="Rockwell" charset="0"/>
              </a:rPr>
              <a:t>EQM: Internal Attributes and Metrics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4713856"/>
              </p:ext>
            </p:extLst>
          </p:nvPr>
        </p:nvGraphicFramePr>
        <p:xfrm>
          <a:off x="230928" y="1970851"/>
          <a:ext cx="8762331" cy="4567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9403" y="0"/>
            <a:ext cx="1469003" cy="352323"/>
            <a:chOff x="3948" y="0"/>
            <a:chExt cx="1469003" cy="352323"/>
          </a:xfrm>
        </p:grpSpPr>
        <p:sp>
          <p:nvSpPr>
            <p:cNvPr id="9" name="Chevron 8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Model</a:t>
              </a:r>
              <a:endParaRPr 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212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Phase 1 Experiment Setup</a:t>
            </a:r>
            <a:endParaRPr lang="en-US" dirty="0">
              <a:latin typeface="Rockwel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799"/>
            <a:ext cx="5638800" cy="1770473"/>
          </a:xfrm>
        </p:spPr>
        <p:txBody>
          <a:bodyPr/>
          <a:lstStyle/>
          <a:p>
            <a:pPr marL="285750" indent="-285750">
              <a:buClrTx/>
              <a:buSzPct val="100000"/>
              <a:buFont typeface="Wingdings" charset="0"/>
              <a:buChar char="v"/>
            </a:pPr>
            <a:r>
              <a:rPr lang="en-US" dirty="0" smtClean="0">
                <a:latin typeface="Rockwell" charset="0"/>
              </a:rPr>
              <a:t>Objective is to measure:</a:t>
            </a:r>
          </a:p>
          <a:p>
            <a:pPr marL="742950" lvl="1" indent="-285750">
              <a:buClrTx/>
              <a:buSzPct val="100000"/>
              <a:buFont typeface="Wingdings" charset="0"/>
              <a:buChar char="v"/>
            </a:pPr>
            <a:r>
              <a:rPr lang="en-US" sz="1600" dirty="0" smtClean="0">
                <a:latin typeface="Rockwell" charset="0"/>
              </a:rPr>
              <a:t>Software </a:t>
            </a:r>
            <a:r>
              <a:rPr lang="en-US" sz="1600" dirty="0">
                <a:latin typeface="Rockwell" charset="0"/>
              </a:rPr>
              <a:t>Engineering design principles such as Separation of Concerns, Coupling, Cohesion, Size and </a:t>
            </a:r>
            <a:r>
              <a:rPr lang="en-US" sz="1600" dirty="0" smtClean="0">
                <a:latin typeface="Rockwell" charset="0"/>
              </a:rPr>
              <a:t>Complexity</a:t>
            </a:r>
          </a:p>
          <a:p>
            <a:pPr marL="742950" lvl="1" indent="-285750">
              <a:buClrTx/>
              <a:buSzPct val="100000"/>
              <a:buFont typeface="Wingdings" charset="0"/>
              <a:buChar char="v"/>
            </a:pPr>
            <a:r>
              <a:rPr lang="en-US" sz="1600" dirty="0" smtClean="0">
                <a:latin typeface="Rockwell" charset="0"/>
              </a:rPr>
              <a:t>Software </a:t>
            </a:r>
            <a:r>
              <a:rPr lang="en-US" sz="1600" dirty="0">
                <a:latin typeface="Rockwell" charset="0"/>
              </a:rPr>
              <a:t>Reuse</a:t>
            </a:r>
          </a:p>
          <a:p>
            <a:pPr marL="285750" indent="-285750">
              <a:buClrTx/>
              <a:buSzPct val="100000"/>
              <a:buFont typeface="Wingdings" charset="0"/>
              <a:buChar char="v"/>
            </a:pPr>
            <a:endParaRPr lang="en-US" dirty="0">
              <a:latin typeface="Rockwel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2740" y="0"/>
            <a:ext cx="1469003" cy="352323"/>
            <a:chOff x="3948" y="0"/>
            <a:chExt cx="1469003" cy="352323"/>
          </a:xfrm>
        </p:grpSpPr>
        <p:sp>
          <p:nvSpPr>
            <p:cNvPr id="6" name="Chevron 5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Experiment Phase 1</a:t>
              </a:r>
              <a:endParaRPr 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624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913626" y="2480904"/>
            <a:ext cx="2963332" cy="421121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60808" y="5240564"/>
            <a:ext cx="8674823" cy="362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Shapes and Representations</a:t>
            </a:r>
            <a:endParaRPr lang="en-US" dirty="0">
              <a:latin typeface="Rockwel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1181" y="3337790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Extension Part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5375551" y="3916141"/>
            <a:ext cx="0" cy="858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Pentagon 55"/>
          <p:cNvSpPr/>
          <p:nvPr/>
        </p:nvSpPr>
        <p:spPr>
          <a:xfrm>
            <a:off x="278504" y="5246924"/>
            <a:ext cx="3441779" cy="379200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Implementation Methodology</a:t>
            </a:r>
            <a:endParaRPr lang="en-US" sz="1600" dirty="0"/>
          </a:p>
        </p:txBody>
      </p:sp>
      <p:sp>
        <p:nvSpPr>
          <p:cNvPr id="6" name="Hexagon 5"/>
          <p:cNvSpPr/>
          <p:nvPr/>
        </p:nvSpPr>
        <p:spPr>
          <a:xfrm>
            <a:off x="4383779" y="4774958"/>
            <a:ext cx="1844066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111181" y="3033619"/>
            <a:ext cx="2528740" cy="2679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/>
              <a:t>Change in the extension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37866" y="6123241"/>
            <a:ext cx="1155974" cy="3675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/>
              <a:t>Change in the application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352740" y="0"/>
            <a:ext cx="1469003" cy="352323"/>
            <a:chOff x="3948" y="0"/>
            <a:chExt cx="1469003" cy="352323"/>
          </a:xfrm>
        </p:grpSpPr>
        <p:sp>
          <p:nvSpPr>
            <p:cNvPr id="15" name="Chevron 14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1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43112" y="3645187"/>
            <a:ext cx="8674823" cy="362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43112" y="4008074"/>
            <a:ext cx="8674823" cy="362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6" name="Title 1"/>
          <p:cNvSpPr>
            <a:spLocks noGrp="1"/>
          </p:cNvSpPr>
          <p:nvPr>
            <p:ph type="title"/>
          </p:nvPr>
        </p:nvSpPr>
        <p:spPr>
          <a:xfrm>
            <a:off x="498474" y="492382"/>
            <a:ext cx="8419461" cy="1116012"/>
          </a:xfrm>
        </p:spPr>
        <p:txBody>
          <a:bodyPr/>
          <a:lstStyle/>
          <a:p>
            <a:r>
              <a:rPr lang="en-US" dirty="0" smtClean="0">
                <a:latin typeface="Rockwell" charset="0"/>
              </a:rPr>
              <a:t>Measure Quality Metrics (</a:t>
            </a:r>
            <a:r>
              <a:rPr lang="en-US" dirty="0">
                <a:latin typeface="Rockwell" charset="0"/>
              </a:rPr>
              <a:t>6</a:t>
            </a:r>
            <a:r>
              <a:rPr lang="en-US" dirty="0" smtClean="0">
                <a:latin typeface="Rockwell" charset="0"/>
              </a:rPr>
              <a:t> </a:t>
            </a:r>
            <a:r>
              <a:rPr lang="en-US" dirty="0">
                <a:latin typeface="Rockwell" charset="0"/>
              </a:rPr>
              <a:t>programs)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769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Performance Measure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2857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Version Control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2838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Encryption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22463" y="2551113"/>
            <a:ext cx="39687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359275" y="2551113"/>
            <a:ext cx="277813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491288" y="2551113"/>
            <a:ext cx="901700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Pentagon 55"/>
          <p:cNvSpPr/>
          <p:nvPr/>
        </p:nvSpPr>
        <p:spPr>
          <a:xfrm>
            <a:off x="260809" y="3651547"/>
            <a:ext cx="997888" cy="379200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AoP</a:t>
            </a:r>
          </a:p>
        </p:txBody>
      </p:sp>
      <p:sp>
        <p:nvSpPr>
          <p:cNvPr id="57" name="Pentagon 56"/>
          <p:cNvSpPr/>
          <p:nvPr/>
        </p:nvSpPr>
        <p:spPr>
          <a:xfrm>
            <a:off x="253191" y="4008074"/>
            <a:ext cx="997888" cy="379200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CommJ</a:t>
            </a:r>
          </a:p>
        </p:txBody>
      </p:sp>
      <p:sp>
        <p:nvSpPr>
          <p:cNvPr id="24623" name="Content Placeholder 2"/>
          <p:cNvSpPr>
            <a:spLocks noGrp="1"/>
          </p:cNvSpPr>
          <p:nvPr>
            <p:ph idx="1"/>
          </p:nvPr>
        </p:nvSpPr>
        <p:spPr>
          <a:xfrm>
            <a:off x="858838" y="4891262"/>
            <a:ext cx="7556500" cy="183684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1200" dirty="0">
                <a:latin typeface="Rockwell" charset="0"/>
              </a:rPr>
              <a:t>This activity will measure </a:t>
            </a:r>
            <a:r>
              <a:rPr lang="en-US" sz="1200" dirty="0" smtClean="0">
                <a:latin typeface="Rockwell" charset="0"/>
              </a:rPr>
              <a:t>software quality metrics</a:t>
            </a:r>
          </a:p>
          <a:p>
            <a:pPr eaLnBrk="1" hangingPunct="1"/>
            <a:r>
              <a:rPr lang="en-US" sz="1200" dirty="0" smtClean="0">
                <a:latin typeface="Rockwell" charset="0"/>
              </a:rPr>
              <a:t>Each </a:t>
            </a:r>
            <a:r>
              <a:rPr lang="en-US" sz="1200" dirty="0">
                <a:latin typeface="Rockwell" charset="0"/>
              </a:rPr>
              <a:t>participant </a:t>
            </a:r>
            <a:r>
              <a:rPr lang="en-US" sz="1200" dirty="0" smtClean="0">
                <a:latin typeface="Rockwell" charset="0"/>
              </a:rPr>
              <a:t>will implement one set of requirements for a given application</a:t>
            </a:r>
          </a:p>
          <a:p>
            <a:pPr eaLnBrk="1" hangingPunct="1"/>
            <a:r>
              <a:rPr lang="en-US" sz="1200" dirty="0">
                <a:latin typeface="Rockwell" charset="0"/>
              </a:rPr>
              <a:t>Approach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Calculate EQM metrics for the whole program and the extension part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Ask the participants to fill pre &amp; post implementation questionnaire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Ask the participants to maintain a journal to record their observations during implementations</a:t>
            </a:r>
          </a:p>
          <a:p>
            <a:pPr eaLnBrk="1" hangingPunct="1"/>
            <a:endParaRPr lang="en-US" sz="1200" dirty="0" smtClean="0">
              <a:latin typeface="Rockwell" charset="0"/>
            </a:endParaRPr>
          </a:p>
        </p:txBody>
      </p:sp>
      <p:sp>
        <p:nvSpPr>
          <p:cNvPr id="6" name="Hexagon 5"/>
          <p:cNvSpPr/>
          <p:nvPr/>
        </p:nvSpPr>
        <p:spPr>
          <a:xfrm>
            <a:off x="1213341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ED-Calc</a:t>
            </a:r>
            <a:r>
              <a:rPr lang="en-US" dirty="0" smtClean="0"/>
              <a:t>.</a:t>
            </a:r>
          </a:p>
        </p:txBody>
      </p:sp>
      <p:sp>
        <p:nvSpPr>
          <p:cNvPr id="7" name="Hexagon 6"/>
          <p:cNvSpPr/>
          <p:nvPr/>
        </p:nvSpPr>
        <p:spPr>
          <a:xfrm>
            <a:off x="3361517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FTP</a:t>
            </a:r>
          </a:p>
        </p:txBody>
      </p:sp>
      <p:sp>
        <p:nvSpPr>
          <p:cNvPr id="8" name="Hexagon 7"/>
          <p:cNvSpPr/>
          <p:nvPr/>
        </p:nvSpPr>
        <p:spPr>
          <a:xfrm>
            <a:off x="5663464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Weather </a:t>
            </a:r>
            <a:r>
              <a:rPr lang="en-US" dirty="0" smtClean="0"/>
              <a:t>Station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352740" y="0"/>
            <a:ext cx="1469003" cy="352323"/>
            <a:chOff x="3948" y="0"/>
            <a:chExt cx="1469003" cy="352323"/>
          </a:xfrm>
        </p:grpSpPr>
        <p:sp>
          <p:nvSpPr>
            <p:cNvPr id="19" name="Chevron 18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248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43112" y="3645187"/>
            <a:ext cx="8674823" cy="362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43112" y="4008074"/>
            <a:ext cx="8674823" cy="362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Measure Reuse (</a:t>
            </a:r>
            <a:r>
              <a:rPr lang="en-US" dirty="0">
                <a:latin typeface="Rockwell" charset="0"/>
              </a:rPr>
              <a:t>6</a:t>
            </a:r>
            <a:r>
              <a:rPr lang="en-US" dirty="0" smtClean="0">
                <a:latin typeface="Rockwell" charset="0"/>
              </a:rPr>
              <a:t> </a:t>
            </a:r>
            <a:r>
              <a:rPr lang="en-US" dirty="0">
                <a:latin typeface="Rockwell" charset="0"/>
              </a:rPr>
              <a:t>programs)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769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Performance Measure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2857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Version Control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2838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Encryption</a:t>
            </a:r>
          </a:p>
        </p:txBody>
      </p:sp>
      <p:sp>
        <p:nvSpPr>
          <p:cNvPr id="56" name="Pentagon 55"/>
          <p:cNvSpPr/>
          <p:nvPr/>
        </p:nvSpPr>
        <p:spPr>
          <a:xfrm>
            <a:off x="260809" y="3651547"/>
            <a:ext cx="997888" cy="379200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AoP</a:t>
            </a:r>
          </a:p>
        </p:txBody>
      </p:sp>
      <p:sp>
        <p:nvSpPr>
          <p:cNvPr id="57" name="Pentagon 56"/>
          <p:cNvSpPr/>
          <p:nvPr/>
        </p:nvSpPr>
        <p:spPr>
          <a:xfrm>
            <a:off x="253191" y="4008074"/>
            <a:ext cx="997888" cy="379200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CommJ</a:t>
            </a:r>
          </a:p>
        </p:txBody>
      </p:sp>
      <p:sp>
        <p:nvSpPr>
          <p:cNvPr id="6" name="Hexagon 5"/>
          <p:cNvSpPr/>
          <p:nvPr/>
        </p:nvSpPr>
        <p:spPr>
          <a:xfrm>
            <a:off x="1213341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ED-Calc</a:t>
            </a:r>
            <a:r>
              <a:rPr lang="en-US" dirty="0" smtClean="0"/>
              <a:t>.</a:t>
            </a:r>
          </a:p>
        </p:txBody>
      </p:sp>
      <p:sp>
        <p:nvSpPr>
          <p:cNvPr id="7" name="Hexagon 6"/>
          <p:cNvSpPr/>
          <p:nvPr/>
        </p:nvSpPr>
        <p:spPr>
          <a:xfrm>
            <a:off x="3361517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FTP</a:t>
            </a:r>
          </a:p>
        </p:txBody>
      </p:sp>
      <p:sp>
        <p:nvSpPr>
          <p:cNvPr id="8" name="Hexagon 7"/>
          <p:cNvSpPr/>
          <p:nvPr/>
        </p:nvSpPr>
        <p:spPr>
          <a:xfrm>
            <a:off x="5663464" y="3379387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Weather </a:t>
            </a:r>
            <a:r>
              <a:rPr lang="en-US" dirty="0" smtClean="0"/>
              <a:t>Station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074863" y="2551113"/>
            <a:ext cx="5318125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22463" y="2551113"/>
            <a:ext cx="2436812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37088" y="2551113"/>
            <a:ext cx="1951037" cy="82867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858838" y="4892942"/>
            <a:ext cx="7556500" cy="191425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1200" dirty="0">
                <a:latin typeface="Rockwell" charset="0"/>
              </a:rPr>
              <a:t>This activity will measure software </a:t>
            </a:r>
            <a:r>
              <a:rPr lang="en-US" sz="1200" dirty="0" smtClean="0">
                <a:latin typeface="Rockwell" charset="0"/>
              </a:rPr>
              <a:t>reuse</a:t>
            </a:r>
          </a:p>
          <a:p>
            <a:pPr eaLnBrk="1" hangingPunct="1"/>
            <a:r>
              <a:rPr lang="en-US" sz="1200" dirty="0" smtClean="0">
                <a:latin typeface="Rockwell" charset="0"/>
              </a:rPr>
              <a:t>Each participant will be asked to reuse his previous implementation to another application</a:t>
            </a:r>
          </a:p>
          <a:p>
            <a:pPr eaLnBrk="1" hangingPunct="1"/>
            <a:r>
              <a:rPr lang="en-US" sz="1200" dirty="0">
                <a:latin typeface="Rockwell" charset="0"/>
              </a:rPr>
              <a:t>Approach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Calculate EQM metrics for the whole program and the extension part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Ask the participants to fill pre &amp; post implementation questionnaire</a:t>
            </a:r>
          </a:p>
          <a:p>
            <a:pPr lvl="1" eaLnBrk="1" hangingPunct="1"/>
            <a:r>
              <a:rPr lang="en-US" sz="1200" dirty="0">
                <a:latin typeface="Rockwell" charset="0"/>
              </a:rPr>
              <a:t>Ask the participants to maintain a journal to record their observations during implementations</a:t>
            </a:r>
          </a:p>
          <a:p>
            <a:pPr eaLnBrk="1" hangingPunct="1"/>
            <a:endParaRPr lang="en-US" sz="1200" dirty="0" smtClean="0">
              <a:latin typeface="Rockwell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52740" y="0"/>
            <a:ext cx="1469003" cy="352323"/>
            <a:chOff x="3948" y="0"/>
            <a:chExt cx="1469003" cy="352323"/>
          </a:xfrm>
        </p:grpSpPr>
        <p:sp>
          <p:nvSpPr>
            <p:cNvPr id="19" name="Chevron 18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210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Phase 2 Experiment Setup</a:t>
            </a:r>
            <a:endParaRPr lang="en-US" dirty="0">
              <a:latin typeface="Rockwel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8"/>
          </a:xfrm>
        </p:spPr>
        <p:txBody>
          <a:bodyPr/>
          <a:lstStyle/>
          <a:p>
            <a:pPr marL="285750" indent="-285750">
              <a:buClrTx/>
              <a:buSzPct val="100000"/>
              <a:buFont typeface="Wingdings" charset="0"/>
              <a:buChar char="v"/>
            </a:pPr>
            <a:r>
              <a:rPr lang="en-US" dirty="0" smtClean="0">
                <a:latin typeface="Rockwell" charset="0"/>
              </a:rPr>
              <a:t>Objective is to measure the change in programs</a:t>
            </a:r>
            <a:endParaRPr lang="en-US" dirty="0">
              <a:latin typeface="Rockwel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86550" y="0"/>
            <a:ext cx="1469003" cy="352323"/>
            <a:chOff x="3948" y="0"/>
            <a:chExt cx="1469003" cy="352323"/>
          </a:xfrm>
        </p:grpSpPr>
        <p:sp>
          <p:nvSpPr>
            <p:cNvPr id="6" name="Chevron 5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</a:t>
              </a:r>
              <a:r>
                <a:rPr lang="en-US" sz="1100" dirty="0" smtClean="0"/>
                <a:t>2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04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43112" y="3407651"/>
            <a:ext cx="8674823" cy="362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43112" y="3770538"/>
            <a:ext cx="8674823" cy="362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6" name="Title 1"/>
          <p:cNvSpPr>
            <a:spLocks noGrp="1"/>
          </p:cNvSpPr>
          <p:nvPr>
            <p:ph type="title"/>
          </p:nvPr>
        </p:nvSpPr>
        <p:spPr>
          <a:xfrm>
            <a:off x="539445" y="484188"/>
            <a:ext cx="8378490" cy="1116012"/>
          </a:xfrm>
        </p:spPr>
        <p:txBody>
          <a:bodyPr/>
          <a:lstStyle/>
          <a:p>
            <a:r>
              <a:rPr lang="en-US" dirty="0" smtClean="0">
                <a:latin typeface="Rockwell" charset="0"/>
              </a:rPr>
              <a:t>Measure Change (6 </a:t>
            </a:r>
            <a:r>
              <a:rPr lang="en-US" dirty="0">
                <a:latin typeface="Rockwell" charset="0"/>
              </a:rPr>
              <a:t>programs)</a:t>
            </a:r>
          </a:p>
        </p:txBody>
      </p:sp>
      <p:sp>
        <p:nvSpPr>
          <p:cNvPr id="56" name="Pentagon 55"/>
          <p:cNvSpPr/>
          <p:nvPr/>
        </p:nvSpPr>
        <p:spPr>
          <a:xfrm>
            <a:off x="260809" y="3414011"/>
            <a:ext cx="997888" cy="379200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AoP</a:t>
            </a:r>
          </a:p>
        </p:txBody>
      </p:sp>
      <p:sp>
        <p:nvSpPr>
          <p:cNvPr id="57" name="Pentagon 56"/>
          <p:cNvSpPr/>
          <p:nvPr/>
        </p:nvSpPr>
        <p:spPr>
          <a:xfrm>
            <a:off x="253191" y="3770538"/>
            <a:ext cx="997888" cy="379200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CommJ</a:t>
            </a:r>
          </a:p>
        </p:txBody>
      </p:sp>
      <p:sp>
        <p:nvSpPr>
          <p:cNvPr id="24623" name="Content Placeholder 2"/>
          <p:cNvSpPr>
            <a:spLocks noGrp="1"/>
          </p:cNvSpPr>
          <p:nvPr>
            <p:ph idx="1"/>
          </p:nvPr>
        </p:nvSpPr>
        <p:spPr>
          <a:xfrm>
            <a:off x="858838" y="5027468"/>
            <a:ext cx="7556500" cy="171518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1000" dirty="0">
                <a:latin typeface="Rockwell" charset="0"/>
              </a:rPr>
              <a:t>Objective</a:t>
            </a:r>
          </a:p>
          <a:p>
            <a:pPr lvl="1" eaLnBrk="1" hangingPunct="1">
              <a:defRPr/>
            </a:pPr>
            <a:r>
              <a:rPr lang="en-US" sz="1000" dirty="0" smtClean="0">
                <a:latin typeface="Rockwell" charset="0"/>
              </a:rPr>
              <a:t>Measure maintenance of the extension and application on each other</a:t>
            </a:r>
            <a:endParaRPr lang="en-US" sz="1000" dirty="0">
              <a:latin typeface="Rockwell" charset="0"/>
            </a:endParaRPr>
          </a:p>
          <a:p>
            <a:pPr eaLnBrk="1" hangingPunct="1">
              <a:defRPr/>
            </a:pPr>
            <a:r>
              <a:rPr lang="en-US" sz="1000" dirty="0">
                <a:latin typeface="Rockwell" charset="0"/>
              </a:rPr>
              <a:t>Approach</a:t>
            </a:r>
          </a:p>
          <a:p>
            <a:pPr lvl="1" eaLnBrk="1" hangingPunct="1"/>
            <a:r>
              <a:rPr lang="en-US" sz="1000" dirty="0">
                <a:latin typeface="Rockwell" charset="0"/>
              </a:rPr>
              <a:t>Calculate EQM metrics for </a:t>
            </a:r>
            <a:r>
              <a:rPr lang="en-US" sz="1000" dirty="0" smtClean="0">
                <a:latin typeface="Rockwell" charset="0"/>
              </a:rPr>
              <a:t>the whole </a:t>
            </a:r>
            <a:r>
              <a:rPr lang="en-US" sz="1000" dirty="0">
                <a:latin typeface="Rockwell" charset="0"/>
              </a:rPr>
              <a:t>program and extension part</a:t>
            </a:r>
          </a:p>
          <a:p>
            <a:pPr lvl="1" eaLnBrk="1" hangingPunct="1"/>
            <a:r>
              <a:rPr lang="en-US" sz="1000" dirty="0" smtClean="0">
                <a:latin typeface="Rockwell" charset="0"/>
              </a:rPr>
              <a:t>Participant will maintain </a:t>
            </a:r>
            <a:r>
              <a:rPr lang="en-US" sz="1000" dirty="0">
                <a:latin typeface="Rockwell" charset="0"/>
              </a:rPr>
              <a:t>a journal to record his observations during the implementation</a:t>
            </a:r>
          </a:p>
          <a:p>
            <a:pPr lvl="1" eaLnBrk="1" hangingPunct="1"/>
            <a:r>
              <a:rPr lang="en-US" sz="1000" dirty="0" smtClean="0">
                <a:latin typeface="Rockwell" charset="0"/>
              </a:rPr>
              <a:t>Fill </a:t>
            </a:r>
            <a:r>
              <a:rPr lang="en-US" sz="1000" dirty="0">
                <a:latin typeface="Rockwell" charset="0"/>
              </a:rPr>
              <a:t>the </a:t>
            </a:r>
            <a:r>
              <a:rPr lang="en-US" sz="1000" dirty="0" smtClean="0">
                <a:latin typeface="Rockwell" charset="0"/>
              </a:rPr>
              <a:t>pre and post implementation questionnaire</a:t>
            </a:r>
          </a:p>
          <a:p>
            <a:pPr lvl="1" eaLnBrk="1" hangingPunct="1"/>
            <a:r>
              <a:rPr lang="en-US" sz="1000" dirty="0" smtClean="0">
                <a:latin typeface="Rockwell" charset="0"/>
              </a:rPr>
              <a:t>Count the number of changes using </a:t>
            </a:r>
            <a:r>
              <a:rPr lang="en-US" sz="1000" i="1" dirty="0" smtClean="0">
                <a:latin typeface="Rockwell" charset="0"/>
              </a:rPr>
              <a:t>SVN Diff </a:t>
            </a:r>
            <a:r>
              <a:rPr lang="en-US" sz="1000" dirty="0" smtClean="0">
                <a:latin typeface="Rockwell" charset="0"/>
              </a:rPr>
              <a:t>feature</a:t>
            </a:r>
          </a:p>
          <a:p>
            <a:pPr marL="228600" lvl="1" indent="0" eaLnBrk="1" hangingPunct="1">
              <a:buNone/>
            </a:pPr>
            <a:endParaRPr lang="en-US" sz="1200" dirty="0" smtClean="0">
              <a:latin typeface="Rockwell" charset="0"/>
            </a:endParaRPr>
          </a:p>
        </p:txBody>
      </p:sp>
      <p:sp>
        <p:nvSpPr>
          <p:cNvPr id="6" name="Hexagon 5"/>
          <p:cNvSpPr/>
          <p:nvPr/>
        </p:nvSpPr>
        <p:spPr>
          <a:xfrm>
            <a:off x="1213341" y="3141851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ED-</a:t>
            </a:r>
            <a:r>
              <a:rPr lang="en-US" dirty="0" smtClean="0"/>
              <a:t>Calc.</a:t>
            </a:r>
          </a:p>
        </p:txBody>
      </p:sp>
      <p:sp>
        <p:nvSpPr>
          <p:cNvPr id="7" name="Hexagon 6"/>
          <p:cNvSpPr/>
          <p:nvPr/>
        </p:nvSpPr>
        <p:spPr>
          <a:xfrm>
            <a:off x="3361517" y="3141851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FTP</a:t>
            </a:r>
          </a:p>
        </p:txBody>
      </p:sp>
      <p:sp>
        <p:nvSpPr>
          <p:cNvPr id="8" name="Hexagon 7"/>
          <p:cNvSpPr/>
          <p:nvPr/>
        </p:nvSpPr>
        <p:spPr>
          <a:xfrm>
            <a:off x="5663464" y="3141851"/>
            <a:ext cx="1768983" cy="134948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Weather Station</a:t>
            </a:r>
          </a:p>
        </p:txBody>
      </p:sp>
      <p:cxnSp>
        <p:nvCxnSpPr>
          <p:cNvPr id="24" name="Straight Arrow Connector 23"/>
          <p:cNvCxnSpPr>
            <a:stCxn id="21" idx="2"/>
          </p:cNvCxnSpPr>
          <p:nvPr/>
        </p:nvCxnSpPr>
        <p:spPr>
          <a:xfrm>
            <a:off x="1922069" y="2551550"/>
            <a:ext cx="252572" cy="59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</p:cNvCxnSpPr>
          <p:nvPr/>
        </p:nvCxnSpPr>
        <p:spPr>
          <a:xfrm flipH="1">
            <a:off x="4294459" y="2551550"/>
            <a:ext cx="342768" cy="59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2"/>
          </p:cNvCxnSpPr>
          <p:nvPr/>
        </p:nvCxnSpPr>
        <p:spPr>
          <a:xfrm flipH="1">
            <a:off x="6587883" y="2551550"/>
            <a:ext cx="804876" cy="59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7699" y="1659232"/>
            <a:ext cx="2528740" cy="2679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/>
              <a:t>Server-side performance stats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769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Performance </a:t>
            </a:r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372857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Version </a:t>
            </a:r>
            <a:r>
              <a:rPr lang="en-US" dirty="0" smtClean="0"/>
              <a:t>Control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28389" y="1973199"/>
            <a:ext cx="2528739" cy="5783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Encryption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72857" y="1683027"/>
            <a:ext cx="2528740" cy="2679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/>
              <a:t>Application info inside Message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28389" y="1685773"/>
            <a:ext cx="2528740" cy="2679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Key-Exchange using Channels</a:t>
            </a:r>
            <a:endParaRPr lang="en-US" sz="10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1481771" y="4500472"/>
            <a:ext cx="1213689" cy="5361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buFont typeface="Arial"/>
              <a:buChar char="•"/>
              <a:defRPr/>
            </a:pPr>
            <a:r>
              <a:rPr lang="en-US" sz="1000" dirty="0" smtClean="0"/>
              <a:t>UDP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sz="1000" dirty="0" smtClean="0"/>
              <a:t>Message ID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74728" y="4500473"/>
            <a:ext cx="1363032" cy="5361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buFont typeface="Arial"/>
              <a:buChar char="•"/>
              <a:defRPr/>
            </a:pPr>
            <a:r>
              <a:rPr lang="en-US" sz="1000" dirty="0" smtClean="0"/>
              <a:t>No Ack Message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30395" y="4490313"/>
            <a:ext cx="1262885" cy="5361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buFont typeface="Arial"/>
              <a:buChar char="•"/>
              <a:defRPr/>
            </a:pPr>
            <a:r>
              <a:rPr lang="en-US" sz="1000" dirty="0" smtClean="0"/>
              <a:t>STOP, PAUSE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686550" y="0"/>
            <a:ext cx="1469003" cy="352323"/>
            <a:chOff x="3948" y="0"/>
            <a:chExt cx="1469003" cy="352323"/>
          </a:xfrm>
        </p:grpSpPr>
        <p:sp>
          <p:nvSpPr>
            <p:cNvPr id="34" name="Chevron 33"/>
            <p:cNvSpPr/>
            <p:nvPr/>
          </p:nvSpPr>
          <p:spPr>
            <a:xfrm>
              <a:off x="3948" y="0"/>
              <a:ext cx="1469003" cy="352323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Chevron 4"/>
            <p:cNvSpPr/>
            <p:nvPr/>
          </p:nvSpPr>
          <p:spPr>
            <a:xfrm>
              <a:off x="180110" y="0"/>
              <a:ext cx="1116680" cy="352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100" dirty="0"/>
                <a:t>Experiment Phase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25177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7050</TotalTime>
  <Words>683</Words>
  <Application>Microsoft Macintosh PowerPoint</Application>
  <PresentationFormat>On-screen Show (4:3)</PresentationFormat>
  <Paragraphs>169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Advantage</vt:lpstr>
      <vt:lpstr>1_Advantage</vt:lpstr>
      <vt:lpstr>Investigation into the Benefits of weaving aspects into Inter-process Communications (IPC)</vt:lpstr>
      <vt:lpstr>Extended Quality Model (EQM)</vt:lpstr>
      <vt:lpstr>EQM: Internal Attributes and Metrics</vt:lpstr>
      <vt:lpstr>Phase 1 Experiment Setup</vt:lpstr>
      <vt:lpstr>Shapes and Representations</vt:lpstr>
      <vt:lpstr>Measure Quality Metrics (6 programs)</vt:lpstr>
      <vt:lpstr>Measure Reuse (6 programs)</vt:lpstr>
      <vt:lpstr>Phase 2 Experiment Setup</vt:lpstr>
      <vt:lpstr>Measure Change (6 programs)</vt:lpstr>
      <vt:lpstr>Experiment Process In General</vt:lpstr>
      <vt:lpstr>Experiment Process</vt:lpstr>
      <vt:lpstr>Environment Configuration</vt:lpstr>
      <vt:lpstr>Helping Files</vt:lpstr>
      <vt:lpstr>Phase 1 Group Members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Modularization</dc:title>
  <dc:creator>Ali Raza</dc:creator>
  <cp:lastModifiedBy>Ali Raza</cp:lastModifiedBy>
  <cp:revision>354</cp:revision>
  <dcterms:created xsi:type="dcterms:W3CDTF">2013-11-04T04:11:00Z</dcterms:created>
  <dcterms:modified xsi:type="dcterms:W3CDTF">2013-11-22T00:34:03Z</dcterms:modified>
</cp:coreProperties>
</file>