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8" r:id="rId7"/>
    <p:sldId id="270" r:id="rId8"/>
    <p:sldId id="271" r:id="rId9"/>
    <p:sldId id="272" r:id="rId10"/>
    <p:sldId id="273" r:id="rId11"/>
    <p:sldId id="266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8" autoAdjust="0"/>
  </p:normalViewPr>
  <p:slideViewPr>
    <p:cSldViewPr snapToGrid="0" snapToObjects="1">
      <p:cViewPr varScale="1">
        <p:scale>
          <a:sx n="143" d="100"/>
          <a:sy n="143" d="100"/>
        </p:scale>
        <p:origin x="-104" y="-1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Java NIO channels </a:t>
            </a:r>
            <a:br>
              <a:rPr lang="en-US" i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6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 Channels :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38" y="1713409"/>
            <a:ext cx="5524500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38" y="2228189"/>
            <a:ext cx="6057900" cy="133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38" y="3762650"/>
            <a:ext cx="7415289" cy="733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38" y="4593922"/>
            <a:ext cx="5461000" cy="711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338" y="5459615"/>
            <a:ext cx="5306986" cy="1398385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276890" y="4611810"/>
            <a:ext cx="3561632" cy="446107"/>
          </a:xfrm>
          <a:prstGeom prst="wedgeRectCallout">
            <a:avLst>
              <a:gd name="adj1" fmla="val -72432"/>
              <a:gd name="adj2" fmla="val 203080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Server accepted a client channel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825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 Channels : Server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27" y="1855201"/>
            <a:ext cx="4838700" cy="965200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6171278" y="806087"/>
            <a:ext cx="2468510" cy="446107"/>
          </a:xfrm>
          <a:prstGeom prst="wedgeRectCallout">
            <a:avLst>
              <a:gd name="adj1" fmla="val -78879"/>
              <a:gd name="adj2" fmla="val 175011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Channel is now reading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999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Setup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to:</a:t>
            </a:r>
          </a:p>
          <a:p>
            <a:pPr lvl="1"/>
            <a:r>
              <a:rPr lang="en-US" dirty="0" smtClean="0"/>
              <a:t>Import a project</a:t>
            </a:r>
          </a:p>
          <a:p>
            <a:pPr lvl="1"/>
            <a:r>
              <a:rPr lang="en-US" dirty="0" smtClean="0"/>
              <a:t>Create an </a:t>
            </a:r>
            <a:r>
              <a:rPr lang="en-US" dirty="0"/>
              <a:t>A</a:t>
            </a:r>
            <a:r>
              <a:rPr lang="en-US" dirty="0" smtClean="0"/>
              <a:t>spectJ project</a:t>
            </a:r>
          </a:p>
          <a:p>
            <a:pPr lvl="1"/>
            <a:r>
              <a:rPr lang="en-US" dirty="0" smtClean="0"/>
              <a:t>Link CommJ with sample application</a:t>
            </a:r>
          </a:p>
          <a:p>
            <a:pPr lvl="1"/>
            <a:r>
              <a:rPr lang="en-US" dirty="0" smtClean="0"/>
              <a:t>Setting up log4j log properties</a:t>
            </a:r>
          </a:p>
          <a:p>
            <a:pPr lvl="2"/>
            <a:r>
              <a:rPr lang="en-US" dirty="0" smtClean="0"/>
              <a:t>How to enable/disable logs</a:t>
            </a:r>
          </a:p>
          <a:p>
            <a:pPr lvl="1"/>
            <a:r>
              <a:rPr lang="en-US" dirty="0" smtClean="0"/>
              <a:t>Debug aspects</a:t>
            </a:r>
          </a:p>
          <a:p>
            <a:r>
              <a:rPr lang="en-US" dirty="0" smtClean="0"/>
              <a:t>utilities package contains:</a:t>
            </a:r>
          </a:p>
          <a:p>
            <a:pPr lvl="1"/>
            <a:r>
              <a:rPr lang="en-US" dirty="0" smtClean="0"/>
              <a:t>Message class</a:t>
            </a:r>
          </a:p>
          <a:p>
            <a:pPr lvl="1"/>
            <a:r>
              <a:rPr lang="en-US" dirty="0" smtClean="0"/>
              <a:t>Encoder class</a:t>
            </a:r>
          </a:p>
          <a:p>
            <a:pPr lvl="1"/>
            <a:r>
              <a:rPr lang="en-US" dirty="0" smtClean="0"/>
              <a:t>All application protocol message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Delete </a:t>
            </a:r>
            <a:r>
              <a:rPr lang="en-US" i="1" dirty="0" smtClean="0">
                <a:solidFill>
                  <a:srgbClr val="FF0000"/>
                </a:solidFill>
              </a:rPr>
              <a:t>Message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Encoder</a:t>
            </a:r>
            <a:r>
              <a:rPr lang="en-US" dirty="0" smtClean="0">
                <a:solidFill>
                  <a:srgbClr val="FF0000"/>
                </a:solidFill>
              </a:rPr>
              <a:t> class for </a:t>
            </a:r>
            <a:r>
              <a:rPr lang="en-US" i="1" dirty="0" smtClean="0">
                <a:solidFill>
                  <a:srgbClr val="FF0000"/>
                </a:solidFill>
              </a:rPr>
              <a:t>CommJ</a:t>
            </a:r>
            <a:r>
              <a:rPr lang="en-US" dirty="0" smtClean="0">
                <a:solidFill>
                  <a:srgbClr val="FF0000"/>
                </a:solidFill>
              </a:rPr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6236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 Channels</a:t>
            </a:r>
            <a:r>
              <a:rPr lang="en-US" dirty="0"/>
              <a:t>: Client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44" y="1485274"/>
            <a:ext cx="4776039" cy="992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44" y="2547665"/>
            <a:ext cx="7150100" cy="93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44" y="3596228"/>
            <a:ext cx="3187700" cy="88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4608095"/>
            <a:ext cx="7251700" cy="199390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446824" y="484094"/>
            <a:ext cx="2468510" cy="446107"/>
          </a:xfrm>
          <a:prstGeom prst="wedgeRectCallout">
            <a:avLst>
              <a:gd name="adj1" fmla="val -78879"/>
              <a:gd name="adj2" fmla="val 175011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 to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645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 Channels</a:t>
            </a:r>
            <a:r>
              <a:rPr lang="en-US" dirty="0"/>
              <a:t>: Client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44" y="1485274"/>
            <a:ext cx="4776039" cy="992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44" y="2547665"/>
            <a:ext cx="7150100" cy="93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44" y="3596228"/>
            <a:ext cx="3187700" cy="88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4608095"/>
            <a:ext cx="7251700" cy="19939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5604734" y="1600200"/>
            <a:ext cx="2468510" cy="446107"/>
          </a:xfrm>
          <a:prstGeom prst="wedgeRectCallout">
            <a:avLst>
              <a:gd name="adj1" fmla="val -47720"/>
              <a:gd name="adj2" fmla="val 168996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Sending a message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999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 Channels</a:t>
            </a:r>
            <a:r>
              <a:rPr lang="en-US" dirty="0"/>
              <a:t>: Client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44" y="1485274"/>
            <a:ext cx="4776039" cy="992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44" y="2547665"/>
            <a:ext cx="7150100" cy="93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44" y="3596228"/>
            <a:ext cx="3187700" cy="88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4608095"/>
            <a:ext cx="7251700" cy="1993900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5604734" y="3487465"/>
            <a:ext cx="2468510" cy="446107"/>
          </a:xfrm>
          <a:prstGeom prst="wedgeRectCallout">
            <a:avLst>
              <a:gd name="adj1" fmla="val -110401"/>
              <a:gd name="adj2" fmla="val 128897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Receiving a message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999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 Channels: 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44" y="1485274"/>
            <a:ext cx="4776039" cy="992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44" y="2547665"/>
            <a:ext cx="7150100" cy="93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44" y="3596228"/>
            <a:ext cx="3187700" cy="88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4608095"/>
            <a:ext cx="7251700" cy="1993900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604734" y="3715881"/>
            <a:ext cx="2468510" cy="446107"/>
          </a:xfrm>
          <a:prstGeom prst="wedgeRectCallout">
            <a:avLst>
              <a:gd name="adj1" fmla="val -55691"/>
              <a:gd name="adj2" fmla="val 154962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Deserializing a message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999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 Channels :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38" y="1713409"/>
            <a:ext cx="5524500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38" y="2228189"/>
            <a:ext cx="6057900" cy="133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38" y="3762650"/>
            <a:ext cx="7415289" cy="733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38" y="4593922"/>
            <a:ext cx="5461000" cy="711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338" y="5459615"/>
            <a:ext cx="5306986" cy="1398385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840354" y="832920"/>
            <a:ext cx="3105494" cy="446107"/>
          </a:xfrm>
          <a:prstGeom prst="wedgeRectCallout">
            <a:avLst>
              <a:gd name="adj1" fmla="val -79966"/>
              <a:gd name="adj2" fmla="val 152956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Opening a Server Channel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5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 Channels :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38" y="1713409"/>
            <a:ext cx="5524500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38" y="2228189"/>
            <a:ext cx="6057900" cy="133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38" y="3762650"/>
            <a:ext cx="7415289" cy="733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38" y="4593922"/>
            <a:ext cx="5461000" cy="711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338" y="5459615"/>
            <a:ext cx="5306986" cy="1398385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911905" y="1377146"/>
            <a:ext cx="3105494" cy="446107"/>
          </a:xfrm>
          <a:prstGeom prst="wedgeRectCallout">
            <a:avLst>
              <a:gd name="adj1" fmla="val -79966"/>
              <a:gd name="adj2" fmla="val 152956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Registering a Server Channel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825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 Channels :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38" y="1713409"/>
            <a:ext cx="5524500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38" y="2228189"/>
            <a:ext cx="6057900" cy="133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38" y="3762650"/>
            <a:ext cx="7415289" cy="733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38" y="4593922"/>
            <a:ext cx="5461000" cy="711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338" y="5459615"/>
            <a:ext cx="5306986" cy="1398385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250058" y="2729100"/>
            <a:ext cx="3624239" cy="446107"/>
          </a:xfrm>
          <a:prstGeom prst="wedgeRectCallout">
            <a:avLst>
              <a:gd name="adj1" fmla="val -67870"/>
              <a:gd name="adj2" fmla="val 199070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Iterating over the channel selector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825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 Channels :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38" y="1713409"/>
            <a:ext cx="5524500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38" y="2228189"/>
            <a:ext cx="6057900" cy="133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38" y="3762650"/>
            <a:ext cx="7415289" cy="733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38" y="4593922"/>
            <a:ext cx="5461000" cy="711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338" y="5459615"/>
            <a:ext cx="5306986" cy="1398385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661476" y="3789483"/>
            <a:ext cx="3105494" cy="446107"/>
          </a:xfrm>
          <a:prstGeom prst="wedgeRectCallout">
            <a:avLst>
              <a:gd name="adj1" fmla="val -79966"/>
              <a:gd name="adj2" fmla="val 152956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Channel is connected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8250786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58</TotalTime>
  <Words>131</Words>
  <Application>Microsoft Macintosh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Advantage</vt:lpstr>
      <vt:lpstr>Java NIO channels  </vt:lpstr>
      <vt:lpstr>NIO Channels: Client</vt:lpstr>
      <vt:lpstr>NIO Channels: Client</vt:lpstr>
      <vt:lpstr>NIO Channels: Client</vt:lpstr>
      <vt:lpstr>NIO Channels: Client</vt:lpstr>
      <vt:lpstr>NIO Channels : Server</vt:lpstr>
      <vt:lpstr>NIO Channels : Server</vt:lpstr>
      <vt:lpstr>NIO Channels : Server</vt:lpstr>
      <vt:lpstr>NIO Channels : Server</vt:lpstr>
      <vt:lpstr>NIO Channels : Server</vt:lpstr>
      <vt:lpstr>NIO Channels : Server</vt:lpstr>
      <vt:lpstr>General Setup Instructions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Raza</dc:creator>
  <cp:lastModifiedBy>Ali Raza</cp:lastModifiedBy>
  <cp:revision>24</cp:revision>
  <dcterms:created xsi:type="dcterms:W3CDTF">2013-11-18T11:21:59Z</dcterms:created>
  <dcterms:modified xsi:type="dcterms:W3CDTF">2013-11-18T12:24:18Z</dcterms:modified>
</cp:coreProperties>
</file>