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8" autoAdjust="0"/>
  </p:normalViewPr>
  <p:slideViewPr>
    <p:cSldViewPr snapToGrid="0" snapToObjects="1">
      <p:cViewPr varScale="1">
        <p:scale>
          <a:sx n="77" d="100"/>
          <a:sy n="77" d="100"/>
        </p:scale>
        <p:origin x="-120" y="-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6D36C7-D65E-0F4F-9BC4-189B25B4FE74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A75EAD7-8C9E-5245-A30E-F9BC41ADD5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AspectJ </a:t>
            </a:r>
            <a:r>
              <a:rPr lang="en-US" dirty="0" smtClean="0"/>
              <a:t>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16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Inter-type Declarations</a:t>
            </a:r>
            <a:r>
              <a:rPr lang="en-US" dirty="0" smtClean="0"/>
              <a:t> (ITD)</a:t>
            </a:r>
          </a:p>
          <a:p>
            <a:r>
              <a:rPr lang="en-US" dirty="0" smtClean="0"/>
              <a:t>Extending Aspects</a:t>
            </a:r>
          </a:p>
          <a:p>
            <a:r>
              <a:rPr lang="en-US" dirty="0" smtClean="0"/>
              <a:t>Call </a:t>
            </a:r>
            <a:r>
              <a:rPr lang="en-US" dirty="0"/>
              <a:t>&amp; </a:t>
            </a:r>
            <a:r>
              <a:rPr lang="en-US" dirty="0"/>
              <a:t>e</a:t>
            </a:r>
            <a:r>
              <a:rPr lang="en-US" dirty="0" smtClean="0"/>
              <a:t>xecution</a:t>
            </a:r>
            <a:endParaRPr lang="en-US" i="1" dirty="0" smtClean="0"/>
          </a:p>
          <a:p>
            <a:r>
              <a:rPr lang="en-US" i="1" dirty="0" smtClean="0"/>
              <a:t>target</a:t>
            </a:r>
            <a:r>
              <a:rPr lang="en-US" dirty="0" smtClean="0"/>
              <a:t> &amp; </a:t>
            </a:r>
            <a:r>
              <a:rPr lang="en-US" i="1" dirty="0" smtClean="0"/>
              <a:t>args</a:t>
            </a:r>
          </a:p>
          <a:p>
            <a:r>
              <a:rPr lang="en-US" i="1" dirty="0" smtClean="0"/>
              <a:t>StaticJoinPoint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the timings for send </a:t>
            </a:r>
            <a:r>
              <a:rPr lang="en-US" smtClean="0"/>
              <a:t>&amp; receive</a:t>
            </a:r>
          </a:p>
        </p:txBody>
      </p:sp>
    </p:spTree>
    <p:extLst>
      <p:ext uri="{BB962C8B-B14F-4D97-AF65-F5344CB8AC3E}">
        <p14:creationId xmlns:p14="http://schemas.microsoft.com/office/powerpoint/2010/main" val="1505999708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54</TotalTime>
  <Words>29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Advantage</vt:lpstr>
      <vt:lpstr>AspectJ Tutorial</vt:lpstr>
      <vt:lpstr>Important Concepts</vt:lpstr>
      <vt:lpstr>Sample Tutorials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Raza</dc:creator>
  <cp:lastModifiedBy>Ali Raza</cp:lastModifiedBy>
  <cp:revision>24</cp:revision>
  <dcterms:created xsi:type="dcterms:W3CDTF">2013-11-18T11:21:59Z</dcterms:created>
  <dcterms:modified xsi:type="dcterms:W3CDTF">2013-11-18T22:04:27Z</dcterms:modified>
</cp:coreProperties>
</file>