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7606" autoAdjust="0"/>
    <p:restoredTop sz="80993" autoAdjust="0"/>
  </p:normalViewPr>
  <p:slideViewPr>
    <p:cSldViewPr snapToGrid="0" snapToObjects="1">
      <p:cViewPr varScale="1">
        <p:scale>
          <a:sx n="158" d="100"/>
          <a:sy n="158" d="100"/>
        </p:scale>
        <p:origin x="-12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74D5D-79E7-034D-B63C-825C17E1C7FD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C0A25-0EB7-2E48-B19C-44B27912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Data</a:t>
            </a:r>
            <a:r>
              <a:rPr lang="en-US" baseline="0" dirty="0" smtClean="0"/>
              <a:t> Extraction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gEERATIONS</a:t>
            </a:r>
            <a:r>
              <a:rPr lang="en-US" baseline="0" dirty="0" smtClean="0"/>
              <a:t> ON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C0A25-0EB7-2E48-B19C-44B27912B8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Examples of rules would be to: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Swapping the last two characters of the name and create 1000 records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Eliminating the specific set of data records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You can make the assumptions that program would still work even if there are no set of </a:t>
            </a:r>
            <a:r>
              <a:rPr lang="en-US" baseline="0" dirty="0" err="1" smtClean="0"/>
              <a:t>KnownMatches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C0A25-0EB7-2E48-B19C-44B27912B8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Known matches would be the manual</a:t>
            </a:r>
            <a:r>
              <a:rPr lang="en-US" baseline="0" dirty="0" smtClean="0"/>
              <a:t> match developed by the person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step is not my responsibility at the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Pattern is a template of the test case, which creates the test cases. Example would be the instructions to insert a record in the database (DSS is an Empty data set).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record in the prime A’ or A’’ which is know to be a match if that record is inserted into the Empty database using the test cases generated by the template should also result to be a match. How to know what is expected value and what is actual value, still to be questioned.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C0A25-0EB7-2E48-B19C-44B27912B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EF25F4-AD7F-B043-B5E1-949501B1E84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A068AB-4664-4043-A277-A81A6D63A6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Heterogeneous &amp; Integrated Data Extraction </a:t>
            </a:r>
            <a:r>
              <a:rPr lang="en-US" dirty="0" smtClean="0"/>
              <a:t>Tool (HIDE)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Architectural Blueprints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HIDE(Heterogeneous &amp; Integrated Data Extraction Tool)</a:t>
            </a:r>
            <a:endParaRPr lang="en-US" dirty="0"/>
          </a:p>
        </p:txBody>
      </p:sp>
      <p:sp>
        <p:nvSpPr>
          <p:cNvPr id="3" name="Magnetic Disk 2"/>
          <p:cNvSpPr/>
          <p:nvPr/>
        </p:nvSpPr>
        <p:spPr>
          <a:xfrm>
            <a:off x="806270" y="1728112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841063" y="2963160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893252" y="4285185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833250" y="2702235"/>
            <a:ext cx="1698816" cy="108388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4"/>
            <a:endCxn id="6" idx="1"/>
          </p:cNvCxnSpPr>
          <p:nvPr/>
        </p:nvCxnSpPr>
        <p:spPr>
          <a:xfrm>
            <a:off x="1629230" y="2139592"/>
            <a:ext cx="2204020" cy="110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 flipV="1">
            <a:off x="1664023" y="3244178"/>
            <a:ext cx="2169227" cy="13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1"/>
          </p:cNvCxnSpPr>
          <p:nvPr/>
        </p:nvCxnSpPr>
        <p:spPr>
          <a:xfrm flipV="1">
            <a:off x="1716212" y="3244178"/>
            <a:ext cx="2117038" cy="145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12"/>
          <p:cNvSpPr/>
          <p:nvPr/>
        </p:nvSpPr>
        <p:spPr>
          <a:xfrm>
            <a:off x="7551918" y="1880512"/>
            <a:ext cx="82296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Magnetic Disk 13"/>
          <p:cNvSpPr/>
          <p:nvPr/>
        </p:nvSpPr>
        <p:spPr>
          <a:xfrm>
            <a:off x="7586711" y="3115560"/>
            <a:ext cx="82296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Magnetic Disk 14"/>
          <p:cNvSpPr/>
          <p:nvPr/>
        </p:nvSpPr>
        <p:spPr>
          <a:xfrm>
            <a:off x="7638900" y="4437585"/>
            <a:ext cx="82296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C’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6" idx="3"/>
            <a:endCxn id="13" idx="2"/>
          </p:cNvCxnSpPr>
          <p:nvPr/>
        </p:nvCxnSpPr>
        <p:spPr>
          <a:xfrm flipV="1">
            <a:off x="5532066" y="2291992"/>
            <a:ext cx="2019852" cy="95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4" idx="2"/>
          </p:cNvCxnSpPr>
          <p:nvPr/>
        </p:nvCxnSpPr>
        <p:spPr>
          <a:xfrm>
            <a:off x="5532066" y="3244178"/>
            <a:ext cx="2054645" cy="282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5" idx="2"/>
          </p:cNvCxnSpPr>
          <p:nvPr/>
        </p:nvCxnSpPr>
        <p:spPr>
          <a:xfrm>
            <a:off x="5532066" y="3244178"/>
            <a:ext cx="2106834" cy="1604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</a:t>
            </a:r>
            <a:r>
              <a:rPr lang="en-US" dirty="0" smtClean="0"/>
              <a:t>: Generation of Test Data Variations</a:t>
            </a:r>
            <a:endParaRPr lang="en-US" dirty="0"/>
          </a:p>
        </p:txBody>
      </p:sp>
      <p:sp>
        <p:nvSpPr>
          <p:cNvPr id="3" name="Magnetic Disk 2"/>
          <p:cNvSpPr/>
          <p:nvPr/>
        </p:nvSpPr>
        <p:spPr>
          <a:xfrm>
            <a:off x="806270" y="1728112"/>
            <a:ext cx="82296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Magnetic Disk 3"/>
          <p:cNvSpPr/>
          <p:nvPr/>
        </p:nvSpPr>
        <p:spPr>
          <a:xfrm>
            <a:off x="841063" y="2963160"/>
            <a:ext cx="82296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Magnetic Disk 4"/>
          <p:cNvSpPr/>
          <p:nvPr/>
        </p:nvSpPr>
        <p:spPr>
          <a:xfrm>
            <a:off x="893252" y="4285185"/>
            <a:ext cx="82296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3833250" y="2702235"/>
            <a:ext cx="1698816" cy="108388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HIDE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4"/>
            <a:endCxn id="6" idx="1"/>
          </p:cNvCxnSpPr>
          <p:nvPr/>
        </p:nvCxnSpPr>
        <p:spPr>
          <a:xfrm>
            <a:off x="1629230" y="2139592"/>
            <a:ext cx="2204020" cy="110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 flipV="1">
            <a:off x="1664023" y="3244178"/>
            <a:ext cx="2169227" cy="13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1"/>
          </p:cNvCxnSpPr>
          <p:nvPr/>
        </p:nvCxnSpPr>
        <p:spPr>
          <a:xfrm flipV="1">
            <a:off x="1716212" y="3244178"/>
            <a:ext cx="2117038" cy="145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12"/>
          <p:cNvSpPr/>
          <p:nvPr/>
        </p:nvSpPr>
        <p:spPr>
          <a:xfrm>
            <a:off x="7551918" y="1880512"/>
            <a:ext cx="822960" cy="82296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14" name="Magnetic Disk 13"/>
          <p:cNvSpPr/>
          <p:nvPr/>
        </p:nvSpPr>
        <p:spPr>
          <a:xfrm>
            <a:off x="7586711" y="3115560"/>
            <a:ext cx="822960" cy="82296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B’’</a:t>
            </a:r>
            <a:endParaRPr lang="en-US" dirty="0"/>
          </a:p>
        </p:txBody>
      </p:sp>
      <p:sp>
        <p:nvSpPr>
          <p:cNvPr id="15" name="Magnetic Disk 14"/>
          <p:cNvSpPr/>
          <p:nvPr/>
        </p:nvSpPr>
        <p:spPr>
          <a:xfrm>
            <a:off x="7638900" y="4437585"/>
            <a:ext cx="822960" cy="82296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C’’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  <a:endCxn id="13" idx="2"/>
          </p:cNvCxnSpPr>
          <p:nvPr/>
        </p:nvCxnSpPr>
        <p:spPr>
          <a:xfrm flipV="1">
            <a:off x="5532066" y="2291992"/>
            <a:ext cx="2019852" cy="95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4" idx="2"/>
          </p:cNvCxnSpPr>
          <p:nvPr/>
        </p:nvCxnSpPr>
        <p:spPr>
          <a:xfrm>
            <a:off x="5532066" y="3244178"/>
            <a:ext cx="2054645" cy="282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5" idx="2"/>
          </p:cNvCxnSpPr>
          <p:nvPr/>
        </p:nvCxnSpPr>
        <p:spPr>
          <a:xfrm>
            <a:off x="5532066" y="3244178"/>
            <a:ext cx="2106834" cy="1604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3644907" y="1400125"/>
            <a:ext cx="1148164" cy="462874"/>
          </a:xfrm>
          <a:prstGeom prst="cloudCallout">
            <a:avLst>
              <a:gd name="adj1" fmla="val 81592"/>
              <a:gd name="adj2" fmla="val 22409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Rule1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5271119" y="1443672"/>
            <a:ext cx="1134936" cy="462874"/>
          </a:xfrm>
          <a:prstGeom prst="cloudCallout">
            <a:avLst>
              <a:gd name="adj1" fmla="val -59724"/>
              <a:gd name="adj2" fmla="val 20906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Rule2</a:t>
            </a:r>
            <a:endParaRPr lang="en-US" dirty="0"/>
          </a:p>
        </p:txBody>
      </p:sp>
      <p:sp>
        <p:nvSpPr>
          <p:cNvPr id="18" name="Magnetic Disk 17"/>
          <p:cNvSpPr/>
          <p:nvPr/>
        </p:nvSpPr>
        <p:spPr>
          <a:xfrm>
            <a:off x="4094196" y="4849065"/>
            <a:ext cx="1176923" cy="99982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Known</a:t>
            </a:r>
          </a:p>
          <a:p>
            <a:pPr algn="ctr"/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8" idx="1"/>
          </p:cNvCxnSpPr>
          <p:nvPr/>
        </p:nvCxnSpPr>
        <p:spPr>
          <a:xfrm>
            <a:off x="4682658" y="3786120"/>
            <a:ext cx="0" cy="1062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HIDE: </a:t>
            </a:r>
            <a:r>
              <a:rPr lang="en-US" dirty="0"/>
              <a:t>Generation of </a:t>
            </a:r>
            <a:r>
              <a:rPr lang="en-US" dirty="0" smtClean="0"/>
              <a:t>Time-Sensitive Test cases</a:t>
            </a:r>
            <a:endParaRPr lang="en-US" dirty="0"/>
          </a:p>
        </p:txBody>
      </p:sp>
      <p:sp>
        <p:nvSpPr>
          <p:cNvPr id="3" name="Magnetic Disk 2"/>
          <p:cNvSpPr/>
          <p:nvPr/>
        </p:nvSpPr>
        <p:spPr>
          <a:xfrm>
            <a:off x="594650" y="1884667"/>
            <a:ext cx="103458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’ or A’’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Magnetic Disk 3"/>
          <p:cNvSpPr/>
          <p:nvPr/>
        </p:nvSpPr>
        <p:spPr>
          <a:xfrm>
            <a:off x="594650" y="3119715"/>
            <a:ext cx="1069373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’ or B’’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Magnetic Disk 4"/>
          <p:cNvSpPr/>
          <p:nvPr/>
        </p:nvSpPr>
        <p:spPr>
          <a:xfrm>
            <a:off x="594650" y="4441740"/>
            <a:ext cx="1034580" cy="82296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’ or C’’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3833250" y="2858790"/>
            <a:ext cx="1698816" cy="108388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Time-Sensitive Test Sequence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4"/>
            <a:endCxn id="6" idx="1"/>
          </p:cNvCxnSpPr>
          <p:nvPr/>
        </p:nvCxnSpPr>
        <p:spPr>
          <a:xfrm>
            <a:off x="1629230" y="2296147"/>
            <a:ext cx="2204020" cy="110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 flipV="1">
            <a:off x="1664023" y="3400733"/>
            <a:ext cx="2169227" cy="13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1"/>
          </p:cNvCxnSpPr>
          <p:nvPr/>
        </p:nvCxnSpPr>
        <p:spPr>
          <a:xfrm flipV="1">
            <a:off x="1629230" y="3400733"/>
            <a:ext cx="2204020" cy="145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loud Callout 15"/>
          <p:cNvSpPr/>
          <p:nvPr/>
        </p:nvSpPr>
        <p:spPr>
          <a:xfrm>
            <a:off x="4383902" y="1548041"/>
            <a:ext cx="1496092" cy="462874"/>
          </a:xfrm>
          <a:prstGeom prst="cloudCallout">
            <a:avLst>
              <a:gd name="adj1" fmla="val -24469"/>
              <a:gd name="adj2" fmla="val 20154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Magnetic Disk 17"/>
          <p:cNvSpPr/>
          <p:nvPr/>
        </p:nvSpPr>
        <p:spPr>
          <a:xfrm>
            <a:off x="4094196" y="5005620"/>
            <a:ext cx="1176923" cy="99982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Known</a:t>
            </a:r>
          </a:p>
          <a:p>
            <a:pPr algn="ctr"/>
            <a:r>
              <a:rPr lang="en-US" dirty="0"/>
              <a:t>Matches</a:t>
            </a:r>
          </a:p>
        </p:txBody>
      </p:sp>
      <p:cxnSp>
        <p:nvCxnSpPr>
          <p:cNvPr id="21" name="Straight Arrow Connector 20"/>
          <p:cNvCxnSpPr>
            <a:stCxn id="6" idx="3"/>
            <a:endCxn id="22" idx="2"/>
          </p:cNvCxnSpPr>
          <p:nvPr/>
        </p:nvCxnSpPr>
        <p:spPr>
          <a:xfrm flipV="1">
            <a:off x="5532066" y="2848440"/>
            <a:ext cx="1617868" cy="552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Diagonal Corner Rectangle 21"/>
          <p:cNvSpPr/>
          <p:nvPr/>
        </p:nvSpPr>
        <p:spPr>
          <a:xfrm>
            <a:off x="7149934" y="2296147"/>
            <a:ext cx="1182957" cy="110458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Diagonal Corner Rectangle 22"/>
          <p:cNvSpPr/>
          <p:nvPr/>
        </p:nvSpPr>
        <p:spPr>
          <a:xfrm>
            <a:off x="7376091" y="2106647"/>
            <a:ext cx="1154145" cy="108264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TS-Test Cases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>
            <a:off x="7741413" y="3400733"/>
            <a:ext cx="34792" cy="104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 Diagonal Corner Rectangle 25"/>
          <p:cNvSpPr/>
          <p:nvPr/>
        </p:nvSpPr>
        <p:spPr>
          <a:xfrm>
            <a:off x="7080348" y="4441740"/>
            <a:ext cx="1704850" cy="102630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8" idx="1"/>
            <a:endCxn id="6" idx="2"/>
          </p:cNvCxnSpPr>
          <p:nvPr/>
        </p:nvCxnSpPr>
        <p:spPr>
          <a:xfrm flipV="1">
            <a:off x="4682658" y="3942675"/>
            <a:ext cx="0" cy="106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1465</TotalTime>
  <Words>268</Words>
  <Application>Microsoft Macintosh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Heterogeneous &amp; Integrated Data Extraction Tool (HIDE)</vt:lpstr>
      <vt:lpstr>HIDE(Heterogeneous &amp; Integrated Data Extraction Tool)</vt:lpstr>
      <vt:lpstr>HIDE : Generation of Test Data Variations</vt:lpstr>
      <vt:lpstr>HIDE: Generation of Time-Sensitive Test cases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Raza</dc:creator>
  <cp:lastModifiedBy>Ali Raza</cp:lastModifiedBy>
  <cp:revision>26</cp:revision>
  <dcterms:created xsi:type="dcterms:W3CDTF">2013-10-14T03:09:41Z</dcterms:created>
  <dcterms:modified xsi:type="dcterms:W3CDTF">2013-11-14T00:59:59Z</dcterms:modified>
</cp:coreProperties>
</file>