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5.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7.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8" r:id="rId2"/>
    <p:sldMasterId id="2147483776" r:id="rId3"/>
    <p:sldMasterId id="2147483804" r:id="rId4"/>
    <p:sldMasterId id="2147483832" r:id="rId5"/>
    <p:sldMasterId id="2147483860" r:id="rId6"/>
    <p:sldMasterId id="2147483888" r:id="rId7"/>
    <p:sldMasterId id="2147483916" r:id="rId8"/>
  </p:sldMasterIdLst>
  <p:notesMasterIdLst>
    <p:notesMasterId r:id="rId21"/>
  </p:notesMasterIdLst>
  <p:sldIdLst>
    <p:sldId id="259" r:id="rId9"/>
    <p:sldId id="260" r:id="rId10"/>
    <p:sldId id="261" r:id="rId11"/>
    <p:sldId id="262"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2" autoAdjust="0"/>
    <p:restoredTop sz="94660"/>
  </p:normalViewPr>
  <p:slideViewPr>
    <p:cSldViewPr snapToGrid="0">
      <p:cViewPr varScale="1">
        <p:scale>
          <a:sx n="53" d="100"/>
          <a:sy n="53" d="100"/>
        </p:scale>
        <p:origin x="8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FFAB-F4F0-4D7F-94AC-C03DC31EA458}" type="datetimeFigureOut">
              <a:rPr lang="en-CA" smtClean="0"/>
              <a:t>26/03/2015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D27D4-404D-4020-B05C-B3AE5D0D7EF2}" type="slidenum">
              <a:rPr lang="en-CA" smtClean="0"/>
              <a:t>‹#›</a:t>
            </a:fld>
            <a:endParaRPr lang="en-CA"/>
          </a:p>
        </p:txBody>
      </p:sp>
    </p:spTree>
    <p:extLst>
      <p:ext uri="{BB962C8B-B14F-4D97-AF65-F5344CB8AC3E}">
        <p14:creationId xmlns:p14="http://schemas.microsoft.com/office/powerpoint/2010/main" val="246879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extLst>
      <p:ext uri="{BB962C8B-B14F-4D97-AF65-F5344CB8AC3E}">
        <p14:creationId xmlns:p14="http://schemas.microsoft.com/office/powerpoint/2010/main" val="127603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extLst>
      <p:ext uri="{BB962C8B-B14F-4D97-AF65-F5344CB8AC3E}">
        <p14:creationId xmlns:p14="http://schemas.microsoft.com/office/powerpoint/2010/main" val="114989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extLst>
      <p:ext uri="{BB962C8B-B14F-4D97-AF65-F5344CB8AC3E}">
        <p14:creationId xmlns:p14="http://schemas.microsoft.com/office/powerpoint/2010/main" val="61153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6192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1915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31441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472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2860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441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65112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4692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6255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85901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4257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908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2626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5177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23053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12129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5722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90933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22514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3315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72651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313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896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5766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063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79909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04300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4681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7852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6579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5816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92336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33188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5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82473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30583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2441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7606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4681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2361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6158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40490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48417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6882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8318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2189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89476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86915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72966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1792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9445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29229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7678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8361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2020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44951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936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73618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84825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09789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11036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93207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2453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4287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6750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7351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8991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754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14802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93486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02878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5875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60344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31453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16560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9636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27188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65425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97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218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20583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16113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6192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187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39486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5069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2749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7471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0251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5166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756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73551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6413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77654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5327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9507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6757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9437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68330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1039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9339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97503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9345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0285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13346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521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717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5039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1217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02433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86087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04205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137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14151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4083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53479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66861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5415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6240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57681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3288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05429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2097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125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802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6747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8131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22834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2170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85445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74843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434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908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27839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5873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74834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0743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90955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414217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58771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6751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5407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27222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0555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11406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1263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91132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75364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0010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42242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35303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15889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5162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94490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6217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0330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659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422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4308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963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94890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482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96710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1623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68540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8990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49299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1803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424146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25697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67623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3611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95432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914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31286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48618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04565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27746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03990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45552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57256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3141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5438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40105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0848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4757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3256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8112809" y="2605216"/>
            <a:ext cx="2511552" cy="1691640"/>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4868383" y="2611567"/>
            <a:ext cx="2511552" cy="1691640"/>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1542676" y="2611567"/>
            <a:ext cx="2511552" cy="1691640"/>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08171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8" name="Hexagon 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1" name="Picture Placeholder 7"/>
          <p:cNvSpPr>
            <a:spLocks noGrp="1"/>
          </p:cNvSpPr>
          <p:nvPr>
            <p:ph type="pic" sz="quarter" idx="10" hasCustomPrompt="1"/>
          </p:nvPr>
        </p:nvSpPr>
        <p:spPr>
          <a:xfrm>
            <a:off x="13" y="1"/>
            <a:ext cx="12191999" cy="4117997"/>
          </a:xfrm>
          <a:prstGeom prst="downArrowCallout">
            <a:avLst>
              <a:gd name="adj1" fmla="val 35178"/>
              <a:gd name="adj2" fmla="val 13059"/>
              <a:gd name="adj3" fmla="val 7566"/>
              <a:gd name="adj4" fmla="val 92434"/>
            </a:avLst>
          </a:prstGeom>
          <a:ln>
            <a:noFill/>
          </a:ln>
        </p:spPr>
        <p:txBody>
          <a:bodyPr bIns="11887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1431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0" name="Hexagon 1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7" name="Group 29"/>
          <p:cNvGrpSpPr/>
          <p:nvPr userDrawn="1"/>
        </p:nvGrpSpPr>
        <p:grpSpPr>
          <a:xfrm>
            <a:off x="1407275" y="2465276"/>
            <a:ext cx="1945525" cy="3116663"/>
            <a:chOff x="3205386" y="1562392"/>
            <a:chExt cx="1459144" cy="3116662"/>
          </a:xfrm>
          <a:effectLst/>
        </p:grpSpPr>
        <p:sp>
          <p:nvSpPr>
            <p:cNvPr id="28" name="Freeform 27"/>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Freeform 28"/>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Freeform 29"/>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1" name="Freeform 30"/>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reeform 32"/>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4" name="Freeform 33"/>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35" name="Picture Placeholder 7"/>
          <p:cNvSpPr>
            <a:spLocks noGrp="1"/>
          </p:cNvSpPr>
          <p:nvPr>
            <p:ph type="pic" sz="quarter" idx="10" hasCustomPrompt="1"/>
          </p:nvPr>
        </p:nvSpPr>
        <p:spPr>
          <a:xfrm>
            <a:off x="1542422" y="2894378"/>
            <a:ext cx="1675244" cy="2282803"/>
          </a:xfrm>
          <a:prstGeom prst="rect">
            <a:avLst/>
          </a:prstGeom>
          <a:solidFill>
            <a:schemeClr val="tx1">
              <a:lumMod val="25000"/>
              <a:lumOff val="75000"/>
            </a:schemeClr>
          </a:solidFill>
          <a:ln>
            <a:noFill/>
          </a:ln>
        </p:spPr>
        <p:txBody>
          <a:bodyPr bIns="457200" anchor="b"/>
          <a:lstStyle>
            <a:lvl1pPr algn="ctr">
              <a:buNone/>
              <a:defRPr sz="8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74210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35"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932804" y="2675023"/>
            <a:ext cx="5176696" cy="2030568"/>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32" name="Picture Placeholder 7"/>
          <p:cNvSpPr>
            <a:spLocks noGrp="1"/>
          </p:cNvSpPr>
          <p:nvPr>
            <p:ph type="pic" sz="quarter" idx="10" hasCustomPrompt="1"/>
          </p:nvPr>
        </p:nvSpPr>
        <p:spPr>
          <a:xfrm>
            <a:off x="1759433" y="2780551"/>
            <a:ext cx="3535163" cy="1635672"/>
          </a:xfrm>
          <a:prstGeom prst="rect">
            <a:avLst/>
          </a:prstGeom>
          <a:solidFill>
            <a:schemeClr val="tx1">
              <a:lumMod val="25000"/>
              <a:lumOff val="75000"/>
            </a:schemeClr>
          </a:solidFill>
          <a:ln>
            <a:noFill/>
          </a:ln>
        </p:spPr>
        <p:txBody>
          <a:bodyPr bIns="365760" anchor="b"/>
          <a:lstStyle>
            <a:lvl1pPr algn="ctr">
              <a:buNone/>
              <a:defRPr sz="12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9170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32"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MockUp7">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2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grpSp>
        <p:nvGrpSpPr>
          <p:cNvPr id="23" name="Group 300"/>
          <p:cNvGrpSpPr/>
          <p:nvPr userDrawn="1"/>
        </p:nvGrpSpPr>
        <p:grpSpPr>
          <a:xfrm>
            <a:off x="678955" y="2997373"/>
            <a:ext cx="5522056" cy="2166037"/>
            <a:chOff x="2844800" y="1304396"/>
            <a:chExt cx="2803525" cy="1466250"/>
          </a:xfrm>
        </p:grpSpPr>
        <p:grpSp>
          <p:nvGrpSpPr>
            <p:cNvPr id="24" name="Group 44"/>
            <p:cNvGrpSpPr/>
            <p:nvPr/>
          </p:nvGrpSpPr>
          <p:grpSpPr>
            <a:xfrm>
              <a:off x="3209925" y="1304396"/>
              <a:ext cx="2073275" cy="1397000"/>
              <a:chOff x="4843457" y="992546"/>
              <a:chExt cx="2073275" cy="1397000"/>
            </a:xfrm>
          </p:grpSpPr>
          <p:sp>
            <p:nvSpPr>
              <p:cNvPr id="29"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0" name="Rectangle 13"/>
              <p:cNvSpPr>
                <a:spLocks noChangeArrowheads="1"/>
              </p:cNvSpPr>
              <p:nvPr userDrawn="1"/>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31"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nvGrpSpPr>
            <p:cNvPr id="25" name="Group 43"/>
            <p:cNvGrpSpPr/>
            <p:nvPr/>
          </p:nvGrpSpPr>
          <p:grpSpPr>
            <a:xfrm>
              <a:off x="2844800" y="2648409"/>
              <a:ext cx="2803525" cy="122237"/>
              <a:chOff x="4462463" y="2425701"/>
              <a:chExt cx="2803525" cy="122237"/>
            </a:xfrm>
          </p:grpSpPr>
          <p:sp>
            <p:nvSpPr>
              <p:cNvPr id="26"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7"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28"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grpSp>
      <p:sp>
        <p:nvSpPr>
          <p:cNvPr id="68" name="Picture Placeholder 7"/>
          <p:cNvSpPr>
            <a:spLocks noGrp="1"/>
          </p:cNvSpPr>
          <p:nvPr>
            <p:ph type="pic" sz="quarter" idx="10" hasCustomPrompt="1"/>
          </p:nvPr>
        </p:nvSpPr>
        <p:spPr>
          <a:xfrm>
            <a:off x="1490133" y="3073400"/>
            <a:ext cx="3860800" cy="1778000"/>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5203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8"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1" name="Hexagon 2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22"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3" name="Rectangle 22"/>
          <p:cNvSpPr/>
          <p:nvPr userDrawn="1"/>
        </p:nvSpPr>
        <p:spPr>
          <a:xfrm>
            <a:off x="0" y="4359323"/>
            <a:ext cx="12192000" cy="249868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24" name="Straight Line buttom"/>
          <p:cNvCxnSpPr/>
          <p:nvPr userDrawn="1"/>
        </p:nvCxnSpPr>
        <p:spPr>
          <a:xfrm>
            <a:off x="0" y="4359319"/>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17"/>
          <p:cNvGrpSpPr/>
          <p:nvPr userDrawn="1"/>
        </p:nvGrpSpPr>
        <p:grpSpPr>
          <a:xfrm>
            <a:off x="4438652" y="2536351"/>
            <a:ext cx="3403643" cy="2031087"/>
            <a:chOff x="2094899" y="1081795"/>
            <a:chExt cx="4400683" cy="3501414"/>
          </a:xfrm>
        </p:grpSpPr>
        <p:sp>
          <p:nvSpPr>
            <p:cNvPr id="26" name="Rectangle 25"/>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800" dirty="0">
                <a:solidFill>
                  <a:srgbClr val="FFFFFF"/>
                </a:solidFill>
              </a:endParaRPr>
            </a:p>
          </p:txBody>
        </p:sp>
        <p:sp>
          <p:nvSpPr>
            <p:cNvPr id="27"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8"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sp>
          <p:nvSpPr>
            <p:cNvPr id="29"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800" dirty="0">
                  <a:solidFill>
                    <a:srgbClr val="262626"/>
                  </a:solidFill>
                </a:rPr>
                <a:t> </a:t>
              </a:r>
              <a:endParaRPr lang="en-US" sz="1800" dirty="0">
                <a:solidFill>
                  <a:srgbClr val="262626"/>
                </a:solidFill>
              </a:endParaRPr>
            </a:p>
          </p:txBody>
        </p:sp>
        <p:sp>
          <p:nvSpPr>
            <p:cNvPr id="30"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800" dirty="0">
                <a:solidFill>
                  <a:srgbClr val="262626"/>
                </a:solidFill>
              </a:endParaRPr>
            </a:p>
          </p:txBody>
        </p:sp>
      </p:grpSp>
      <p:sp>
        <p:nvSpPr>
          <p:cNvPr id="32" name="Picture Placeholder 7"/>
          <p:cNvSpPr>
            <a:spLocks noGrp="1"/>
          </p:cNvSpPr>
          <p:nvPr>
            <p:ph type="pic" sz="quarter" idx="10" hasCustomPrompt="1"/>
          </p:nvPr>
        </p:nvSpPr>
        <p:spPr>
          <a:xfrm>
            <a:off x="4593540" y="2632539"/>
            <a:ext cx="3090911" cy="1310896"/>
          </a:xfrm>
          <a:prstGeom prst="rect">
            <a:avLst/>
          </a:prstGeom>
          <a:solidFill>
            <a:schemeClr val="tx1">
              <a:lumMod val="25000"/>
              <a:lumOff val="75000"/>
            </a:schemeClr>
          </a:solidFill>
          <a:ln>
            <a:noFill/>
          </a:ln>
        </p:spPr>
        <p:txBody>
          <a:bodyPr tIns="0" bIns="274320" anchor="b"/>
          <a:lstStyle>
            <a:lvl1pPr algn="ctr">
              <a:buNone/>
              <a:defRPr sz="11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0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plus(i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3" grpId="0" animBg="1"/>
      <p:bldP spid="3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Pic4">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3"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7"/>
          <p:cNvSpPr>
            <a:spLocks noGrp="1"/>
          </p:cNvSpPr>
          <p:nvPr>
            <p:ph type="pic" sz="quarter" idx="10" hasCustomPrompt="1"/>
          </p:nvPr>
        </p:nvSpPr>
        <p:spPr>
          <a:xfrm>
            <a:off x="50035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7" name="Picture Placeholder 7"/>
          <p:cNvSpPr>
            <a:spLocks noGrp="1"/>
          </p:cNvSpPr>
          <p:nvPr>
            <p:ph type="pic" sz="quarter" idx="11" hasCustomPrompt="1"/>
          </p:nvPr>
        </p:nvSpPr>
        <p:spPr>
          <a:xfrm>
            <a:off x="7949933" y="2443436"/>
            <a:ext cx="2133600" cy="2518523"/>
          </a:xfrm>
          <a:prstGeom prst="rect">
            <a:avLst/>
          </a:prstGeom>
          <a:solidFill>
            <a:schemeClr val="bg2">
              <a:lumMod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
        <p:nvSpPr>
          <p:cNvPr id="19" name="Picture Placeholder 7"/>
          <p:cNvSpPr>
            <a:spLocks noGrp="1"/>
          </p:cNvSpPr>
          <p:nvPr>
            <p:ph type="pic" sz="quarter" idx="12" hasCustomPrompt="1"/>
          </p:nvPr>
        </p:nvSpPr>
        <p:spPr>
          <a:xfrm>
            <a:off x="2057133" y="2443436"/>
            <a:ext cx="2133600" cy="2518523"/>
          </a:xfrm>
          <a:prstGeom prst="rect">
            <a:avLst/>
          </a:prstGeom>
          <a:solidFill>
            <a:schemeClr val="tx1">
              <a:lumMod val="25000"/>
              <a:lumOff val="75000"/>
            </a:schemeClr>
          </a:solidFill>
          <a:ln w="19050">
            <a:noFill/>
          </a:ln>
        </p:spPr>
        <p:txBody>
          <a:bodyPr wrap="none" tIns="0" bIns="731520" anchor="b"/>
          <a:lstStyle>
            <a:lvl1pPr algn="ctr">
              <a:buNone/>
              <a:defRPr sz="1200" b="1">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264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animBg="1"/>
      <p:bldP spid="17" grpId="0" animBg="1"/>
      <p:bldP spid="1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32488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Hexagon 11"/>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3"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7"/>
          <p:cNvSpPr>
            <a:spLocks noGrp="1"/>
          </p:cNvSpPr>
          <p:nvPr>
            <p:ph type="pic" sz="quarter" idx="10" hasCustomPrompt="1"/>
          </p:nvPr>
        </p:nvSpPr>
        <p:spPr>
          <a:xfrm>
            <a:off x="1049867" y="2429030"/>
            <a:ext cx="6912864" cy="2518523"/>
          </a:xfrm>
          <a:prstGeom prst="rect">
            <a:avLst/>
          </a:prstGeom>
          <a:solidFill>
            <a:schemeClr val="tx1">
              <a:lumMod val="25000"/>
              <a:lumOff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
        <p:nvSpPr>
          <p:cNvPr id="15" name="Picture Placeholder 7"/>
          <p:cNvSpPr>
            <a:spLocks noGrp="1"/>
          </p:cNvSpPr>
          <p:nvPr>
            <p:ph type="pic" sz="quarter" idx="11" hasCustomPrompt="1"/>
          </p:nvPr>
        </p:nvSpPr>
        <p:spPr>
          <a:xfrm>
            <a:off x="8034600" y="2430991"/>
            <a:ext cx="3048000" cy="2514600"/>
          </a:xfrm>
          <a:prstGeom prst="rect">
            <a:avLst/>
          </a:prstGeom>
          <a:solidFill>
            <a:schemeClr val="bg2">
              <a:lumMod val="75000"/>
            </a:schemeClr>
          </a:solidFill>
          <a:ln w="19050">
            <a:noFill/>
          </a:ln>
        </p:spPr>
        <p:txBody>
          <a:bodyPr tIns="0" bIns="731520" anchor="b"/>
          <a:lstStyle>
            <a:lvl1pPr algn="ctr">
              <a:buNone/>
              <a:defRPr sz="1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1914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5"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6357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Hexagon 12"/>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5" name="Picture Placeholder 10"/>
          <p:cNvSpPr>
            <a:spLocks noGrp="1"/>
          </p:cNvSpPr>
          <p:nvPr>
            <p:ph type="pic" sz="quarter" idx="15" hasCustomPrompt="1"/>
          </p:nvPr>
        </p:nvSpPr>
        <p:spPr>
          <a:xfrm>
            <a:off x="4572000" y="2463800"/>
            <a:ext cx="3048000" cy="1981200"/>
          </a:xfrm>
          <a:prstGeom prst="hexagon">
            <a:avLst/>
          </a:prstGeom>
          <a:solidFill>
            <a:schemeClr val="bg1">
              <a:lumMod val="75000"/>
            </a:schemeClr>
          </a:solidFill>
        </p:spPr>
        <p:txBody>
          <a:bodyPr tIns="548640" bIns="0" anchor="ctr"/>
          <a:lstStyle>
            <a:lvl1pPr algn="ctr">
              <a:buNone/>
              <a:defRPr sz="11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17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61944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12192000" cy="6858000"/>
          </a:xfrm>
          <a:prstGeom prst="rect">
            <a:avLst/>
          </a:prstGeom>
          <a:ln>
            <a:noFill/>
          </a:ln>
        </p:spPr>
        <p:txBody>
          <a:bodyPr bIns="2926080" anchor="b"/>
          <a:lstStyle>
            <a:lvl1pPr algn="ctr">
              <a:buNone/>
              <a:defRPr sz="20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5871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49857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Main Title+ SubTitle+Numb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5"/>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2" name="Picture Placeholder 12"/>
          <p:cNvSpPr>
            <a:spLocks noGrp="1"/>
          </p:cNvSpPr>
          <p:nvPr>
            <p:ph type="pic" sz="quarter" idx="13" hasCustomPrompt="1"/>
          </p:nvPr>
        </p:nvSpPr>
        <p:spPr>
          <a:xfrm>
            <a:off x="185589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
        <p:nvSpPr>
          <p:cNvPr id="13" name="Picture Placeholder 12"/>
          <p:cNvSpPr>
            <a:spLocks noGrp="1"/>
          </p:cNvSpPr>
          <p:nvPr>
            <p:ph type="pic" sz="quarter" idx="14" hasCustomPrompt="1"/>
          </p:nvPr>
        </p:nvSpPr>
        <p:spPr>
          <a:xfrm>
            <a:off x="7230533" y="2530987"/>
            <a:ext cx="3096768" cy="1995424"/>
          </a:xfrm>
          <a:prstGeom prst="hexagon">
            <a:avLst/>
          </a:prstGeom>
          <a:solidFill>
            <a:schemeClr val="bg1">
              <a:lumMod val="75000"/>
            </a:schemeClr>
          </a:solidFill>
        </p:spPr>
        <p:txBody>
          <a:bodyPr vert="horz" tIns="0" bIns="0" anchor="b"/>
          <a:lstStyle>
            <a:lvl1pPr algn="ctr">
              <a:buNone/>
              <a:defRPr sz="11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8237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animBg="1"/>
      <p:bldP spid="13"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2" name="Slide Number Placeholder 4"/>
          <p:cNvSpPr>
            <a:spLocks noGrp="1"/>
          </p:cNvSpPr>
          <p:nvPr>
            <p:ph type="sldNum" sz="quarter" idx="16"/>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3" name="Picture Placeholder 12"/>
          <p:cNvSpPr>
            <a:spLocks noGrp="1"/>
          </p:cNvSpPr>
          <p:nvPr>
            <p:ph type="pic" sz="quarter" idx="13" hasCustomPrompt="1"/>
          </p:nvPr>
        </p:nvSpPr>
        <p:spPr>
          <a:xfrm>
            <a:off x="5825067" y="2498973"/>
            <a:ext cx="2668104" cy="1676400"/>
          </a:xfrm>
          <a:prstGeom prst="hexagon">
            <a:avLst/>
          </a:prstGeom>
          <a:solidFill>
            <a:schemeClr val="bg1">
              <a:lumMod val="75000"/>
            </a:schemeClr>
          </a:solidFill>
          <a:ln>
            <a:solidFill>
              <a:schemeClr val="accent1"/>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4" name="Picture Placeholder 12"/>
          <p:cNvSpPr>
            <a:spLocks noGrp="1"/>
          </p:cNvSpPr>
          <p:nvPr>
            <p:ph type="pic" sz="quarter" idx="14" hasCustomPrompt="1"/>
          </p:nvPr>
        </p:nvSpPr>
        <p:spPr>
          <a:xfrm>
            <a:off x="8493171" y="2498973"/>
            <a:ext cx="2668104" cy="1676400"/>
          </a:xfrm>
          <a:prstGeom prst="hexagon">
            <a:avLst/>
          </a:prstGeom>
          <a:solidFill>
            <a:schemeClr val="bg1">
              <a:lumMod val="75000"/>
            </a:schemeClr>
          </a:solidFill>
          <a:ln>
            <a:solidFill>
              <a:schemeClr val="accent2"/>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
        <p:nvSpPr>
          <p:cNvPr id="16" name="Picture Placeholder 12"/>
          <p:cNvSpPr>
            <a:spLocks noGrp="1"/>
          </p:cNvSpPr>
          <p:nvPr>
            <p:ph type="pic" sz="quarter" idx="15" hasCustomPrompt="1"/>
          </p:nvPr>
        </p:nvSpPr>
        <p:spPr>
          <a:xfrm>
            <a:off x="7198875" y="4185312"/>
            <a:ext cx="2668104" cy="1676400"/>
          </a:xfrm>
          <a:prstGeom prst="hexagon">
            <a:avLst/>
          </a:prstGeom>
          <a:solidFill>
            <a:schemeClr val="bg1">
              <a:lumMod val="75000"/>
            </a:schemeClr>
          </a:solidFill>
          <a:ln>
            <a:solidFill>
              <a:schemeClr val="accent3"/>
            </a:solidFill>
          </a:ln>
        </p:spPr>
        <p:txBody>
          <a:bodyPr vert="horz" tIns="0" bIns="0" anchor="b"/>
          <a:lstStyle>
            <a:lvl1pPr algn="ctr">
              <a:buNone/>
              <a:defRPr sz="9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5920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animBg="1"/>
      <p:bldP spid="14" grpId="0" animBg="1"/>
      <p:bldP spid="16"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sp>
        <p:nvSpPr>
          <p:cNvPr id="9" name="Picture Placeholder 12"/>
          <p:cNvSpPr>
            <a:spLocks noGrp="1"/>
          </p:cNvSpPr>
          <p:nvPr>
            <p:ph type="pic" sz="quarter" idx="13" hasCustomPrompt="1"/>
          </p:nvPr>
        </p:nvSpPr>
        <p:spPr>
          <a:xfrm>
            <a:off x="897467" y="1820457"/>
            <a:ext cx="10363200" cy="3034453"/>
          </a:xfrm>
          <a:prstGeom prst="rect">
            <a:avLst/>
          </a:prstGeom>
          <a:solidFill>
            <a:schemeClr val="bg1">
              <a:lumMod val="75000"/>
            </a:schemeClr>
          </a:solidFill>
        </p:spPr>
        <p:txBody>
          <a:bodyPr vert="horz" tIns="0" bIns="91440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
        <p:nvSpPr>
          <p:cNvPr id="3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3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8" name="Hexagon 3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3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215687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7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Hexagon 9"/>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3" hasCustomPrompt="1"/>
          </p:nvPr>
        </p:nvSpPr>
        <p:spPr>
          <a:xfrm>
            <a:off x="897467" y="2272318"/>
            <a:ext cx="10363200" cy="20447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6748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9"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942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5" hasCustomPrompt="1"/>
          </p:nvPr>
        </p:nvSpPr>
        <p:spPr>
          <a:xfrm>
            <a:off x="7112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6" hasCustomPrompt="1"/>
          </p:nvPr>
        </p:nvSpPr>
        <p:spPr>
          <a:xfrm>
            <a:off x="35560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4008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245600" y="2810535"/>
            <a:ext cx="2231136" cy="1673352"/>
          </a:xfrm>
          <a:prstGeom prst="ellipse">
            <a:avLst/>
          </a:prstGeom>
          <a:solidFill>
            <a:schemeClr val="bg1">
              <a:lumMod val="75000"/>
            </a:schemeClr>
          </a:solidFill>
        </p:spPr>
        <p:txBody>
          <a:bodyPr vert="horz" wrap="none" tIns="0" bIns="182880" anchor="b"/>
          <a:lstStyle>
            <a:lvl1pPr algn="ctr">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09886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P spid="19" grpId="0" animBg="1"/>
      <p:bldP spid="20"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3_Main Title+ SubTitle+Numb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Hexagon 10"/>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4"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6" name="Picture Placeholder 12"/>
          <p:cNvSpPr>
            <a:spLocks noGrp="1"/>
          </p:cNvSpPr>
          <p:nvPr>
            <p:ph type="pic" sz="quarter" idx="17" hasCustomPrompt="1"/>
          </p:nvPr>
        </p:nvSpPr>
        <p:spPr>
          <a:xfrm>
            <a:off x="7319264"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7" name="Picture Placeholder 12"/>
          <p:cNvSpPr>
            <a:spLocks noGrp="1"/>
          </p:cNvSpPr>
          <p:nvPr>
            <p:ph type="pic" sz="quarter" idx="18" hasCustomPrompt="1"/>
          </p:nvPr>
        </p:nvSpPr>
        <p:spPr>
          <a:xfrm>
            <a:off x="9727096" y="2556815"/>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9" hasCustomPrompt="1"/>
          </p:nvPr>
        </p:nvSpPr>
        <p:spPr>
          <a:xfrm>
            <a:off x="8507896" y="4171924"/>
            <a:ext cx="2231136" cy="1673352"/>
          </a:xfrm>
          <a:prstGeom prst="ellipse">
            <a:avLst/>
          </a:prstGeom>
          <a:solidFill>
            <a:schemeClr val="bg1">
              <a:lumMod val="75000"/>
            </a:schemeClr>
          </a:solidFill>
        </p:spPr>
        <p:txBody>
          <a:bodyPr vert="horz" tIns="0" bIns="182880" anchor="b"/>
          <a:lstStyle>
            <a:lvl1pPr algn="l">
              <a:buNone/>
              <a:defRPr sz="8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50626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6" grpId="0" animBg="1"/>
      <p:bldP spid="17" grpId="0" animBg="1"/>
      <p:bldP spid="19"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Hexagon 13"/>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6"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7" name="Picture Placeholder 12"/>
          <p:cNvSpPr>
            <a:spLocks noGrp="1"/>
          </p:cNvSpPr>
          <p:nvPr>
            <p:ph type="pic" sz="quarter" idx="13" hasCustomPrompt="1"/>
          </p:nvPr>
        </p:nvSpPr>
        <p:spPr>
          <a:xfrm>
            <a:off x="1117600" y="2100234"/>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
        <p:nvSpPr>
          <p:cNvPr id="18" name="Picture Placeholder 12"/>
          <p:cNvSpPr>
            <a:spLocks noGrp="1"/>
          </p:cNvSpPr>
          <p:nvPr>
            <p:ph type="pic" sz="quarter" idx="15" hasCustomPrompt="1"/>
          </p:nvPr>
        </p:nvSpPr>
        <p:spPr>
          <a:xfrm>
            <a:off x="1117600" y="3453610"/>
            <a:ext cx="9960864" cy="1286003"/>
          </a:xfrm>
          <a:prstGeom prst="rect">
            <a:avLst/>
          </a:prstGeom>
          <a:solidFill>
            <a:schemeClr val="bg1">
              <a:lumMod val="75000"/>
            </a:schemeClr>
          </a:solidFill>
        </p:spPr>
        <p:txBody>
          <a:bodyPr vert="horz" tIns="0" bIns="182880" anchor="b"/>
          <a:lstStyle>
            <a:lvl1pPr algn="ctr">
              <a:buNone/>
              <a:defRPr sz="14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66980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animBg="1"/>
      <p:bldP spid="18"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1052367" y="2429163"/>
            <a:ext cx="4974336" cy="3044952"/>
          </a:xfrm>
          <a:prstGeom prst="rect">
            <a:avLst/>
          </a:prstGeom>
          <a:solidFill>
            <a:schemeClr val="bg1">
              <a:lumMod val="75000"/>
            </a:schemeClr>
          </a:solidFill>
        </p:spPr>
        <p:txBody>
          <a:bodyPr vert="horz" tIns="0" bIns="914400" anchor="b"/>
          <a:lstStyle>
            <a:lvl1pPr algn="ctr">
              <a:buNone/>
              <a:defRPr sz="1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14811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0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6705600" y="2834627"/>
            <a:ext cx="4572000" cy="25146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5590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8"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5_Main Title+ SubTitle+Number">
    <p:spTree>
      <p:nvGrpSpPr>
        <p:cNvPr id="1" name=""/>
        <p:cNvGrpSpPr/>
        <p:nvPr/>
      </p:nvGrpSpPr>
      <p:grpSpPr>
        <a:xfrm>
          <a:off x="0" y="0"/>
          <a:ext cx="0" cy="0"/>
          <a:chOff x="0" y="0"/>
          <a:chExt cx="0" cy="0"/>
        </a:xfrm>
      </p:grpSpPr>
      <p:grpSp>
        <p:nvGrpSpPr>
          <p:cNvPr id="7" name="Group 58"/>
          <p:cNvGrpSpPr/>
          <p:nvPr userDrawn="1"/>
        </p:nvGrpSpPr>
        <p:grpSpPr>
          <a:xfrm>
            <a:off x="1940763" y="2395131"/>
            <a:ext cx="3451963" cy="519904"/>
            <a:chOff x="7174424" y="1352592"/>
            <a:chExt cx="2588972" cy="389928"/>
          </a:xfrm>
        </p:grpSpPr>
        <p:sp>
          <p:nvSpPr>
            <p:cNvPr id="8" name="TextBox 7"/>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9" name="Rectangle 8"/>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grpSp>
        <p:nvGrpSpPr>
          <p:cNvPr id="20" name="Group 58"/>
          <p:cNvGrpSpPr/>
          <p:nvPr userDrawn="1"/>
        </p:nvGrpSpPr>
        <p:grpSpPr>
          <a:xfrm>
            <a:off x="1839976" y="2394605"/>
            <a:ext cx="3451963" cy="519904"/>
            <a:chOff x="7174424" y="1352592"/>
            <a:chExt cx="2588972" cy="389928"/>
          </a:xfrm>
        </p:grpSpPr>
        <p:sp>
          <p:nvSpPr>
            <p:cNvPr id="21" name="TextBox 20"/>
            <p:cNvSpPr txBox="1"/>
            <p:nvPr/>
          </p:nvSpPr>
          <p:spPr>
            <a:xfrm>
              <a:off x="7174424" y="1511687"/>
              <a:ext cx="2588972" cy="230833"/>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22" name="Rectangle 21"/>
            <p:cNvSpPr/>
            <p:nvPr/>
          </p:nvSpPr>
          <p:spPr>
            <a:xfrm>
              <a:off x="7174424" y="1352592"/>
              <a:ext cx="430406" cy="126958"/>
            </a:xfrm>
            <a:prstGeom prst="rect">
              <a:avLst/>
            </a:prstGeom>
          </p:spPr>
          <p:txBody>
            <a:bodyPr wrap="none" lIns="0" tIns="0" rIns="0" bIns="0">
              <a:spAutoFit/>
            </a:bodyPr>
            <a:lstStyle/>
            <a:p>
              <a:r>
                <a:rPr lang="en-US" sz="1100" b="1" dirty="0">
                  <a:solidFill>
                    <a:srgbClr val="FFFFFF"/>
                  </a:solidFill>
                </a:rPr>
                <a:t>Title Here</a:t>
              </a:r>
            </a:p>
          </p:txBody>
        </p:sp>
      </p:grpSp>
      <p:sp>
        <p:nvSpPr>
          <p:cNvPr id="14"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6"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7" name="Hexagon 16"/>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8"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9" name="Picture Placeholder 12"/>
          <p:cNvSpPr>
            <a:spLocks noGrp="1"/>
          </p:cNvSpPr>
          <p:nvPr>
            <p:ph type="pic" sz="quarter" idx="16" hasCustomPrompt="1"/>
          </p:nvPr>
        </p:nvSpPr>
        <p:spPr>
          <a:xfrm>
            <a:off x="6458668" y="2759107"/>
            <a:ext cx="4876800" cy="2679192"/>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041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7112006" y="2770496"/>
            <a:ext cx="4178300" cy="2743200"/>
          </a:xfrm>
          <a:prstGeom prst="rect">
            <a:avLst/>
          </a:prstGeom>
          <a:solidFill>
            <a:schemeClr val="bg1">
              <a:lumMod val="75000"/>
            </a:schemeClr>
          </a:solidFill>
        </p:spPr>
        <p:txBody>
          <a:bodyPr vert="horz" tIns="0" bIns="182880" anchor="b"/>
          <a:lstStyle>
            <a:lvl1pPr algn="ctr">
              <a:buNone/>
              <a:defRPr sz="1400"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05031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9_Main Title+ SubTitle+Numb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8"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9" name="Hexagon 8"/>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1"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4" name="Picture Placeholder 12"/>
          <p:cNvSpPr>
            <a:spLocks noGrp="1"/>
          </p:cNvSpPr>
          <p:nvPr>
            <p:ph type="pic" sz="quarter" idx="16" hasCustomPrompt="1"/>
          </p:nvPr>
        </p:nvSpPr>
        <p:spPr>
          <a:xfrm>
            <a:off x="3761232" y="2715904"/>
            <a:ext cx="4669536" cy="2743200"/>
          </a:xfrm>
          <a:prstGeom prst="rect">
            <a:avLst/>
          </a:prstGeom>
          <a:solidFill>
            <a:schemeClr val="bg1">
              <a:lumMod val="75000"/>
            </a:schemeClr>
          </a:solidFill>
        </p:spPr>
        <p:txBody>
          <a:bodyPr vert="horz" tIns="0" bIns="822960" anchor="b"/>
          <a:lstStyle>
            <a:lvl1pPr algn="ctr">
              <a:buNone/>
              <a:defRPr sz="16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95316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8_Main Title+ SubTitle+Number">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Hexagon 17"/>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9"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20" name="Picture Placeholder 12"/>
          <p:cNvSpPr>
            <a:spLocks noGrp="1"/>
          </p:cNvSpPr>
          <p:nvPr>
            <p:ph type="pic" sz="quarter" idx="16" hasCustomPrompt="1"/>
          </p:nvPr>
        </p:nvSpPr>
        <p:spPr>
          <a:xfrm>
            <a:off x="8972755" y="241110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7" hasCustomPrompt="1"/>
          </p:nvPr>
        </p:nvSpPr>
        <p:spPr>
          <a:xfrm>
            <a:off x="7049256" y="241898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2" name="Picture Placeholder 12"/>
          <p:cNvSpPr>
            <a:spLocks noGrp="1"/>
          </p:cNvSpPr>
          <p:nvPr>
            <p:ph type="pic" sz="quarter" idx="18" hasCustomPrompt="1"/>
          </p:nvPr>
        </p:nvSpPr>
        <p:spPr>
          <a:xfrm>
            <a:off x="3202259" y="243475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3" name="Picture Placeholder 12"/>
          <p:cNvSpPr>
            <a:spLocks noGrp="1"/>
          </p:cNvSpPr>
          <p:nvPr>
            <p:ph type="pic" sz="quarter" idx="19" hasCustomPrompt="1"/>
          </p:nvPr>
        </p:nvSpPr>
        <p:spPr>
          <a:xfrm>
            <a:off x="5125757" y="2426871"/>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4" name="Picture Placeholder 12"/>
          <p:cNvSpPr>
            <a:spLocks noGrp="1"/>
          </p:cNvSpPr>
          <p:nvPr>
            <p:ph type="pic" sz="quarter" idx="20" hasCustomPrompt="1"/>
          </p:nvPr>
        </p:nvSpPr>
        <p:spPr>
          <a:xfrm>
            <a:off x="1278760" y="244263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5" name="Picture Placeholder 12"/>
          <p:cNvSpPr>
            <a:spLocks noGrp="1"/>
          </p:cNvSpPr>
          <p:nvPr>
            <p:ph type="pic" sz="quarter" idx="21" hasCustomPrompt="1"/>
          </p:nvPr>
        </p:nvSpPr>
        <p:spPr>
          <a:xfrm>
            <a:off x="8972755" y="3877315"/>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6" name="Picture Placeholder 12"/>
          <p:cNvSpPr>
            <a:spLocks noGrp="1"/>
          </p:cNvSpPr>
          <p:nvPr>
            <p:ph type="pic" sz="quarter" idx="22" hasCustomPrompt="1"/>
          </p:nvPr>
        </p:nvSpPr>
        <p:spPr>
          <a:xfrm>
            <a:off x="7049256" y="3885197"/>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7" name="Picture Placeholder 12"/>
          <p:cNvSpPr>
            <a:spLocks noGrp="1"/>
          </p:cNvSpPr>
          <p:nvPr>
            <p:ph type="pic" sz="quarter" idx="23" hasCustomPrompt="1"/>
          </p:nvPr>
        </p:nvSpPr>
        <p:spPr>
          <a:xfrm>
            <a:off x="3202259" y="3900963"/>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8" name="Picture Placeholder 12"/>
          <p:cNvSpPr>
            <a:spLocks noGrp="1"/>
          </p:cNvSpPr>
          <p:nvPr>
            <p:ph type="pic" sz="quarter" idx="24" hasCustomPrompt="1"/>
          </p:nvPr>
        </p:nvSpPr>
        <p:spPr>
          <a:xfrm>
            <a:off x="5125757" y="3893080"/>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
        <p:nvSpPr>
          <p:cNvPr id="29" name="Picture Placeholder 12"/>
          <p:cNvSpPr>
            <a:spLocks noGrp="1"/>
          </p:cNvSpPr>
          <p:nvPr>
            <p:ph type="pic" sz="quarter" idx="25" hasCustomPrompt="1"/>
          </p:nvPr>
        </p:nvSpPr>
        <p:spPr>
          <a:xfrm>
            <a:off x="1278760" y="3908844"/>
            <a:ext cx="1901952" cy="1426464"/>
          </a:xfrm>
          <a:prstGeom prst="flowChartAlternateProcess">
            <a:avLst/>
          </a:prstGeom>
          <a:solidFill>
            <a:schemeClr val="bg1">
              <a:lumMod val="75000"/>
            </a:schemeClr>
          </a:solidFill>
        </p:spPr>
        <p:txBody>
          <a:bodyPr vert="horz" tIns="0" bIns="182880" anchor="b"/>
          <a:lstStyle>
            <a:lvl1pPr algn="ctr">
              <a:buNone/>
              <a:defRPr sz="8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327176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6_Main Title+ SubTitle+Numb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336800" y="673959"/>
            <a:ext cx="7518400" cy="353524"/>
          </a:xfrm>
          <a:prstGeom prst="rect">
            <a:avLst/>
          </a:prstGeom>
        </p:spPr>
        <p:txBody>
          <a:bodyPr wrap="none" lIns="0" tIns="0" rIns="0" bIns="0" anchor="ctr">
            <a:noAutofit/>
          </a:bodyPr>
          <a:lstStyle>
            <a:lvl1pPr algn="ctr">
              <a:defRPr sz="2800" b="1" baseline="0">
                <a:solidFill>
                  <a:schemeClr val="tx1">
                    <a:lumMod val="50000"/>
                    <a:lumOff val="50000"/>
                  </a:schemeClr>
                </a:solidFill>
              </a:defRPr>
            </a:lvl1pPr>
          </a:lstStyle>
          <a:p>
            <a:r>
              <a:rPr lang="en-US" dirty="0" smtClean="0"/>
              <a:t>Click To Edit Master Title Style</a:t>
            </a:r>
            <a:endParaRPr lang="en-US" dirty="0"/>
          </a:p>
        </p:txBody>
      </p:sp>
      <p:sp>
        <p:nvSpPr>
          <p:cNvPr id="14" name="Text Placeholder 3"/>
          <p:cNvSpPr>
            <a:spLocks noGrp="1"/>
          </p:cNvSpPr>
          <p:nvPr>
            <p:ph type="body" sz="half" idx="2" hasCustomPrompt="1"/>
          </p:nvPr>
        </p:nvSpPr>
        <p:spPr>
          <a:xfrm>
            <a:off x="3352800" y="1025950"/>
            <a:ext cx="5486400" cy="200747"/>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Hexagon 15"/>
          <p:cNvSpPr/>
          <p:nvPr userDrawn="1"/>
        </p:nvSpPr>
        <p:spPr>
          <a:xfrm flipH="1">
            <a:off x="147767" y="6412015"/>
            <a:ext cx="508000" cy="32657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262626">
                  <a:lumMod val="50000"/>
                  <a:lumOff val="50000"/>
                </a:srgbClr>
              </a:solidFill>
            </a:endParaRPr>
          </a:p>
        </p:txBody>
      </p:sp>
      <p:sp>
        <p:nvSpPr>
          <p:cNvPr id="17" name="Slide Number Placeholder 4"/>
          <p:cNvSpPr>
            <a:spLocks noGrp="1"/>
          </p:cNvSpPr>
          <p:nvPr>
            <p:ph type="sldNum" sz="quarter" idx="14"/>
          </p:nvPr>
        </p:nvSpPr>
        <p:spPr>
          <a:xfrm>
            <a:off x="147778" y="6437981"/>
            <a:ext cx="508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solidFill>
                  <a:srgbClr val="262626">
                    <a:lumMod val="50000"/>
                    <a:lumOff val="50000"/>
                  </a:srgbClr>
                </a:solidFill>
              </a:rPr>
              <a:pPr/>
              <a:t>‹#›</a:t>
            </a:fld>
            <a:endParaRPr lang="en-US" dirty="0">
              <a:solidFill>
                <a:srgbClr val="262626">
                  <a:lumMod val="50000"/>
                  <a:lumOff val="50000"/>
                </a:srgbClr>
              </a:solidFill>
            </a:endParaRPr>
          </a:p>
        </p:txBody>
      </p:sp>
      <p:sp>
        <p:nvSpPr>
          <p:cNvPr id="18" name="Picture Placeholder 12"/>
          <p:cNvSpPr>
            <a:spLocks noGrp="1"/>
          </p:cNvSpPr>
          <p:nvPr>
            <p:ph type="pic" sz="quarter" idx="16" hasCustomPrompt="1"/>
          </p:nvPr>
        </p:nvSpPr>
        <p:spPr>
          <a:xfrm>
            <a:off x="3678767" y="2645392"/>
            <a:ext cx="2255520" cy="1389888"/>
          </a:xfrm>
          <a:prstGeom prst="rect">
            <a:avLst/>
          </a:prstGeom>
        </p:spPr>
        <p:style>
          <a:lnRef idx="2">
            <a:schemeClr val="accent2"/>
          </a:lnRef>
          <a:fillRef idx="1">
            <a:schemeClr val="lt1"/>
          </a:fillRef>
          <a:effectRef idx="0">
            <a:schemeClr val="accent2"/>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19" name="Picture Placeholder 12"/>
          <p:cNvSpPr>
            <a:spLocks noGrp="1"/>
          </p:cNvSpPr>
          <p:nvPr>
            <p:ph type="pic" sz="quarter" idx="17" hasCustomPrompt="1"/>
          </p:nvPr>
        </p:nvSpPr>
        <p:spPr>
          <a:xfrm>
            <a:off x="6561667" y="2645392"/>
            <a:ext cx="2255520" cy="1389888"/>
          </a:xfrm>
          <a:prstGeom prst="rect">
            <a:avLst/>
          </a:prstGeom>
        </p:spPr>
        <p:style>
          <a:lnRef idx="2">
            <a:schemeClr val="accent3"/>
          </a:lnRef>
          <a:fillRef idx="1">
            <a:schemeClr val="lt1"/>
          </a:fillRef>
          <a:effectRef idx="0">
            <a:schemeClr val="accent3"/>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0" name="Picture Placeholder 12"/>
          <p:cNvSpPr>
            <a:spLocks noGrp="1"/>
          </p:cNvSpPr>
          <p:nvPr>
            <p:ph type="pic" sz="quarter" idx="18" hasCustomPrompt="1"/>
          </p:nvPr>
        </p:nvSpPr>
        <p:spPr>
          <a:xfrm>
            <a:off x="9461500" y="2645392"/>
            <a:ext cx="2255520" cy="1389888"/>
          </a:xfrm>
          <a:prstGeom prst="rect">
            <a:avLst/>
          </a:prstGeom>
        </p:spPr>
        <p:style>
          <a:lnRef idx="2">
            <a:schemeClr val="accent4"/>
          </a:lnRef>
          <a:fillRef idx="1">
            <a:schemeClr val="lt1"/>
          </a:fillRef>
          <a:effectRef idx="0">
            <a:schemeClr val="accent4"/>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
        <p:nvSpPr>
          <p:cNvPr id="21" name="Picture Placeholder 12"/>
          <p:cNvSpPr>
            <a:spLocks noGrp="1"/>
          </p:cNvSpPr>
          <p:nvPr>
            <p:ph type="pic" sz="quarter" idx="19" hasCustomPrompt="1"/>
          </p:nvPr>
        </p:nvSpPr>
        <p:spPr>
          <a:xfrm>
            <a:off x="798627" y="2645392"/>
            <a:ext cx="2255520" cy="1389888"/>
          </a:xfrm>
          <a:prstGeom prst="rect">
            <a:avLst/>
          </a:prstGeom>
        </p:spPr>
        <p:style>
          <a:lnRef idx="2">
            <a:schemeClr val="accent1"/>
          </a:lnRef>
          <a:fillRef idx="1">
            <a:schemeClr val="lt1"/>
          </a:fillRef>
          <a:effectRef idx="0">
            <a:schemeClr val="accent1"/>
          </a:effectRef>
          <a:fontRef idx="none"/>
        </p:style>
        <p:txBody>
          <a:bodyPr vert="horz" tIns="0" bIns="182880" anchor="b"/>
          <a:lstStyle>
            <a:lvl1pPr algn="ctr" rtl="0">
              <a:buNone/>
              <a:defRPr sz="1200" b="1" baseline="0">
                <a:solidFill>
                  <a:schemeClr val="tx1">
                    <a:lumMod val="75000"/>
                    <a:lumOff val="25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4359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8" grpId="0" animBg="1"/>
      <p:bldP spid="19" grpId="0" animBg="1"/>
      <p:bldP spid="20" grpId="0" animBg="1"/>
      <p:bldP spid="2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theme" Target="../theme/theme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theme" Target="../theme/theme5.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theme" Target="../theme/theme6.xml"/><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slideLayout" Target="../slideLayouts/slideLayout175.xml"/><Relationship Id="rId18" Type="http://schemas.openxmlformats.org/officeDocument/2006/relationships/slideLayout" Target="../slideLayouts/slideLayout180.xml"/><Relationship Id="rId26" Type="http://schemas.openxmlformats.org/officeDocument/2006/relationships/slideLayout" Target="../slideLayouts/slideLayout188.xml"/><Relationship Id="rId3" Type="http://schemas.openxmlformats.org/officeDocument/2006/relationships/slideLayout" Target="../slideLayouts/slideLayout165.xml"/><Relationship Id="rId21" Type="http://schemas.openxmlformats.org/officeDocument/2006/relationships/slideLayout" Target="../slideLayouts/slideLayout183.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17" Type="http://schemas.openxmlformats.org/officeDocument/2006/relationships/slideLayout" Target="../slideLayouts/slideLayout179.xml"/><Relationship Id="rId25" Type="http://schemas.openxmlformats.org/officeDocument/2006/relationships/slideLayout" Target="../slideLayouts/slideLayout187.xml"/><Relationship Id="rId2" Type="http://schemas.openxmlformats.org/officeDocument/2006/relationships/slideLayout" Target="../slideLayouts/slideLayout164.xml"/><Relationship Id="rId16" Type="http://schemas.openxmlformats.org/officeDocument/2006/relationships/slideLayout" Target="../slideLayouts/slideLayout178.xml"/><Relationship Id="rId20" Type="http://schemas.openxmlformats.org/officeDocument/2006/relationships/slideLayout" Target="../slideLayouts/slideLayout182.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24" Type="http://schemas.openxmlformats.org/officeDocument/2006/relationships/slideLayout" Target="../slideLayouts/slideLayout186.xml"/><Relationship Id="rId5" Type="http://schemas.openxmlformats.org/officeDocument/2006/relationships/slideLayout" Target="../slideLayouts/slideLayout167.xml"/><Relationship Id="rId15" Type="http://schemas.openxmlformats.org/officeDocument/2006/relationships/slideLayout" Target="../slideLayouts/slideLayout177.xml"/><Relationship Id="rId23" Type="http://schemas.openxmlformats.org/officeDocument/2006/relationships/slideLayout" Target="../slideLayouts/slideLayout185.xml"/><Relationship Id="rId28" Type="http://schemas.openxmlformats.org/officeDocument/2006/relationships/theme" Target="../theme/theme7.xml"/><Relationship Id="rId10" Type="http://schemas.openxmlformats.org/officeDocument/2006/relationships/slideLayout" Target="../slideLayouts/slideLayout172.xml"/><Relationship Id="rId19" Type="http://schemas.openxmlformats.org/officeDocument/2006/relationships/slideLayout" Target="../slideLayouts/slideLayout181.xml"/><Relationship Id="rId4" Type="http://schemas.openxmlformats.org/officeDocument/2006/relationships/slideLayout" Target="../slideLayouts/slideLayout166.xml"/><Relationship Id="rId9" Type="http://schemas.openxmlformats.org/officeDocument/2006/relationships/slideLayout" Target="../slideLayouts/slideLayout171.xml"/><Relationship Id="rId14" Type="http://schemas.openxmlformats.org/officeDocument/2006/relationships/slideLayout" Target="../slideLayouts/slideLayout176.xml"/><Relationship Id="rId22" Type="http://schemas.openxmlformats.org/officeDocument/2006/relationships/slideLayout" Target="../slideLayouts/slideLayout184.xml"/><Relationship Id="rId27" Type="http://schemas.openxmlformats.org/officeDocument/2006/relationships/slideLayout" Target="../slideLayouts/slideLayout18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18" Type="http://schemas.openxmlformats.org/officeDocument/2006/relationships/slideLayout" Target="../slideLayouts/slideLayout207.xml"/><Relationship Id="rId26" Type="http://schemas.openxmlformats.org/officeDocument/2006/relationships/slideLayout" Target="../slideLayouts/slideLayout215.xml"/><Relationship Id="rId3" Type="http://schemas.openxmlformats.org/officeDocument/2006/relationships/slideLayout" Target="../slideLayouts/slideLayout192.xml"/><Relationship Id="rId21" Type="http://schemas.openxmlformats.org/officeDocument/2006/relationships/slideLayout" Target="../slideLayouts/slideLayout210.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17" Type="http://schemas.openxmlformats.org/officeDocument/2006/relationships/slideLayout" Target="../slideLayouts/slideLayout206.xml"/><Relationship Id="rId25" Type="http://schemas.openxmlformats.org/officeDocument/2006/relationships/slideLayout" Target="../slideLayouts/slideLayout214.xml"/><Relationship Id="rId2" Type="http://schemas.openxmlformats.org/officeDocument/2006/relationships/slideLayout" Target="../slideLayouts/slideLayout191.xml"/><Relationship Id="rId16" Type="http://schemas.openxmlformats.org/officeDocument/2006/relationships/slideLayout" Target="../slideLayouts/slideLayout205.xml"/><Relationship Id="rId20" Type="http://schemas.openxmlformats.org/officeDocument/2006/relationships/slideLayout" Target="../slideLayouts/slideLayout209.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24" Type="http://schemas.openxmlformats.org/officeDocument/2006/relationships/slideLayout" Target="../slideLayouts/slideLayout213.xml"/><Relationship Id="rId5" Type="http://schemas.openxmlformats.org/officeDocument/2006/relationships/slideLayout" Target="../slideLayouts/slideLayout194.xml"/><Relationship Id="rId15" Type="http://schemas.openxmlformats.org/officeDocument/2006/relationships/slideLayout" Target="../slideLayouts/slideLayout204.xml"/><Relationship Id="rId23" Type="http://schemas.openxmlformats.org/officeDocument/2006/relationships/slideLayout" Target="../slideLayouts/slideLayout212.xml"/><Relationship Id="rId28" Type="http://schemas.openxmlformats.org/officeDocument/2006/relationships/theme" Target="../theme/theme8.xml"/><Relationship Id="rId10" Type="http://schemas.openxmlformats.org/officeDocument/2006/relationships/slideLayout" Target="../slideLayouts/slideLayout199.xml"/><Relationship Id="rId19" Type="http://schemas.openxmlformats.org/officeDocument/2006/relationships/slideLayout" Target="../slideLayouts/slideLayout208.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 Id="rId22" Type="http://schemas.openxmlformats.org/officeDocument/2006/relationships/slideLayout" Target="../slideLayouts/slideLayout211.xml"/><Relationship Id="rId27" Type="http://schemas.openxmlformats.org/officeDocument/2006/relationships/slideLayout" Target="../slideLayouts/slideLayout2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7598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83753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44501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58422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35740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09314"/>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 id="2147483882" r:id="rId22"/>
    <p:sldLayoutId id="2147483883" r:id="rId23"/>
    <p:sldLayoutId id="2147483884" r:id="rId24"/>
    <p:sldLayoutId id="2147483885" r:id="rId25"/>
    <p:sldLayoutId id="2147483886" r:id="rId26"/>
    <p:sldLayoutId id="2147483887"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38215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64215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 id="2147483935" r:id="rId19"/>
    <p:sldLayoutId id="2147483936" r:id="rId20"/>
    <p:sldLayoutId id="2147483937" r:id="rId21"/>
    <p:sldLayoutId id="2147483938" r:id="rId22"/>
    <p:sldLayoutId id="2147483939" r:id="rId23"/>
    <p:sldLayoutId id="2147483940" r:id="rId24"/>
    <p:sldLayoutId id="2147483941" r:id="rId25"/>
    <p:sldLayoutId id="2147483942" r:id="rId26"/>
    <p:sldLayoutId id="2147483943"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673959"/>
            <a:ext cx="7518400" cy="651276"/>
          </a:xfrm>
        </p:spPr>
        <p:txBody>
          <a:bodyPr/>
          <a:lstStyle/>
          <a:p>
            <a:r>
              <a:rPr lang="en-US" sz="5400" dirty="0" err="1" smtClean="0"/>
              <a:t>RESTful</a:t>
            </a:r>
            <a:r>
              <a:rPr lang="en-US" sz="5400" dirty="0" smtClean="0"/>
              <a:t> API’s</a:t>
            </a:r>
            <a:endParaRPr lang="en-US" sz="5400" dirty="0"/>
          </a:p>
        </p:txBody>
      </p:sp>
      <p:sp>
        <p:nvSpPr>
          <p:cNvPr id="3" name="Text Placeholder 2"/>
          <p:cNvSpPr>
            <a:spLocks noGrp="1"/>
          </p:cNvSpPr>
          <p:nvPr>
            <p:ph type="body" sz="half" idx="2"/>
          </p:nvPr>
        </p:nvSpPr>
        <p:spPr>
          <a:xfrm>
            <a:off x="563745" y="1453251"/>
            <a:ext cx="2377441" cy="605763"/>
          </a:xfrm>
        </p:spPr>
        <p:txBody>
          <a:bodyPr/>
          <a:lstStyle/>
          <a:p>
            <a:pPr algn="l"/>
            <a:r>
              <a:rPr lang="en-US" sz="4800" dirty="0" smtClean="0"/>
              <a:t>Agenda</a:t>
            </a:r>
            <a:endParaRPr lang="en-US" sz="4800" dirty="0"/>
          </a:p>
        </p:txBody>
      </p:sp>
      <p:sp>
        <p:nvSpPr>
          <p:cNvPr id="4"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1</a:t>
            </a:fld>
            <a:endParaRPr lang="en-US" dirty="0">
              <a:solidFill>
                <a:srgbClr val="262626">
                  <a:lumMod val="50000"/>
                  <a:lumOff val="50000"/>
                </a:srgbClr>
              </a:solidFill>
            </a:endParaRPr>
          </a:p>
        </p:txBody>
      </p:sp>
      <p:grpSp>
        <p:nvGrpSpPr>
          <p:cNvPr id="48" name="Group 58"/>
          <p:cNvGrpSpPr/>
          <p:nvPr/>
        </p:nvGrpSpPr>
        <p:grpSpPr>
          <a:xfrm>
            <a:off x="2979572" y="2918247"/>
            <a:ext cx="2588972" cy="466872"/>
            <a:chOff x="7174424" y="1352592"/>
            <a:chExt cx="2588972" cy="466872"/>
          </a:xfrm>
        </p:grpSpPr>
        <p:sp>
          <p:nvSpPr>
            <p:cNvPr id="49" name="TextBox 48"/>
            <p:cNvSpPr txBox="1"/>
            <p:nvPr/>
          </p:nvSpPr>
          <p:spPr>
            <a:xfrm>
              <a:off x="7174424" y="1511687"/>
              <a:ext cx="2588972" cy="307777"/>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50" name="Rectangle 49"/>
            <p:cNvSpPr/>
            <p:nvPr/>
          </p:nvSpPr>
          <p:spPr>
            <a:xfrm>
              <a:off x="7174424" y="1352592"/>
              <a:ext cx="573875" cy="169277"/>
            </a:xfrm>
            <a:prstGeom prst="rect">
              <a:avLst/>
            </a:prstGeom>
          </p:spPr>
          <p:txBody>
            <a:bodyPr wrap="none" lIns="0" tIns="0" rIns="0" bIns="0">
              <a:spAutoFit/>
            </a:bodyPr>
            <a:lstStyle/>
            <a:p>
              <a:r>
                <a:rPr lang="en-US" sz="1100" b="1" dirty="0">
                  <a:solidFill>
                    <a:srgbClr val="FFFFFF"/>
                  </a:solidFill>
                </a:rPr>
                <a:t>Title Here</a:t>
              </a:r>
            </a:p>
          </p:txBody>
        </p:sp>
      </p:grpSp>
      <p:grpSp>
        <p:nvGrpSpPr>
          <p:cNvPr id="51" name="Group 58"/>
          <p:cNvGrpSpPr/>
          <p:nvPr/>
        </p:nvGrpSpPr>
        <p:grpSpPr>
          <a:xfrm>
            <a:off x="2979572" y="3604999"/>
            <a:ext cx="2588972" cy="466872"/>
            <a:chOff x="7174424" y="1352592"/>
            <a:chExt cx="2588972" cy="466872"/>
          </a:xfrm>
        </p:grpSpPr>
        <p:sp>
          <p:nvSpPr>
            <p:cNvPr id="52" name="TextBox 51"/>
            <p:cNvSpPr txBox="1"/>
            <p:nvPr/>
          </p:nvSpPr>
          <p:spPr>
            <a:xfrm>
              <a:off x="7174424" y="1511687"/>
              <a:ext cx="2588972" cy="307777"/>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53" name="Rectangle 52"/>
            <p:cNvSpPr/>
            <p:nvPr/>
          </p:nvSpPr>
          <p:spPr>
            <a:xfrm>
              <a:off x="7174424" y="1352592"/>
              <a:ext cx="573875" cy="169277"/>
            </a:xfrm>
            <a:prstGeom prst="rect">
              <a:avLst/>
            </a:prstGeom>
          </p:spPr>
          <p:txBody>
            <a:bodyPr wrap="none" lIns="0" tIns="0" rIns="0" bIns="0">
              <a:spAutoFit/>
            </a:bodyPr>
            <a:lstStyle/>
            <a:p>
              <a:r>
                <a:rPr lang="en-US" sz="1100" b="1" dirty="0">
                  <a:solidFill>
                    <a:srgbClr val="FFFFFF"/>
                  </a:solidFill>
                </a:rPr>
                <a:t>Title Here</a:t>
              </a:r>
            </a:p>
          </p:txBody>
        </p:sp>
      </p:grpSp>
      <p:grpSp>
        <p:nvGrpSpPr>
          <p:cNvPr id="54" name="Group 58"/>
          <p:cNvGrpSpPr/>
          <p:nvPr/>
        </p:nvGrpSpPr>
        <p:grpSpPr>
          <a:xfrm>
            <a:off x="2979572" y="4285507"/>
            <a:ext cx="2588972" cy="466872"/>
            <a:chOff x="7174424" y="1352592"/>
            <a:chExt cx="2588972" cy="466872"/>
          </a:xfrm>
        </p:grpSpPr>
        <p:sp>
          <p:nvSpPr>
            <p:cNvPr id="55" name="TextBox 54"/>
            <p:cNvSpPr txBox="1"/>
            <p:nvPr/>
          </p:nvSpPr>
          <p:spPr>
            <a:xfrm>
              <a:off x="7174424" y="1511687"/>
              <a:ext cx="2588972" cy="307777"/>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56" name="Rectangle 55"/>
            <p:cNvSpPr/>
            <p:nvPr/>
          </p:nvSpPr>
          <p:spPr>
            <a:xfrm>
              <a:off x="7174424" y="1352592"/>
              <a:ext cx="573875" cy="169277"/>
            </a:xfrm>
            <a:prstGeom prst="rect">
              <a:avLst/>
            </a:prstGeom>
          </p:spPr>
          <p:txBody>
            <a:bodyPr wrap="none" lIns="0" tIns="0" rIns="0" bIns="0">
              <a:spAutoFit/>
            </a:bodyPr>
            <a:lstStyle/>
            <a:p>
              <a:r>
                <a:rPr lang="en-US" sz="1100" b="1" dirty="0">
                  <a:solidFill>
                    <a:srgbClr val="FFFFFF"/>
                  </a:solidFill>
                </a:rPr>
                <a:t>Title Here</a:t>
              </a:r>
            </a:p>
          </p:txBody>
        </p:sp>
      </p:grpSp>
      <p:grpSp>
        <p:nvGrpSpPr>
          <p:cNvPr id="57" name="Group 58"/>
          <p:cNvGrpSpPr/>
          <p:nvPr/>
        </p:nvGrpSpPr>
        <p:grpSpPr>
          <a:xfrm>
            <a:off x="2903982" y="2917852"/>
            <a:ext cx="2588972" cy="466872"/>
            <a:chOff x="7174424" y="1352592"/>
            <a:chExt cx="2588972" cy="466872"/>
          </a:xfrm>
        </p:grpSpPr>
        <p:sp>
          <p:nvSpPr>
            <p:cNvPr id="58" name="TextBox 57"/>
            <p:cNvSpPr txBox="1"/>
            <p:nvPr/>
          </p:nvSpPr>
          <p:spPr>
            <a:xfrm>
              <a:off x="7174424" y="1511687"/>
              <a:ext cx="2588972" cy="307777"/>
            </a:xfrm>
            <a:prstGeom prst="rect">
              <a:avLst/>
            </a:prstGeom>
            <a:noFill/>
          </p:spPr>
          <p:txBody>
            <a:bodyPr wrap="square" lIns="0" tIns="0" rIns="0" bIns="0" rtlCol="0">
              <a:spAutoFit/>
            </a:bodyPr>
            <a:lstStyle/>
            <a:p>
              <a:pPr>
                <a:spcBef>
                  <a:spcPct val="20000"/>
                </a:spcBef>
                <a:defRPr/>
              </a:pPr>
              <a:r>
                <a:rPr lang="en-US" sz="1000" dirty="0">
                  <a:solidFill>
                    <a:srgbClr val="FFFFFF"/>
                  </a:solidFill>
                </a:rPr>
                <a:t>There are many variations passages of lorem ipsum available  majority have suffered</a:t>
              </a:r>
              <a:endParaRPr lang="en-US" sz="1000" dirty="0">
                <a:solidFill>
                  <a:srgbClr val="FFFFFF"/>
                </a:solidFill>
              </a:endParaRPr>
            </a:p>
          </p:txBody>
        </p:sp>
        <p:sp>
          <p:nvSpPr>
            <p:cNvPr id="59" name="Rectangle 58"/>
            <p:cNvSpPr/>
            <p:nvPr/>
          </p:nvSpPr>
          <p:spPr>
            <a:xfrm>
              <a:off x="7174424" y="1352592"/>
              <a:ext cx="573875" cy="169277"/>
            </a:xfrm>
            <a:prstGeom prst="rect">
              <a:avLst/>
            </a:prstGeom>
          </p:spPr>
          <p:txBody>
            <a:bodyPr wrap="none" lIns="0" tIns="0" rIns="0" bIns="0">
              <a:spAutoFit/>
            </a:bodyPr>
            <a:lstStyle/>
            <a:p>
              <a:r>
                <a:rPr lang="en-US" sz="1100" b="1" dirty="0">
                  <a:solidFill>
                    <a:srgbClr val="FFFFFF"/>
                  </a:solidFill>
                </a:rPr>
                <a:t>Title Here</a:t>
              </a:r>
            </a:p>
          </p:txBody>
        </p:sp>
      </p:grpSp>
      <p:sp>
        <p:nvSpPr>
          <p:cNvPr id="61" name="Rectangle 60"/>
          <p:cNvSpPr/>
          <p:nvPr/>
        </p:nvSpPr>
        <p:spPr>
          <a:xfrm>
            <a:off x="526611" y="4364378"/>
            <a:ext cx="6221780" cy="9484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p:cNvSpPr/>
          <p:nvPr/>
        </p:nvSpPr>
        <p:spPr>
          <a:xfrm>
            <a:off x="543528" y="3245997"/>
            <a:ext cx="6221780" cy="9484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67" name="Rectangle 66"/>
          <p:cNvSpPr/>
          <p:nvPr/>
        </p:nvSpPr>
        <p:spPr>
          <a:xfrm>
            <a:off x="543528" y="2082556"/>
            <a:ext cx="6221780" cy="9484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p:cNvSpPr/>
          <p:nvPr/>
        </p:nvSpPr>
        <p:spPr>
          <a:xfrm>
            <a:off x="543528" y="5470739"/>
            <a:ext cx="6221780" cy="9484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3" name="Footer Text"/>
          <p:cNvSpPr txBox="1"/>
          <p:nvPr/>
        </p:nvSpPr>
        <p:spPr>
          <a:xfrm>
            <a:off x="830401" y="2233086"/>
            <a:ext cx="5515535" cy="492443"/>
          </a:xfrm>
          <a:prstGeom prst="rect">
            <a:avLst/>
          </a:prstGeom>
          <a:noFill/>
        </p:spPr>
        <p:txBody>
          <a:bodyPr wrap="square" lIns="0" tIns="0" rIns="0" bIns="0" rtlCol="0">
            <a:spAutoFit/>
          </a:bodyPr>
          <a:lstStyle/>
          <a:p>
            <a:r>
              <a:rPr lang="en-US" sz="3200" dirty="0" smtClean="0">
                <a:solidFill>
                  <a:srgbClr val="FFFFFF"/>
                </a:solidFill>
              </a:rPr>
              <a:t>Web Services Introduction</a:t>
            </a:r>
            <a:endParaRPr lang="en-US" sz="3200" dirty="0">
              <a:solidFill>
                <a:srgbClr val="FFFFFF"/>
              </a:solidFill>
            </a:endParaRPr>
          </a:p>
        </p:txBody>
      </p:sp>
      <p:sp>
        <p:nvSpPr>
          <p:cNvPr id="42" name="Text Placeholder 2"/>
          <p:cNvSpPr txBox="1">
            <a:spLocks/>
          </p:cNvSpPr>
          <p:nvPr/>
        </p:nvSpPr>
        <p:spPr>
          <a:xfrm>
            <a:off x="8190991" y="2899652"/>
            <a:ext cx="3328417" cy="1464726"/>
          </a:xfrm>
          <a:prstGeom prst="rect">
            <a:avLst/>
          </a:prstGeom>
        </p:spPr>
        <p:txBody>
          <a:bodyPr wrap="none" lIns="0" tIns="0" rIns="0" bIns="0" anchor="ctr">
            <a:noAutofit/>
          </a:bodyPr>
          <a:lstStyle>
            <a:lvl1pPr marL="0" indent="0" algn="ctr" defTabSz="914400" rtl="0" eaLnBrk="1" latinLnBrk="0" hangingPunct="1">
              <a:spcBef>
                <a:spcPct val="20000"/>
              </a:spcBef>
              <a:buFont typeface="Arial" pitchFamily="34" charset="0"/>
              <a:buNone/>
              <a:defRPr sz="1100" b="1" kern="1200" baseline="0">
                <a:solidFill>
                  <a:schemeClr val="bg1">
                    <a:lumMod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2800" dirty="0" smtClean="0"/>
              <a:t>Ali </a:t>
            </a:r>
            <a:r>
              <a:rPr lang="en-US" sz="2800" dirty="0" err="1" smtClean="0"/>
              <a:t>Sharifi</a:t>
            </a:r>
            <a:endParaRPr lang="en-US" sz="2800" dirty="0" smtClean="0"/>
          </a:p>
          <a:p>
            <a:pPr algn="l"/>
            <a:r>
              <a:rPr lang="en-US" sz="2800" dirty="0" smtClean="0"/>
              <a:t>Jessica Clements</a:t>
            </a:r>
          </a:p>
          <a:p>
            <a:pPr algn="l"/>
            <a:r>
              <a:rPr lang="en-US" sz="2800" dirty="0" smtClean="0"/>
              <a:t>Monica </a:t>
            </a:r>
            <a:r>
              <a:rPr lang="en-US" sz="2800" dirty="0" err="1" smtClean="0"/>
              <a:t>Piechatzek</a:t>
            </a:r>
            <a:endParaRPr lang="en-US" sz="2800" dirty="0"/>
          </a:p>
        </p:txBody>
      </p:sp>
      <p:sp>
        <p:nvSpPr>
          <p:cNvPr id="44" name="Footer Text"/>
          <p:cNvSpPr txBox="1"/>
          <p:nvPr/>
        </p:nvSpPr>
        <p:spPr>
          <a:xfrm>
            <a:off x="795679" y="3243754"/>
            <a:ext cx="5515535" cy="984885"/>
          </a:xfrm>
          <a:prstGeom prst="rect">
            <a:avLst/>
          </a:prstGeom>
          <a:noFill/>
        </p:spPr>
        <p:txBody>
          <a:bodyPr wrap="square" lIns="0" tIns="0" rIns="0" bIns="0" rtlCol="0">
            <a:spAutoFit/>
          </a:bodyPr>
          <a:lstStyle/>
          <a:p>
            <a:r>
              <a:rPr lang="en-CA" sz="3200" dirty="0" smtClean="0">
                <a:solidFill>
                  <a:srgbClr val="FFFFFF"/>
                </a:solidFill>
              </a:rPr>
              <a:t>Restful API introduction – Consuming Restful API’s</a:t>
            </a:r>
            <a:endParaRPr lang="en-US" sz="3200" dirty="0">
              <a:solidFill>
                <a:srgbClr val="FFFFFF"/>
              </a:solidFill>
            </a:endParaRPr>
          </a:p>
        </p:txBody>
      </p:sp>
      <p:sp>
        <p:nvSpPr>
          <p:cNvPr id="46" name="Footer Text"/>
          <p:cNvSpPr txBox="1"/>
          <p:nvPr/>
        </p:nvSpPr>
        <p:spPr>
          <a:xfrm>
            <a:off x="720089" y="4598490"/>
            <a:ext cx="5515535" cy="492443"/>
          </a:xfrm>
          <a:prstGeom prst="rect">
            <a:avLst/>
          </a:prstGeom>
          <a:noFill/>
        </p:spPr>
        <p:txBody>
          <a:bodyPr wrap="square" lIns="0" tIns="0" rIns="0" bIns="0" rtlCol="0">
            <a:spAutoFit/>
          </a:bodyPr>
          <a:lstStyle/>
          <a:p>
            <a:r>
              <a:rPr lang="en-US" sz="3200" dirty="0" smtClean="0">
                <a:solidFill>
                  <a:srgbClr val="FFFFFF"/>
                </a:solidFill>
              </a:rPr>
              <a:t>Retrieve a remote URL in PHP</a:t>
            </a:r>
            <a:endParaRPr lang="en-US" sz="3200" dirty="0">
              <a:solidFill>
                <a:srgbClr val="FFFFFF"/>
              </a:solidFill>
            </a:endParaRPr>
          </a:p>
        </p:txBody>
      </p:sp>
      <p:sp>
        <p:nvSpPr>
          <p:cNvPr id="47" name="Footer Text"/>
          <p:cNvSpPr txBox="1"/>
          <p:nvPr/>
        </p:nvSpPr>
        <p:spPr>
          <a:xfrm>
            <a:off x="795679" y="5461009"/>
            <a:ext cx="5515535" cy="984885"/>
          </a:xfrm>
          <a:prstGeom prst="rect">
            <a:avLst/>
          </a:prstGeom>
          <a:noFill/>
        </p:spPr>
        <p:txBody>
          <a:bodyPr wrap="square" lIns="0" tIns="0" rIns="0" bIns="0" rtlCol="0">
            <a:spAutoFit/>
          </a:bodyPr>
          <a:lstStyle/>
          <a:p>
            <a:r>
              <a:rPr lang="en-CA" sz="3200" dirty="0" smtClean="0">
                <a:solidFill>
                  <a:srgbClr val="FFFFFF"/>
                </a:solidFill>
              </a:rPr>
              <a:t>Demo : using google map API’s and Instagram API</a:t>
            </a:r>
            <a:endParaRPr lang="en-US" sz="3200" dirty="0">
              <a:solidFill>
                <a:srgbClr val="FFFFFF"/>
              </a:solidFill>
            </a:endParaRPr>
          </a:p>
        </p:txBody>
      </p:sp>
    </p:spTree>
    <p:extLst>
      <p:ext uri="{BB962C8B-B14F-4D97-AF65-F5344CB8AC3E}">
        <p14:creationId xmlns:p14="http://schemas.microsoft.com/office/powerpoint/2010/main" val="2975703959"/>
      </p:ext>
    </p:extLst>
  </p:cSld>
  <p:clrMapOvr>
    <a:masterClrMapping/>
  </p:clrMapOvr>
  <p:transition advTm="5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10</a:t>
            </a:fld>
            <a:endParaRPr lang="en-US" dirty="0">
              <a:solidFill>
                <a:srgbClr val="262626">
                  <a:lumMod val="50000"/>
                  <a:lumOff val="50000"/>
                </a:srgbClr>
              </a:solidFill>
            </a:endParaRPr>
          </a:p>
        </p:txBody>
      </p:sp>
      <p:sp>
        <p:nvSpPr>
          <p:cNvPr id="5"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Serialization and JSON</a:t>
            </a:r>
            <a:endParaRPr lang="en-US" sz="5400" dirty="0"/>
          </a:p>
        </p:txBody>
      </p:sp>
      <p:sp>
        <p:nvSpPr>
          <p:cNvPr id="6" name="Sev01"/>
          <p:cNvSpPr/>
          <p:nvPr/>
        </p:nvSpPr>
        <p:spPr>
          <a:xfrm>
            <a:off x="1481328" y="1777999"/>
            <a:ext cx="235838" cy="235838"/>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237DB9">
                  <a:lumMod val="50000"/>
                </a:srgbClr>
              </a:solidFill>
              <a:latin typeface="FontAwesome" pitchFamily="2" charset="0"/>
            </a:endParaRPr>
          </a:p>
        </p:txBody>
      </p:sp>
      <p:sp>
        <p:nvSpPr>
          <p:cNvPr id="7" name="Sev04"/>
          <p:cNvSpPr/>
          <p:nvPr/>
        </p:nvSpPr>
        <p:spPr>
          <a:xfrm>
            <a:off x="1481328" y="2733643"/>
            <a:ext cx="235838" cy="235838"/>
          </a:xfrm>
          <a:prstGeom prst="ellipse">
            <a:avLst/>
          </a:prstGeom>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4000" dirty="0">
              <a:solidFill>
                <a:srgbClr val="F19B14">
                  <a:lumMod val="50000"/>
                </a:srgbClr>
              </a:solidFill>
              <a:latin typeface="FontAwesome" pitchFamily="2" charset="0"/>
            </a:endParaRPr>
          </a:p>
        </p:txBody>
      </p:sp>
      <p:sp>
        <p:nvSpPr>
          <p:cNvPr id="8" name="Rectangle 7"/>
          <p:cNvSpPr/>
          <p:nvPr/>
        </p:nvSpPr>
        <p:spPr>
          <a:xfrm>
            <a:off x="2253840" y="1711672"/>
            <a:ext cx="7559040" cy="369332"/>
          </a:xfrm>
          <a:prstGeom prst="rect">
            <a:avLst/>
          </a:prstGeom>
        </p:spPr>
        <p:txBody>
          <a:bodyPr wrap="square">
            <a:spAutoFit/>
          </a:bodyPr>
          <a:lstStyle/>
          <a:p>
            <a:r>
              <a:rPr lang="en-CA" dirty="0" smtClean="0"/>
              <a:t> http://stackoverflow.com/questions/11817950/what-is-data-serialization</a:t>
            </a:r>
            <a:endParaRPr lang="en-CA" dirty="0"/>
          </a:p>
        </p:txBody>
      </p:sp>
      <p:sp>
        <p:nvSpPr>
          <p:cNvPr id="9" name="Rectangle 8"/>
          <p:cNvSpPr/>
          <p:nvPr/>
        </p:nvSpPr>
        <p:spPr>
          <a:xfrm>
            <a:off x="2294480" y="2666896"/>
            <a:ext cx="4809394" cy="369332"/>
          </a:xfrm>
          <a:prstGeom prst="rect">
            <a:avLst/>
          </a:prstGeom>
        </p:spPr>
        <p:txBody>
          <a:bodyPr wrap="none">
            <a:spAutoFit/>
          </a:bodyPr>
          <a:lstStyle/>
          <a:p>
            <a:r>
              <a:rPr lang="en-CA" dirty="0" smtClean="0"/>
              <a:t>https://www.youtube.com/watch?v=z7tgc1-k_Gk</a:t>
            </a:r>
            <a:endParaRPr lang="en-CA" dirty="0"/>
          </a:p>
        </p:txBody>
      </p:sp>
    </p:spTree>
    <p:extLst>
      <p:ext uri="{BB962C8B-B14F-4D97-AF65-F5344CB8AC3E}">
        <p14:creationId xmlns:p14="http://schemas.microsoft.com/office/powerpoint/2010/main" val="34000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11</a:t>
            </a:fld>
            <a:endParaRPr lang="en-US" dirty="0">
              <a:solidFill>
                <a:srgbClr val="262626">
                  <a:lumMod val="50000"/>
                  <a:lumOff val="50000"/>
                </a:srgbClr>
              </a:solidFill>
            </a:endParaRPr>
          </a:p>
        </p:txBody>
      </p:sp>
      <p:sp>
        <p:nvSpPr>
          <p:cNvPr id="5"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Demo Time:</a:t>
            </a:r>
            <a:endParaRPr lang="en-US" sz="5400" dirty="0"/>
          </a:p>
        </p:txBody>
      </p:sp>
      <p:sp>
        <p:nvSpPr>
          <p:cNvPr id="10" name="Title 1"/>
          <p:cNvSpPr txBox="1">
            <a:spLocks/>
          </p:cNvSpPr>
          <p:nvPr/>
        </p:nvSpPr>
        <p:spPr>
          <a:xfrm>
            <a:off x="2459072" y="168349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Mashing up API’s using google maps and </a:t>
            </a:r>
          </a:p>
          <a:p>
            <a:r>
              <a:rPr lang="en-US" sz="5400" dirty="0" smtClean="0"/>
              <a:t>Instagram API</a:t>
            </a:r>
            <a:endParaRPr lang="en-US" sz="5400" dirty="0"/>
          </a:p>
        </p:txBody>
      </p:sp>
      <p:grpSp>
        <p:nvGrpSpPr>
          <p:cNvPr id="11" name="Group 14"/>
          <p:cNvGrpSpPr/>
          <p:nvPr/>
        </p:nvGrpSpPr>
        <p:grpSpPr>
          <a:xfrm rot="5400000">
            <a:off x="3173561" y="494849"/>
            <a:ext cx="571714" cy="5078087"/>
            <a:chOff x="2071813" y="1102015"/>
            <a:chExt cx="1676406" cy="1944624"/>
          </a:xfrm>
        </p:grpSpPr>
        <p:sp>
          <p:nvSpPr>
            <p:cNvPr id="12" name="Hexagon 11"/>
            <p:cNvSpPr/>
            <p:nvPr/>
          </p:nvSpPr>
          <p:spPr bwMode="auto">
            <a:xfrm rot="16200000">
              <a:off x="1937704" y="1236124"/>
              <a:ext cx="1944624" cy="1676406"/>
            </a:xfrm>
            <a:prstGeom prst="hexagon">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2800" dirty="0" smtClean="0">
                  <a:solidFill>
                    <a:schemeClr val="bg1"/>
                  </a:solidFill>
                </a:rPr>
                <a:t>Google Map API</a:t>
              </a:r>
              <a:endParaRPr lang="en-US" sz="2800" dirty="0">
                <a:solidFill>
                  <a:schemeClr val="bg1"/>
                </a:solidFill>
              </a:endParaRPr>
            </a:p>
          </p:txBody>
        </p:sp>
        <p:sp>
          <p:nvSpPr>
            <p:cNvPr id="13" name="Hexagon 12"/>
            <p:cNvSpPr/>
            <p:nvPr/>
          </p:nvSpPr>
          <p:spPr bwMode="auto">
            <a:xfrm rot="5400000">
              <a:off x="2091948" y="1369096"/>
              <a:ext cx="1636136" cy="1410463"/>
            </a:xfrm>
            <a:prstGeom prst="hexagon">
              <a:avLst/>
            </a:prstGeom>
            <a:no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nvGrpSpPr>
          <p:cNvPr id="14" name="Group 14"/>
          <p:cNvGrpSpPr/>
          <p:nvPr/>
        </p:nvGrpSpPr>
        <p:grpSpPr>
          <a:xfrm rot="16200000">
            <a:off x="3173560" y="2484119"/>
            <a:ext cx="571717" cy="5078088"/>
            <a:chOff x="3734181" y="1102012"/>
            <a:chExt cx="1676400" cy="1944624"/>
          </a:xfrm>
          <a:solidFill>
            <a:schemeClr val="accent2"/>
          </a:solidFill>
        </p:grpSpPr>
        <p:sp>
          <p:nvSpPr>
            <p:cNvPr id="15" name="Hexagon 14"/>
            <p:cNvSpPr/>
            <p:nvPr/>
          </p:nvSpPr>
          <p:spPr bwMode="auto">
            <a:xfrm rot="5400000">
              <a:off x="3600069" y="1236124"/>
              <a:ext cx="1944624" cy="1676400"/>
            </a:xfrm>
            <a:prstGeom prst="hexagon">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6" name="Hexagon 15"/>
            <p:cNvSpPr/>
            <p:nvPr/>
          </p:nvSpPr>
          <p:spPr bwMode="auto">
            <a:xfrm rot="5400000">
              <a:off x="3734501" y="1369093"/>
              <a:ext cx="1636136" cy="1410462"/>
            </a:xfrm>
            <a:prstGeom prst="hexagon">
              <a:avLst/>
            </a:prstGeom>
            <a:grpFill/>
            <a:ln w="19050">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sp>
        <p:nvSpPr>
          <p:cNvPr id="2" name="Rectangle 1"/>
          <p:cNvSpPr/>
          <p:nvPr/>
        </p:nvSpPr>
        <p:spPr>
          <a:xfrm>
            <a:off x="2360271" y="4752833"/>
            <a:ext cx="2198295" cy="523220"/>
          </a:xfrm>
          <a:prstGeom prst="rect">
            <a:avLst/>
          </a:prstGeom>
        </p:spPr>
        <p:txBody>
          <a:bodyPr wrap="none">
            <a:spAutoFit/>
          </a:bodyPr>
          <a:lstStyle/>
          <a:p>
            <a:pPr lvl="0" algn="ctr"/>
            <a:r>
              <a:rPr lang="en-US" sz="2800" dirty="0" smtClean="0">
                <a:solidFill>
                  <a:srgbClr val="FFFFFF"/>
                </a:solidFill>
              </a:rPr>
              <a:t>Instagram API</a:t>
            </a:r>
            <a:endParaRPr lang="en-US" sz="2800" dirty="0">
              <a:solidFill>
                <a:srgbClr val="FFFFFF"/>
              </a:solidFill>
            </a:endParaRPr>
          </a:p>
        </p:txBody>
      </p:sp>
      <p:sp>
        <p:nvSpPr>
          <p:cNvPr id="3" name="Rectangle 2"/>
          <p:cNvSpPr/>
          <p:nvPr/>
        </p:nvSpPr>
        <p:spPr>
          <a:xfrm>
            <a:off x="1164336" y="3566279"/>
            <a:ext cx="6096000" cy="923330"/>
          </a:xfrm>
          <a:prstGeom prst="rect">
            <a:avLst/>
          </a:prstGeom>
        </p:spPr>
        <p:txBody>
          <a:bodyPr>
            <a:spAutoFit/>
          </a:bodyPr>
          <a:lstStyle/>
          <a:p>
            <a:r>
              <a:rPr lang="en-CA" dirty="0" smtClean="0"/>
              <a:t>http://maps.googleapis.com/maps/api/geocode/json</a:t>
            </a:r>
          </a:p>
          <a:p>
            <a:r>
              <a:rPr lang="en-CA" dirty="0" smtClean="0"/>
              <a:t>http://maps.googleapis.com/maps/api/geocode/json?address=vancouver&amp;sensor=false</a:t>
            </a:r>
            <a:endParaRPr lang="en-CA" dirty="0"/>
          </a:p>
        </p:txBody>
      </p:sp>
      <p:sp>
        <p:nvSpPr>
          <p:cNvPr id="18" name="Rectangle 17"/>
          <p:cNvSpPr/>
          <p:nvPr/>
        </p:nvSpPr>
        <p:spPr>
          <a:xfrm>
            <a:off x="1164336" y="5512289"/>
            <a:ext cx="6096000" cy="1200329"/>
          </a:xfrm>
          <a:prstGeom prst="rect">
            <a:avLst/>
          </a:prstGeom>
        </p:spPr>
        <p:txBody>
          <a:bodyPr>
            <a:spAutoFit/>
          </a:bodyPr>
          <a:lstStyle/>
          <a:p>
            <a:r>
              <a:rPr lang="en-CA" dirty="0" smtClean="0"/>
              <a:t>Instagram Media search endpoint</a:t>
            </a:r>
          </a:p>
          <a:p>
            <a:r>
              <a:rPr lang="en-CA" dirty="0" smtClean="0"/>
              <a:t>https://instagram.com/developer/</a:t>
            </a:r>
          </a:p>
          <a:p>
            <a:r>
              <a:rPr lang="en-CA" dirty="0" smtClean="0"/>
              <a:t>go to:</a:t>
            </a:r>
          </a:p>
          <a:p>
            <a:r>
              <a:rPr lang="en-CA" dirty="0" smtClean="0"/>
              <a:t>https://instagram.com/developer/api-console/</a:t>
            </a:r>
            <a:endParaRPr lang="en-CA" dirty="0"/>
          </a:p>
        </p:txBody>
      </p:sp>
    </p:spTree>
    <p:extLst>
      <p:ext uri="{BB962C8B-B14F-4D97-AF65-F5344CB8AC3E}">
        <p14:creationId xmlns:p14="http://schemas.microsoft.com/office/powerpoint/2010/main" val="14916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12</a:t>
            </a:fld>
            <a:endParaRPr lang="en-US" dirty="0">
              <a:solidFill>
                <a:srgbClr val="262626">
                  <a:lumMod val="50000"/>
                  <a:lumOff val="50000"/>
                </a:srgbClr>
              </a:solidFill>
            </a:endParaRPr>
          </a:p>
        </p:txBody>
      </p:sp>
      <p:sp>
        <p:nvSpPr>
          <p:cNvPr id="5"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Questions?</a:t>
            </a:r>
            <a:endParaRPr lang="en-US" sz="5400" dirty="0"/>
          </a:p>
        </p:txBody>
      </p:sp>
      <p:pic>
        <p:nvPicPr>
          <p:cNvPr id="2" name="Picture 1"/>
          <p:cNvPicPr>
            <a:picLocks noChangeAspect="1"/>
          </p:cNvPicPr>
          <p:nvPr/>
        </p:nvPicPr>
        <p:blipFill>
          <a:blip r:embed="rId2"/>
          <a:stretch>
            <a:fillRect/>
          </a:stretch>
        </p:blipFill>
        <p:spPr>
          <a:xfrm>
            <a:off x="275794" y="2028163"/>
            <a:ext cx="5361979" cy="3604541"/>
          </a:xfrm>
          <a:prstGeom prst="rect">
            <a:avLst/>
          </a:prstGeom>
        </p:spPr>
      </p:pic>
      <p:pic>
        <p:nvPicPr>
          <p:cNvPr id="3" name="Picture 2"/>
          <p:cNvPicPr>
            <a:picLocks noChangeAspect="1"/>
          </p:cNvPicPr>
          <p:nvPr/>
        </p:nvPicPr>
        <p:blipFill>
          <a:blip r:embed="rId3"/>
          <a:stretch>
            <a:fillRect/>
          </a:stretch>
        </p:blipFill>
        <p:spPr>
          <a:xfrm>
            <a:off x="5943952" y="1881859"/>
            <a:ext cx="6077010" cy="3782126"/>
          </a:xfrm>
          <a:prstGeom prst="rect">
            <a:avLst/>
          </a:prstGeom>
        </p:spPr>
      </p:pic>
      <p:sp>
        <p:nvSpPr>
          <p:cNvPr id="10" name="Rectangle 9"/>
          <p:cNvSpPr/>
          <p:nvPr/>
        </p:nvSpPr>
        <p:spPr>
          <a:xfrm>
            <a:off x="4353788" y="5805013"/>
            <a:ext cx="2866490" cy="261610"/>
          </a:xfrm>
          <a:prstGeom prst="rect">
            <a:avLst/>
          </a:prstGeom>
        </p:spPr>
        <p:txBody>
          <a:bodyPr wrap="none">
            <a:spAutoFit/>
          </a:bodyPr>
          <a:lstStyle/>
          <a:p>
            <a:r>
              <a:rPr lang="en-CA" sz="1100" dirty="0" smtClean="0"/>
              <a:t>http://theoatmeal.com/comics/mantis_shrimp</a:t>
            </a:r>
            <a:endParaRPr lang="en-CA" sz="1100" dirty="0"/>
          </a:p>
        </p:txBody>
      </p:sp>
    </p:spTree>
    <p:extLst>
      <p:ext uri="{BB962C8B-B14F-4D97-AF65-F5344CB8AC3E}">
        <p14:creationId xmlns:p14="http://schemas.microsoft.com/office/powerpoint/2010/main" val="2216558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496" y="690972"/>
            <a:ext cx="7518400" cy="353524"/>
          </a:xfrm>
        </p:spPr>
        <p:txBody>
          <a:bodyPr/>
          <a:lstStyle/>
          <a:p>
            <a:r>
              <a:rPr lang="en-US" sz="5400" dirty="0" smtClean="0"/>
              <a:t>Web Services</a:t>
            </a:r>
            <a:endParaRPr lang="en-US" sz="5400" dirty="0"/>
          </a:p>
        </p:txBody>
      </p:sp>
      <p:sp>
        <p:nvSpPr>
          <p:cNvPr id="4"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2</a:t>
            </a:fld>
            <a:endParaRPr lang="en-US" dirty="0">
              <a:solidFill>
                <a:srgbClr val="262626">
                  <a:lumMod val="50000"/>
                  <a:lumOff val="50000"/>
                </a:srgbClr>
              </a:solidFill>
            </a:endParaRPr>
          </a:p>
        </p:txBody>
      </p:sp>
      <p:sp>
        <p:nvSpPr>
          <p:cNvPr id="17" name="Rectangle 16"/>
          <p:cNvSpPr/>
          <p:nvPr/>
        </p:nvSpPr>
        <p:spPr>
          <a:xfrm>
            <a:off x="722884" y="1781810"/>
            <a:ext cx="3227832" cy="40796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3" name="Rectangle 22"/>
          <p:cNvSpPr/>
          <p:nvPr/>
        </p:nvSpPr>
        <p:spPr>
          <a:xfrm>
            <a:off x="8914715" y="1781810"/>
            <a:ext cx="2977896" cy="407963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6" name="TextBox 25"/>
          <p:cNvSpPr txBox="1"/>
          <p:nvPr/>
        </p:nvSpPr>
        <p:spPr>
          <a:xfrm>
            <a:off x="1119582" y="2668593"/>
            <a:ext cx="2434436" cy="3016210"/>
          </a:xfrm>
          <a:prstGeom prst="rect">
            <a:avLst/>
          </a:prstGeom>
          <a:noFill/>
        </p:spPr>
        <p:txBody>
          <a:bodyPr wrap="square" lIns="0" tIns="0" rIns="0" bIns="0" rtlCol="0">
            <a:spAutoFit/>
          </a:bodyPr>
          <a:lstStyle/>
          <a:p>
            <a:pPr algn="ctr"/>
            <a:r>
              <a:rPr lang="en-CA" sz="2800" b="1" dirty="0" smtClean="0">
                <a:solidFill>
                  <a:srgbClr val="FFFFFF"/>
                </a:solidFill>
              </a:rPr>
              <a:t>Webpages are based on HTML and they are formatted in  shapes that are readable for humans</a:t>
            </a:r>
            <a:endParaRPr lang="en-US" sz="2800" b="1" dirty="0">
              <a:solidFill>
                <a:srgbClr val="FFFFFF"/>
              </a:solidFill>
            </a:endParaRPr>
          </a:p>
        </p:txBody>
      </p:sp>
      <p:pic>
        <p:nvPicPr>
          <p:cNvPr id="14" name="Picture 13"/>
          <p:cNvPicPr/>
          <p:nvPr/>
        </p:nvPicPr>
        <p:blipFill>
          <a:blip r:embed="rId2"/>
          <a:stretch>
            <a:fillRect/>
          </a:stretch>
        </p:blipFill>
        <p:spPr>
          <a:xfrm>
            <a:off x="3954556" y="2578608"/>
            <a:ext cx="4919963" cy="2225109"/>
          </a:xfrm>
          <a:prstGeom prst="rect">
            <a:avLst/>
          </a:prstGeom>
        </p:spPr>
      </p:pic>
      <p:sp>
        <p:nvSpPr>
          <p:cNvPr id="15" name="TextBox 14"/>
          <p:cNvSpPr txBox="1"/>
          <p:nvPr/>
        </p:nvSpPr>
        <p:spPr>
          <a:xfrm>
            <a:off x="9186445" y="2668593"/>
            <a:ext cx="2434436" cy="3016210"/>
          </a:xfrm>
          <a:prstGeom prst="rect">
            <a:avLst/>
          </a:prstGeom>
          <a:noFill/>
        </p:spPr>
        <p:txBody>
          <a:bodyPr wrap="square" lIns="0" tIns="0" rIns="0" bIns="0" rtlCol="0">
            <a:spAutoFit/>
          </a:bodyPr>
          <a:lstStyle/>
          <a:p>
            <a:pPr algn="ctr"/>
            <a:r>
              <a:rPr lang="en-CA" sz="2800" b="1" dirty="0" smtClean="0">
                <a:solidFill>
                  <a:srgbClr val="FFFFFF"/>
                </a:solidFill>
              </a:rPr>
              <a:t>Web services are for the consumption of other applications and they return XML/JSON </a:t>
            </a:r>
            <a:endParaRPr lang="en-US" sz="2800" b="1" dirty="0">
              <a:solidFill>
                <a:srgbClr val="FFFFFF"/>
              </a:solidFill>
            </a:endParaRPr>
          </a:p>
        </p:txBody>
      </p:sp>
    </p:spTree>
    <p:extLst>
      <p:ext uri="{BB962C8B-B14F-4D97-AF65-F5344CB8AC3E}">
        <p14:creationId xmlns:p14="http://schemas.microsoft.com/office/powerpoint/2010/main" val="3195088838"/>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p:nvPr/>
        </p:nvPicPr>
        <p:blipFill>
          <a:blip r:embed="rId2"/>
          <a:stretch>
            <a:fillRect/>
          </a:stretch>
        </p:blipFill>
        <p:spPr>
          <a:xfrm>
            <a:off x="1476136" y="0"/>
            <a:ext cx="9185768" cy="4389307"/>
          </a:xfrm>
          <a:prstGeom prst="rect">
            <a:avLst/>
          </a:prstGeom>
        </p:spPr>
      </p:pic>
      <p:sp>
        <p:nvSpPr>
          <p:cNvPr id="34" name="Slide Number Placeholder 3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3</a:t>
            </a:fld>
            <a:endParaRPr lang="en-US" dirty="0">
              <a:solidFill>
                <a:srgbClr val="262626">
                  <a:lumMod val="50000"/>
                  <a:lumOff val="50000"/>
                </a:srgbClr>
              </a:solidFill>
            </a:endParaRPr>
          </a:p>
        </p:txBody>
      </p:sp>
      <p:sp>
        <p:nvSpPr>
          <p:cNvPr id="42" name="Title 1"/>
          <p:cNvSpPr txBox="1">
            <a:spLocks/>
          </p:cNvSpPr>
          <p:nvPr/>
        </p:nvSpPr>
        <p:spPr>
          <a:xfrm>
            <a:off x="2184752"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Types of Web Services</a:t>
            </a:r>
            <a:endParaRPr lang="en-US" sz="5400" dirty="0"/>
          </a:p>
        </p:txBody>
      </p:sp>
      <p:sp>
        <p:nvSpPr>
          <p:cNvPr id="91" name="Rectangle 90"/>
          <p:cNvSpPr/>
          <p:nvPr/>
        </p:nvSpPr>
        <p:spPr>
          <a:xfrm>
            <a:off x="655779" y="4621782"/>
            <a:ext cx="11184780" cy="10474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spcBef>
                <a:spcPct val="20000"/>
              </a:spcBef>
              <a:defRPr/>
            </a:pPr>
            <a:endParaRPr lang="en-US" sz="1050" dirty="0" smtClean="0">
              <a:solidFill>
                <a:schemeClr val="bg1"/>
              </a:solidFill>
            </a:endParaRPr>
          </a:p>
          <a:p>
            <a:pPr algn="ctr"/>
            <a:endParaRPr lang="en-US" sz="1050" dirty="0"/>
          </a:p>
        </p:txBody>
      </p:sp>
      <p:sp>
        <p:nvSpPr>
          <p:cNvPr id="93" name="Rectangle 92"/>
          <p:cNvSpPr/>
          <p:nvPr/>
        </p:nvSpPr>
        <p:spPr>
          <a:xfrm>
            <a:off x="655779" y="4621782"/>
            <a:ext cx="1341466" cy="1047498"/>
          </a:xfrm>
          <a:prstGeom prst="rect">
            <a:avLst/>
          </a:prstGeom>
          <a:solidFill>
            <a:schemeClr val="accent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95" name="TextBox 94"/>
          <p:cNvSpPr txBox="1"/>
          <p:nvPr/>
        </p:nvSpPr>
        <p:spPr>
          <a:xfrm>
            <a:off x="1997245" y="4728708"/>
            <a:ext cx="9843314" cy="861774"/>
          </a:xfrm>
          <a:prstGeom prst="rect">
            <a:avLst/>
          </a:prstGeom>
          <a:noFill/>
        </p:spPr>
        <p:txBody>
          <a:bodyPr wrap="square" lIns="0" tIns="0" rIns="0" bIns="0" rtlCol="0">
            <a:spAutoFit/>
          </a:bodyPr>
          <a:lstStyle/>
          <a:p>
            <a:pPr algn="ctr"/>
            <a:r>
              <a:rPr lang="en-CA" sz="2800" b="1" dirty="0" smtClean="0">
                <a:solidFill>
                  <a:srgbClr val="FFFFFF"/>
                </a:solidFill>
              </a:rPr>
              <a:t>SOAP web services (transport layer : SOAP protocol) - complex conventions</a:t>
            </a:r>
            <a:endParaRPr lang="en-US" sz="2800" b="1" dirty="0">
              <a:solidFill>
                <a:srgbClr val="FFFFFF"/>
              </a:solidFill>
            </a:endParaRPr>
          </a:p>
        </p:txBody>
      </p:sp>
      <p:sp>
        <p:nvSpPr>
          <p:cNvPr id="96" name="Rectangle 95"/>
          <p:cNvSpPr/>
          <p:nvPr/>
        </p:nvSpPr>
        <p:spPr>
          <a:xfrm>
            <a:off x="655778" y="5665120"/>
            <a:ext cx="11184781" cy="104749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76235" y="5665120"/>
            <a:ext cx="1321010" cy="1047498"/>
          </a:xfrm>
          <a:prstGeom prst="rect">
            <a:avLst/>
          </a:prstGeom>
          <a:solidFill>
            <a:schemeClr val="accent4">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6" name="Rectangle 5"/>
          <p:cNvSpPr/>
          <p:nvPr/>
        </p:nvSpPr>
        <p:spPr>
          <a:xfrm>
            <a:off x="950712" y="4683866"/>
            <a:ext cx="772055" cy="923330"/>
          </a:xfrm>
          <a:prstGeom prst="rect">
            <a:avLst/>
          </a:prstGeom>
          <a:noFill/>
        </p:spPr>
        <p:txBody>
          <a:bodyPr wrap="squar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0" name="Rectangle 99"/>
          <p:cNvSpPr/>
          <p:nvPr/>
        </p:nvSpPr>
        <p:spPr>
          <a:xfrm>
            <a:off x="940484" y="5743918"/>
            <a:ext cx="772055" cy="923330"/>
          </a:xfrm>
          <a:prstGeom prst="rect">
            <a:avLst/>
          </a:prstGeom>
          <a:noFill/>
        </p:spPr>
        <p:txBody>
          <a:bodyPr wrap="squar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1" name="TextBox 100"/>
          <p:cNvSpPr txBox="1"/>
          <p:nvPr/>
        </p:nvSpPr>
        <p:spPr>
          <a:xfrm>
            <a:off x="1519588" y="5757982"/>
            <a:ext cx="9843314" cy="861774"/>
          </a:xfrm>
          <a:prstGeom prst="rect">
            <a:avLst/>
          </a:prstGeom>
          <a:noFill/>
        </p:spPr>
        <p:txBody>
          <a:bodyPr wrap="square" lIns="0" tIns="0" rIns="0" bIns="0" rtlCol="0">
            <a:spAutoFit/>
          </a:bodyPr>
          <a:lstStyle/>
          <a:p>
            <a:pPr algn="ctr"/>
            <a:r>
              <a:rPr lang="en-CA" sz="2800" b="1" dirty="0" err="1" smtClean="0">
                <a:solidFill>
                  <a:srgbClr val="FFFFFF"/>
                </a:solidFill>
              </a:rPr>
              <a:t>RESTful</a:t>
            </a:r>
            <a:r>
              <a:rPr lang="en-CA" sz="2800" b="1" dirty="0" smtClean="0">
                <a:solidFill>
                  <a:srgbClr val="FFFFFF"/>
                </a:solidFill>
              </a:rPr>
              <a:t> web services (transport layer :on HTTP mostly) - architectural style - Recommended</a:t>
            </a:r>
            <a:endParaRPr lang="en-US" sz="2800" b="1" dirty="0">
              <a:solidFill>
                <a:srgbClr val="FFFFFF"/>
              </a:solidFill>
            </a:endParaRPr>
          </a:p>
        </p:txBody>
      </p:sp>
    </p:spTree>
    <p:extLst>
      <p:ext uri="{BB962C8B-B14F-4D97-AF65-F5344CB8AC3E}">
        <p14:creationId xmlns:p14="http://schemas.microsoft.com/office/powerpoint/2010/main" val="614157732"/>
      </p:ext>
    </p:extLst>
  </p:cSld>
  <p:clrMapOvr>
    <a:masterClrMapping/>
  </p:clrMapOvr>
  <p:transition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right)">
                                      <p:cBhvr>
                                        <p:cTn id="7" dur="500"/>
                                        <p:tgtEl>
                                          <p:spTgt spid="9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wipe(up)">
                                      <p:cBhvr>
                                        <p:cTn id="11" dur="500"/>
                                        <p:tgtEl>
                                          <p:spTgt spid="9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right)">
                                      <p:cBhvr>
                                        <p:cTn id="15" dur="500"/>
                                        <p:tgtEl>
                                          <p:spTgt spid="9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up)">
                                      <p:cBhvr>
                                        <p:cTn id="1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5" grpId="0"/>
      <p:bldP spid="96" grpId="0" animBg="1"/>
      <p:bldP spid="1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4</a:t>
            </a:fld>
            <a:endParaRPr lang="en-US" dirty="0">
              <a:solidFill>
                <a:srgbClr val="262626">
                  <a:lumMod val="50000"/>
                  <a:lumOff val="50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389" y="1917763"/>
            <a:ext cx="6799763" cy="2379917"/>
          </a:xfrm>
          <a:prstGeom prst="rect">
            <a:avLst/>
          </a:prstGeom>
        </p:spPr>
      </p:pic>
      <p:sp>
        <p:nvSpPr>
          <p:cNvPr id="6"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a:t>API: application programming interface </a:t>
            </a:r>
          </a:p>
        </p:txBody>
      </p:sp>
      <p:sp>
        <p:nvSpPr>
          <p:cNvPr id="8" name="Rectangle 7"/>
          <p:cNvSpPr/>
          <p:nvPr/>
        </p:nvSpPr>
        <p:spPr>
          <a:xfrm>
            <a:off x="1024129" y="4846319"/>
            <a:ext cx="10752782" cy="1334264"/>
          </a:xfrm>
          <a:prstGeom prst="rect">
            <a:avLst/>
          </a:prstGeom>
          <a:solidFill>
            <a:schemeClr val="accent3"/>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nvGrpSpPr>
          <p:cNvPr id="10" name="Group 14"/>
          <p:cNvGrpSpPr/>
          <p:nvPr/>
        </p:nvGrpSpPr>
        <p:grpSpPr>
          <a:xfrm flipV="1">
            <a:off x="338328" y="4590637"/>
            <a:ext cx="1591056" cy="1845629"/>
            <a:chOff x="3734181" y="1102012"/>
            <a:chExt cx="1676400" cy="1944624"/>
          </a:xfrm>
          <a:solidFill>
            <a:schemeClr val="accent3">
              <a:lumMod val="75000"/>
            </a:schemeClr>
          </a:solidFill>
        </p:grpSpPr>
        <p:sp>
          <p:nvSpPr>
            <p:cNvPr id="12" name="Hexagon 11"/>
            <p:cNvSpPr/>
            <p:nvPr/>
          </p:nvSpPr>
          <p:spPr bwMode="auto">
            <a:xfrm rot="5400000">
              <a:off x="3600069" y="1236124"/>
              <a:ext cx="1944624" cy="1676400"/>
            </a:xfrm>
            <a:prstGeom prst="hexagon">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3" name="Hexagon 12"/>
            <p:cNvSpPr/>
            <p:nvPr/>
          </p:nvSpPr>
          <p:spPr bwMode="auto">
            <a:xfrm rot="5400000">
              <a:off x="3734501" y="1369093"/>
              <a:ext cx="1636136" cy="1410462"/>
            </a:xfrm>
            <a:prstGeom prst="hexagon">
              <a:avLst/>
            </a:prstGeom>
            <a:grpFill/>
            <a:ln w="19050">
              <a:solidFill>
                <a:schemeClr val="accent3"/>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pic>
        <p:nvPicPr>
          <p:cNvPr id="14" name="Picture 13"/>
          <p:cNvPicPr>
            <a:picLocks noChangeAspect="1"/>
          </p:cNvPicPr>
          <p:nvPr/>
        </p:nvPicPr>
        <p:blipFill>
          <a:blip r:embed="rId3"/>
          <a:stretch>
            <a:fillRect/>
          </a:stretch>
        </p:blipFill>
        <p:spPr>
          <a:xfrm>
            <a:off x="816850" y="5321809"/>
            <a:ext cx="564066" cy="392832"/>
          </a:xfrm>
          <a:prstGeom prst="rect">
            <a:avLst/>
          </a:prstGeom>
        </p:spPr>
      </p:pic>
      <p:sp>
        <p:nvSpPr>
          <p:cNvPr id="15" name="TextBox 14"/>
          <p:cNvSpPr txBox="1"/>
          <p:nvPr/>
        </p:nvSpPr>
        <p:spPr>
          <a:xfrm>
            <a:off x="1959321" y="4899684"/>
            <a:ext cx="9843314" cy="1292662"/>
          </a:xfrm>
          <a:prstGeom prst="rect">
            <a:avLst/>
          </a:prstGeom>
          <a:noFill/>
        </p:spPr>
        <p:txBody>
          <a:bodyPr wrap="square" lIns="0" tIns="0" rIns="0" bIns="0" rtlCol="0">
            <a:spAutoFit/>
          </a:bodyPr>
          <a:lstStyle/>
          <a:p>
            <a:pPr algn="ctr"/>
            <a:r>
              <a:rPr lang="en-CA" sz="2800" b="1" smtClean="0">
                <a:solidFill>
                  <a:srgbClr val="FFFFFF"/>
                </a:solidFill>
              </a:rPr>
              <a:t>It allows one piece of software to talk to another there are different kind of API’s out there and when people talk about API such as twitter, Facebook, … they mean Restful API</a:t>
            </a:r>
            <a:endParaRPr lang="en-US" sz="2800" b="1" dirty="0">
              <a:solidFill>
                <a:srgbClr val="FFFFFF"/>
              </a:solidFill>
            </a:endParaRPr>
          </a:p>
        </p:txBody>
      </p:sp>
    </p:spTree>
    <p:extLst>
      <p:ext uri="{BB962C8B-B14F-4D97-AF65-F5344CB8AC3E}">
        <p14:creationId xmlns:p14="http://schemas.microsoft.com/office/powerpoint/2010/main" val="367594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8545099" y="4243211"/>
            <a:ext cx="3608851" cy="53407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Facebook Graph API</a:t>
            </a:r>
            <a:endParaRPr lang="en-US" dirty="0">
              <a:solidFill>
                <a:srgbClr val="FFFFFF"/>
              </a:solidFill>
            </a:endParaRPr>
          </a:p>
        </p:txBody>
      </p:sp>
      <p:sp>
        <p:nvSpPr>
          <p:cNvPr id="4" name="Slide Number Placeholder 3"/>
          <p:cNvSpPr>
            <a:spLocks noGrp="1"/>
          </p:cNvSpPr>
          <p:nvPr>
            <p:ph type="sldNum" sz="quarter" idx="14"/>
          </p:nvPr>
        </p:nvSpPr>
        <p:spPr>
          <a:xfrm>
            <a:off x="-102684" y="6302575"/>
            <a:ext cx="758464" cy="410043"/>
          </a:xfrm>
        </p:spPr>
        <p:txBody>
          <a:bodyPr/>
          <a:lstStyle/>
          <a:p>
            <a:fld id="{C136B7D2-B98C-44FD-8D04-7EC62A564975}" type="slidenum">
              <a:rPr lang="en-US" smtClean="0">
                <a:solidFill>
                  <a:srgbClr val="262626">
                    <a:lumMod val="50000"/>
                    <a:lumOff val="50000"/>
                  </a:srgbClr>
                </a:solidFill>
              </a:rPr>
              <a:pPr/>
              <a:t>5</a:t>
            </a:fld>
            <a:endParaRPr lang="en-US" dirty="0">
              <a:solidFill>
                <a:srgbClr val="262626">
                  <a:lumMod val="50000"/>
                  <a:lumOff val="50000"/>
                </a:srgbClr>
              </a:solidFill>
            </a:endParaRPr>
          </a:p>
        </p:txBody>
      </p:sp>
      <p:sp>
        <p:nvSpPr>
          <p:cNvPr id="30" name="Flowchart: Process 29"/>
          <p:cNvSpPr/>
          <p:nvPr/>
        </p:nvSpPr>
        <p:spPr>
          <a:xfrm>
            <a:off x="3680975" y="1071609"/>
            <a:ext cx="4892088" cy="4766649"/>
          </a:xfrm>
          <a:prstGeom prst="flowChartProcess">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31" name="Flowchart: Process 30"/>
          <p:cNvSpPr/>
          <p:nvPr/>
        </p:nvSpPr>
        <p:spPr>
          <a:xfrm>
            <a:off x="4136052" y="1520851"/>
            <a:ext cx="3981933" cy="3868163"/>
          </a:xfrm>
          <a:prstGeom prst="flowChartProcess">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32" name="Flowchart: Process 31"/>
          <p:cNvSpPr/>
          <p:nvPr/>
        </p:nvSpPr>
        <p:spPr>
          <a:xfrm>
            <a:off x="4516444" y="1900334"/>
            <a:ext cx="3299315" cy="3205051"/>
          </a:xfrm>
          <a:prstGeom prst="flowChartProcess">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33" name="Flowchart: Process 32"/>
          <p:cNvSpPr/>
          <p:nvPr/>
        </p:nvSpPr>
        <p:spPr>
          <a:xfrm>
            <a:off x="4842562" y="2248957"/>
            <a:ext cx="2578775" cy="2505097"/>
          </a:xfrm>
          <a:prstGeom prst="flowChartProcess">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640" y="4218752"/>
            <a:ext cx="3694385" cy="53530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6" name="TextBox 45"/>
          <p:cNvSpPr txBox="1"/>
          <p:nvPr/>
        </p:nvSpPr>
        <p:spPr>
          <a:xfrm>
            <a:off x="295795" y="1681474"/>
            <a:ext cx="3185545" cy="2492990"/>
          </a:xfrm>
          <a:prstGeom prst="rect">
            <a:avLst/>
          </a:prstGeom>
          <a:noFill/>
        </p:spPr>
        <p:txBody>
          <a:bodyPr wrap="square" lIns="0" tIns="0" rIns="0" bIns="0" rtlCol="0" anchor="t">
            <a:spAutoFit/>
          </a:bodyPr>
          <a:lstStyle/>
          <a:p>
            <a:pPr>
              <a:spcBef>
                <a:spcPct val="20000"/>
              </a:spcBef>
              <a:defRPr/>
            </a:pPr>
            <a:r>
              <a:rPr lang="en-CA" dirty="0">
                <a:solidFill>
                  <a:srgbClr val="262626">
                    <a:lumMod val="50000"/>
                    <a:lumOff val="50000"/>
                  </a:srgbClr>
                </a:solidFill>
              </a:rPr>
              <a:t>REST is a straightforward style of web APIs in which you make requests to a URL using HTTP methods, such as GET and POST. The URL and body, often in JSON or XML, describe the resource you want to manipulate and the method tells the server what action it should take.</a:t>
            </a:r>
            <a:endParaRPr lang="en-US" dirty="0">
              <a:solidFill>
                <a:srgbClr val="262626">
                  <a:lumMod val="50000"/>
                  <a:lumOff val="50000"/>
                </a:srgbClr>
              </a:solidFill>
            </a:endParaRPr>
          </a:p>
        </p:txBody>
      </p:sp>
      <p:sp>
        <p:nvSpPr>
          <p:cNvPr id="49" name="TextBox 48"/>
          <p:cNvSpPr txBox="1"/>
          <p:nvPr/>
        </p:nvSpPr>
        <p:spPr>
          <a:xfrm>
            <a:off x="8757899" y="1503499"/>
            <a:ext cx="3185545" cy="2769989"/>
          </a:xfrm>
          <a:prstGeom prst="rect">
            <a:avLst/>
          </a:prstGeom>
          <a:noFill/>
        </p:spPr>
        <p:txBody>
          <a:bodyPr wrap="square" lIns="0" tIns="0" rIns="0" bIns="0" rtlCol="0" anchor="t">
            <a:spAutoFit/>
          </a:bodyPr>
          <a:lstStyle/>
          <a:p>
            <a:pPr>
              <a:spcBef>
                <a:spcPct val="20000"/>
              </a:spcBef>
              <a:defRPr/>
            </a:pPr>
            <a:r>
              <a:rPr lang="en-CA" dirty="0">
                <a:solidFill>
                  <a:srgbClr val="262626">
                    <a:lumMod val="50000"/>
                    <a:lumOff val="50000"/>
                  </a:srgbClr>
                </a:solidFill>
              </a:rPr>
              <a:t>The one downside to REST is there’s no standard schema for data that’s passed in or returned. Every site is free to use what it feels is the best (In SOAP service definition is WSDL). Though this is not a problem for small services, if not designed properly, this can cause complexity when a service grows.</a:t>
            </a:r>
            <a:endParaRPr lang="en-US" dirty="0">
              <a:solidFill>
                <a:srgbClr val="262626">
                  <a:lumMod val="50000"/>
                  <a:lumOff val="50000"/>
                </a:srgbClr>
              </a:solidFill>
            </a:endParaRPr>
          </a:p>
        </p:txBody>
      </p:sp>
      <p:sp>
        <p:nvSpPr>
          <p:cNvPr id="52" name="TextBox 51"/>
          <p:cNvSpPr txBox="1"/>
          <p:nvPr/>
        </p:nvSpPr>
        <p:spPr>
          <a:xfrm>
            <a:off x="8648171" y="4747004"/>
            <a:ext cx="3505779" cy="2105192"/>
          </a:xfrm>
          <a:prstGeom prst="rect">
            <a:avLst/>
          </a:prstGeom>
          <a:noFill/>
        </p:spPr>
        <p:txBody>
          <a:bodyPr wrap="square" lIns="0" tIns="0" rIns="0" bIns="0" rtlCol="0" anchor="t">
            <a:spAutoFit/>
          </a:bodyPr>
          <a:lstStyle/>
          <a:p>
            <a:pPr>
              <a:spcBef>
                <a:spcPct val="20000"/>
              </a:spcBef>
              <a:defRPr/>
            </a:pPr>
            <a:r>
              <a:rPr lang="pt-BR" dirty="0">
                <a:solidFill>
                  <a:srgbClr val="262626">
                    <a:lumMod val="50000"/>
                    <a:lumOff val="50000"/>
                  </a:srgbClr>
                </a:solidFill>
              </a:rPr>
              <a:t>https://www.facebook.com/youtube</a:t>
            </a:r>
          </a:p>
          <a:p>
            <a:pPr>
              <a:spcBef>
                <a:spcPct val="20000"/>
              </a:spcBef>
              <a:defRPr/>
            </a:pPr>
            <a:r>
              <a:rPr lang="pt-BR" dirty="0">
                <a:solidFill>
                  <a:srgbClr val="262626">
                    <a:lumMod val="50000"/>
                    <a:lumOff val="50000"/>
                  </a:srgbClr>
                </a:solidFill>
              </a:rPr>
              <a:t>https://graph.facebook.com/youtube</a:t>
            </a:r>
          </a:p>
          <a:p>
            <a:pPr>
              <a:spcBef>
                <a:spcPct val="20000"/>
              </a:spcBef>
              <a:defRPr/>
            </a:pPr>
            <a:r>
              <a:rPr lang="pt-BR" dirty="0">
                <a:solidFill>
                  <a:srgbClr val="262626">
                    <a:lumMod val="50000"/>
                    <a:lumOff val="50000"/>
                  </a:srgbClr>
                </a:solidFill>
              </a:rPr>
              <a:t>https://</a:t>
            </a:r>
            <a:r>
              <a:rPr lang="pt-BR" dirty="0" smtClean="0">
                <a:solidFill>
                  <a:srgbClr val="262626">
                    <a:lumMod val="50000"/>
                    <a:lumOff val="50000"/>
                  </a:srgbClr>
                </a:solidFill>
              </a:rPr>
              <a:t>graph.facebook.com/youtube?fields=id,name,likes</a:t>
            </a:r>
            <a:endParaRPr lang="pt-BR" dirty="0">
              <a:solidFill>
                <a:srgbClr val="262626">
                  <a:lumMod val="50000"/>
                  <a:lumOff val="50000"/>
                </a:srgbClr>
              </a:solidFill>
            </a:endParaRPr>
          </a:p>
          <a:p>
            <a:pPr>
              <a:spcBef>
                <a:spcPct val="20000"/>
              </a:spcBef>
              <a:defRPr/>
            </a:pPr>
            <a:r>
              <a:rPr lang="pt-BR" dirty="0">
                <a:solidFill>
                  <a:srgbClr val="262626">
                    <a:lumMod val="50000"/>
                    <a:lumOff val="50000"/>
                  </a:srgbClr>
                </a:solidFill>
              </a:rPr>
              <a:t>SOAP sample: O365 WSDL : https://disco.crm.dynamics.com/XRMServices/2011/Discovery.svc</a:t>
            </a:r>
          </a:p>
        </p:txBody>
      </p:sp>
      <p:sp>
        <p:nvSpPr>
          <p:cNvPr id="60" name="TextBox 59"/>
          <p:cNvSpPr txBox="1"/>
          <p:nvPr/>
        </p:nvSpPr>
        <p:spPr>
          <a:xfrm>
            <a:off x="242895" y="4729398"/>
            <a:ext cx="3185545" cy="1717393"/>
          </a:xfrm>
          <a:prstGeom prst="rect">
            <a:avLst/>
          </a:prstGeom>
          <a:noFill/>
        </p:spPr>
        <p:txBody>
          <a:bodyPr wrap="square" lIns="0" tIns="0" rIns="0" bIns="0" rtlCol="0" anchor="t">
            <a:spAutoFit/>
          </a:bodyPr>
          <a:lstStyle/>
          <a:p>
            <a:pPr>
              <a:spcBef>
                <a:spcPct val="20000"/>
              </a:spcBef>
              <a:defRPr/>
            </a:pPr>
            <a:r>
              <a:rPr lang="en-CA" dirty="0">
                <a:solidFill>
                  <a:srgbClr val="262626">
                    <a:lumMod val="50000"/>
                    <a:lumOff val="50000"/>
                  </a:srgbClr>
                </a:solidFill>
              </a:rPr>
              <a:t>http://code.tutsplus.com/tutorials/a-beginners-guide-to-http-and-rest--net-16340</a:t>
            </a:r>
          </a:p>
          <a:p>
            <a:pPr>
              <a:spcBef>
                <a:spcPct val="20000"/>
              </a:spcBef>
              <a:defRPr/>
            </a:pPr>
            <a:r>
              <a:rPr lang="en-CA" dirty="0">
                <a:solidFill>
                  <a:srgbClr val="262626">
                    <a:lumMod val="50000"/>
                    <a:lumOff val="50000"/>
                  </a:srgbClr>
                </a:solidFill>
              </a:rPr>
              <a:t>Architectural style - It works similar the way webpage works. The client asks for data </a:t>
            </a:r>
            <a:endParaRPr lang="en-US" dirty="0">
              <a:solidFill>
                <a:srgbClr val="262626">
                  <a:lumMod val="50000"/>
                  <a:lumOff val="50000"/>
                </a:srgbClr>
              </a:solidFill>
            </a:endParaRPr>
          </a:p>
        </p:txBody>
      </p:sp>
      <p:sp>
        <p:nvSpPr>
          <p:cNvPr id="63" name="Rectangle 62"/>
          <p:cNvSpPr/>
          <p:nvPr/>
        </p:nvSpPr>
        <p:spPr>
          <a:xfrm>
            <a:off x="0" y="1071609"/>
            <a:ext cx="3675106" cy="501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67" name="Rectangle 66"/>
          <p:cNvSpPr/>
          <p:nvPr/>
        </p:nvSpPr>
        <p:spPr>
          <a:xfrm>
            <a:off x="8578932" y="1071609"/>
            <a:ext cx="3555648" cy="44924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37" name="Picture 36"/>
          <p:cNvPicPr/>
          <p:nvPr/>
        </p:nvPicPr>
        <p:blipFill>
          <a:blip r:embed="rId2"/>
          <a:stretch>
            <a:fillRect/>
          </a:stretch>
        </p:blipFill>
        <p:spPr>
          <a:xfrm>
            <a:off x="4738687" y="2170176"/>
            <a:ext cx="2714625" cy="2590800"/>
          </a:xfrm>
          <a:prstGeom prst="rect">
            <a:avLst/>
          </a:prstGeom>
        </p:spPr>
      </p:pic>
      <p:sp>
        <p:nvSpPr>
          <p:cNvPr id="38" name="Title 1"/>
          <p:cNvSpPr txBox="1">
            <a:spLocks/>
          </p:cNvSpPr>
          <p:nvPr/>
        </p:nvSpPr>
        <p:spPr>
          <a:xfrm>
            <a:off x="2002800" y="489902"/>
            <a:ext cx="7518400" cy="572701"/>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Representational State Transfer </a:t>
            </a:r>
            <a:endParaRPr lang="en-US" sz="5400" dirty="0"/>
          </a:p>
        </p:txBody>
      </p:sp>
      <p:sp>
        <p:nvSpPr>
          <p:cNvPr id="39" name="Title 1"/>
          <p:cNvSpPr txBox="1">
            <a:spLocks/>
          </p:cNvSpPr>
          <p:nvPr/>
        </p:nvSpPr>
        <p:spPr>
          <a:xfrm>
            <a:off x="2191776" y="-13996"/>
            <a:ext cx="7518400" cy="572701"/>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err="1"/>
              <a:t>RESTful</a:t>
            </a:r>
            <a:r>
              <a:rPr lang="en-US" sz="5400" dirty="0"/>
              <a:t> API: </a:t>
            </a:r>
          </a:p>
        </p:txBody>
      </p:sp>
    </p:spTree>
    <p:extLst>
      <p:ext uri="{BB962C8B-B14F-4D97-AF65-F5344CB8AC3E}">
        <p14:creationId xmlns:p14="http://schemas.microsoft.com/office/powerpoint/2010/main" val="701372772"/>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p:cTn id="32" dur="500" fill="hold"/>
                                        <p:tgtEl>
                                          <p:spTgt spid="67"/>
                                        </p:tgtEl>
                                        <p:attrNameLst>
                                          <p:attrName>ppt_w</p:attrName>
                                        </p:attrNameLst>
                                      </p:cBhvr>
                                      <p:tavLst>
                                        <p:tav tm="0">
                                          <p:val>
                                            <p:fltVal val="0"/>
                                          </p:val>
                                        </p:tav>
                                        <p:tav tm="100000">
                                          <p:val>
                                            <p:strVal val="#ppt_w"/>
                                          </p:val>
                                        </p:tav>
                                      </p:tavLst>
                                    </p:anim>
                                    <p:anim calcmode="lin" valueType="num">
                                      <p:cBhvr>
                                        <p:cTn id="33" dur="500" fill="hold"/>
                                        <p:tgtEl>
                                          <p:spTgt spid="67"/>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0" grpId="0" animBg="1"/>
      <p:bldP spid="31" grpId="0" animBg="1"/>
      <p:bldP spid="32" grpId="0" animBg="1"/>
      <p:bldP spid="33" grpId="0" animBg="1"/>
      <p:bldP spid="35" grpId="0" animBg="1"/>
      <p:bldP spid="63" grpId="0"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6</a:t>
            </a:fld>
            <a:endParaRPr lang="en-US" dirty="0">
              <a:solidFill>
                <a:srgbClr val="262626">
                  <a:lumMod val="50000"/>
                  <a:lumOff val="50000"/>
                </a:srgbClr>
              </a:solidFill>
            </a:endParaRPr>
          </a:p>
        </p:txBody>
      </p:sp>
      <p:sp>
        <p:nvSpPr>
          <p:cNvPr id="49" name="Footer Text"/>
          <p:cNvSpPr txBox="1"/>
          <p:nvPr/>
        </p:nvSpPr>
        <p:spPr>
          <a:xfrm>
            <a:off x="2216065" y="4999446"/>
            <a:ext cx="7759889" cy="1231106"/>
          </a:xfrm>
          <a:prstGeom prst="rect">
            <a:avLst/>
          </a:prstGeom>
          <a:noFill/>
        </p:spPr>
        <p:txBody>
          <a:bodyPr wrap="square" lIns="0" tIns="0" rIns="0" bIns="0" rtlCol="0">
            <a:spAutoFit/>
          </a:bodyPr>
          <a:lstStyle/>
          <a:p>
            <a:pPr algn="ctr"/>
            <a:r>
              <a:rPr lang="en-US" sz="4000" dirty="0"/>
              <a:t>http://restcookbook.com/HTTP%20Methods/put-vs-post/</a:t>
            </a:r>
            <a:endParaRPr lang="en-US" sz="4000" dirty="0">
              <a:solidFill>
                <a:srgbClr val="262626">
                  <a:lumMod val="50000"/>
                  <a:lumOff val="50000"/>
                </a:srgbClr>
              </a:solidFill>
            </a:endParaRPr>
          </a:p>
        </p:txBody>
      </p:sp>
      <p:grpSp>
        <p:nvGrpSpPr>
          <p:cNvPr id="50" name="Group 14"/>
          <p:cNvGrpSpPr/>
          <p:nvPr/>
        </p:nvGrpSpPr>
        <p:grpSpPr>
          <a:xfrm rot="10800000">
            <a:off x="1074375" y="1793796"/>
            <a:ext cx="2251074" cy="2611246"/>
            <a:chOff x="3734181" y="1102012"/>
            <a:chExt cx="1676400" cy="1944624"/>
          </a:xfrm>
          <a:solidFill>
            <a:schemeClr val="accent1"/>
          </a:solidFill>
        </p:grpSpPr>
        <p:sp>
          <p:nvSpPr>
            <p:cNvPr id="51" name="Hexagon 50"/>
            <p:cNvSpPr/>
            <p:nvPr/>
          </p:nvSpPr>
          <p:spPr bwMode="auto">
            <a:xfrm rot="5400000">
              <a:off x="3600069" y="1236124"/>
              <a:ext cx="1944624" cy="1676400"/>
            </a:xfrm>
            <a:prstGeom prst="hexagon">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sp>
          <p:nvSpPr>
            <p:cNvPr id="52" name="Hexagon 51"/>
            <p:cNvSpPr/>
            <p:nvPr/>
          </p:nvSpPr>
          <p:spPr bwMode="auto">
            <a:xfrm rot="5400000">
              <a:off x="3734501" y="1369093"/>
              <a:ext cx="1636136" cy="1410462"/>
            </a:xfrm>
            <a:prstGeom prst="hexagon">
              <a:avLst/>
            </a:prstGeom>
            <a:grpFill/>
            <a:ln w="19050">
              <a:solidFill>
                <a:schemeClr val="accent1">
                  <a:lumMod val="75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grpSp>
      <p:grpSp>
        <p:nvGrpSpPr>
          <p:cNvPr id="53" name="Group 14"/>
          <p:cNvGrpSpPr/>
          <p:nvPr/>
        </p:nvGrpSpPr>
        <p:grpSpPr>
          <a:xfrm rot="10800000">
            <a:off x="3562912" y="1793796"/>
            <a:ext cx="2251074" cy="2611246"/>
            <a:chOff x="3734181" y="1102012"/>
            <a:chExt cx="1676400" cy="1944624"/>
          </a:xfrm>
          <a:solidFill>
            <a:schemeClr val="accent2"/>
          </a:solidFill>
        </p:grpSpPr>
        <p:sp>
          <p:nvSpPr>
            <p:cNvPr id="54" name="Hexagon 53"/>
            <p:cNvSpPr/>
            <p:nvPr/>
          </p:nvSpPr>
          <p:spPr bwMode="auto">
            <a:xfrm rot="5400000">
              <a:off x="3600069" y="1236124"/>
              <a:ext cx="1944624" cy="1676400"/>
            </a:xfrm>
            <a:prstGeom prst="hexagon">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sp>
          <p:nvSpPr>
            <p:cNvPr id="55" name="Hexagon 54"/>
            <p:cNvSpPr/>
            <p:nvPr/>
          </p:nvSpPr>
          <p:spPr bwMode="auto">
            <a:xfrm rot="5400000">
              <a:off x="3734501" y="1369093"/>
              <a:ext cx="1636136" cy="1410462"/>
            </a:xfrm>
            <a:prstGeom prst="hexagon">
              <a:avLst/>
            </a:prstGeom>
            <a:grpFill/>
            <a:ln w="19050">
              <a:solidFill>
                <a:schemeClr val="accent2">
                  <a:lumMod val="75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grpSp>
      <p:grpSp>
        <p:nvGrpSpPr>
          <p:cNvPr id="56" name="Group 14"/>
          <p:cNvGrpSpPr/>
          <p:nvPr/>
        </p:nvGrpSpPr>
        <p:grpSpPr>
          <a:xfrm rot="10800000">
            <a:off x="6051449" y="1793796"/>
            <a:ext cx="2251074" cy="2611246"/>
            <a:chOff x="3734181" y="1102012"/>
            <a:chExt cx="1676400" cy="1944624"/>
          </a:xfrm>
          <a:solidFill>
            <a:schemeClr val="accent3"/>
          </a:solidFill>
        </p:grpSpPr>
        <p:sp>
          <p:nvSpPr>
            <p:cNvPr id="57" name="Hexagon 56"/>
            <p:cNvSpPr/>
            <p:nvPr/>
          </p:nvSpPr>
          <p:spPr bwMode="auto">
            <a:xfrm rot="5400000">
              <a:off x="3600069" y="1236124"/>
              <a:ext cx="1944624" cy="1676400"/>
            </a:xfrm>
            <a:prstGeom prst="hexagon">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sp>
          <p:nvSpPr>
            <p:cNvPr id="58" name="Hexagon 57"/>
            <p:cNvSpPr/>
            <p:nvPr/>
          </p:nvSpPr>
          <p:spPr bwMode="auto">
            <a:xfrm rot="5400000">
              <a:off x="3734501" y="1369093"/>
              <a:ext cx="1636136" cy="1410462"/>
            </a:xfrm>
            <a:prstGeom prst="hexagon">
              <a:avLst/>
            </a:prstGeom>
            <a:grpFill/>
            <a:ln w="19050">
              <a:solidFill>
                <a:schemeClr val="accent3">
                  <a:lumMod val="75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grpSp>
      <p:grpSp>
        <p:nvGrpSpPr>
          <p:cNvPr id="59" name="Group 14"/>
          <p:cNvGrpSpPr/>
          <p:nvPr/>
        </p:nvGrpSpPr>
        <p:grpSpPr>
          <a:xfrm rot="10800000">
            <a:off x="8539986" y="1774001"/>
            <a:ext cx="2251074" cy="2611246"/>
            <a:chOff x="3734181" y="1102012"/>
            <a:chExt cx="1676400" cy="1944624"/>
          </a:xfrm>
          <a:solidFill>
            <a:schemeClr val="accent3"/>
          </a:solidFill>
        </p:grpSpPr>
        <p:sp>
          <p:nvSpPr>
            <p:cNvPr id="60" name="Hexagon 59"/>
            <p:cNvSpPr/>
            <p:nvPr/>
          </p:nvSpPr>
          <p:spPr bwMode="auto">
            <a:xfrm rot="5400000">
              <a:off x="3600069" y="1236124"/>
              <a:ext cx="1944624" cy="1676400"/>
            </a:xfrm>
            <a:prstGeom prst="hexagon">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sp>
          <p:nvSpPr>
            <p:cNvPr id="61" name="Hexagon 60"/>
            <p:cNvSpPr/>
            <p:nvPr/>
          </p:nvSpPr>
          <p:spPr bwMode="auto">
            <a:xfrm rot="5400000">
              <a:off x="3734501" y="1369093"/>
              <a:ext cx="1636136" cy="1410462"/>
            </a:xfrm>
            <a:prstGeom prst="hexagon">
              <a:avLst/>
            </a:prstGeom>
            <a:solidFill>
              <a:schemeClr val="accent4"/>
            </a:solidFill>
            <a:ln w="19050">
              <a:solidFill>
                <a:schemeClr val="accent4">
                  <a:lumMod val="75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en-US">
                <a:solidFill>
                  <a:srgbClr val="262626"/>
                </a:solidFill>
              </a:endParaRPr>
            </a:p>
          </p:txBody>
        </p:sp>
      </p:grpSp>
      <p:sp>
        <p:nvSpPr>
          <p:cNvPr id="62" name="TextBox 61"/>
          <p:cNvSpPr txBox="1"/>
          <p:nvPr/>
        </p:nvSpPr>
        <p:spPr>
          <a:xfrm>
            <a:off x="1108677" y="2490647"/>
            <a:ext cx="2194528" cy="923330"/>
          </a:xfrm>
          <a:prstGeom prst="rect">
            <a:avLst/>
          </a:prstGeom>
          <a:noFill/>
        </p:spPr>
        <p:txBody>
          <a:bodyPr wrap="square" rtlCol="0">
            <a:spAutoFit/>
          </a:bodyPr>
          <a:lstStyle/>
          <a:p>
            <a:pPr algn="ctr">
              <a:spcBef>
                <a:spcPct val="20000"/>
              </a:spcBef>
              <a:defRPr/>
            </a:pPr>
            <a:r>
              <a:rPr lang="en-US" sz="5400" b="1" dirty="0" smtClean="0">
                <a:solidFill>
                  <a:srgbClr val="FFFFFF"/>
                </a:solidFill>
              </a:rPr>
              <a:t>GET</a:t>
            </a:r>
            <a:endParaRPr lang="en-US" sz="5400" dirty="0">
              <a:solidFill>
                <a:srgbClr val="FFFFFF"/>
              </a:solidFill>
            </a:endParaRPr>
          </a:p>
        </p:txBody>
      </p:sp>
      <p:sp>
        <p:nvSpPr>
          <p:cNvPr id="44"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Common Methods</a:t>
            </a:r>
            <a:endParaRPr lang="en-US" sz="5400" dirty="0"/>
          </a:p>
        </p:txBody>
      </p:sp>
      <p:sp>
        <p:nvSpPr>
          <p:cNvPr id="45" name="TextBox 44"/>
          <p:cNvSpPr txBox="1"/>
          <p:nvPr/>
        </p:nvSpPr>
        <p:spPr>
          <a:xfrm>
            <a:off x="3619458" y="2524298"/>
            <a:ext cx="2194528" cy="923330"/>
          </a:xfrm>
          <a:prstGeom prst="rect">
            <a:avLst/>
          </a:prstGeom>
          <a:noFill/>
        </p:spPr>
        <p:txBody>
          <a:bodyPr wrap="square" rtlCol="0">
            <a:spAutoFit/>
          </a:bodyPr>
          <a:lstStyle/>
          <a:p>
            <a:pPr algn="ctr">
              <a:spcBef>
                <a:spcPct val="20000"/>
              </a:spcBef>
              <a:defRPr/>
            </a:pPr>
            <a:r>
              <a:rPr lang="en-US" sz="5400" b="1" dirty="0" smtClean="0">
                <a:solidFill>
                  <a:srgbClr val="FFFFFF"/>
                </a:solidFill>
              </a:rPr>
              <a:t>POST</a:t>
            </a:r>
            <a:endParaRPr lang="en-US" sz="5400" dirty="0">
              <a:solidFill>
                <a:srgbClr val="FFFFFF"/>
              </a:solidFill>
            </a:endParaRPr>
          </a:p>
        </p:txBody>
      </p:sp>
      <p:sp>
        <p:nvSpPr>
          <p:cNvPr id="46" name="TextBox 45"/>
          <p:cNvSpPr txBox="1"/>
          <p:nvPr/>
        </p:nvSpPr>
        <p:spPr>
          <a:xfrm>
            <a:off x="6051448" y="2524298"/>
            <a:ext cx="2194528" cy="923330"/>
          </a:xfrm>
          <a:prstGeom prst="rect">
            <a:avLst/>
          </a:prstGeom>
          <a:noFill/>
        </p:spPr>
        <p:txBody>
          <a:bodyPr wrap="square" rtlCol="0">
            <a:spAutoFit/>
          </a:bodyPr>
          <a:lstStyle/>
          <a:p>
            <a:pPr algn="ctr">
              <a:spcBef>
                <a:spcPct val="20000"/>
              </a:spcBef>
              <a:defRPr/>
            </a:pPr>
            <a:r>
              <a:rPr lang="en-US" sz="5400" b="1" dirty="0" smtClean="0">
                <a:solidFill>
                  <a:srgbClr val="FFFFFF"/>
                </a:solidFill>
              </a:rPr>
              <a:t>PUT</a:t>
            </a:r>
            <a:endParaRPr lang="en-US" sz="5400" dirty="0">
              <a:solidFill>
                <a:srgbClr val="FFFFFF"/>
              </a:solidFill>
            </a:endParaRPr>
          </a:p>
        </p:txBody>
      </p:sp>
      <p:sp>
        <p:nvSpPr>
          <p:cNvPr id="47" name="TextBox 46"/>
          <p:cNvSpPr txBox="1"/>
          <p:nvPr/>
        </p:nvSpPr>
        <p:spPr>
          <a:xfrm>
            <a:off x="8594850" y="2579162"/>
            <a:ext cx="2194528" cy="830997"/>
          </a:xfrm>
          <a:prstGeom prst="rect">
            <a:avLst/>
          </a:prstGeom>
          <a:noFill/>
        </p:spPr>
        <p:txBody>
          <a:bodyPr wrap="square" rtlCol="0">
            <a:spAutoFit/>
          </a:bodyPr>
          <a:lstStyle/>
          <a:p>
            <a:pPr algn="ctr">
              <a:spcBef>
                <a:spcPct val="20000"/>
              </a:spcBef>
              <a:defRPr/>
            </a:pPr>
            <a:r>
              <a:rPr lang="en-US" sz="4800" b="1" dirty="0" smtClean="0">
                <a:solidFill>
                  <a:srgbClr val="FFFFFF"/>
                </a:solidFill>
              </a:rPr>
              <a:t>DELETE</a:t>
            </a:r>
            <a:endParaRPr lang="en-US" sz="4800" dirty="0">
              <a:solidFill>
                <a:srgbClr val="FFFFFF"/>
              </a:solidFill>
            </a:endParaRPr>
          </a:p>
        </p:txBody>
      </p:sp>
    </p:spTree>
    <p:extLst>
      <p:ext uri="{BB962C8B-B14F-4D97-AF65-F5344CB8AC3E}">
        <p14:creationId xmlns:p14="http://schemas.microsoft.com/office/powerpoint/2010/main" val="2066779563"/>
      </p:ext>
    </p:extLst>
  </p:cSld>
  <p:clrMapOvr>
    <a:masterClrMapping/>
  </p:clrMapOvr>
  <p:transition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wipe(up)">
                                      <p:cBhvr>
                                        <p:cTn id="13" dur="500"/>
                                        <p:tgtEl>
                                          <p:spTgt spid="62"/>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childTnLst>
                          </p:cTn>
                        </p:par>
                        <p:par>
                          <p:cTn id="20" fill="hold">
                            <p:stCondLst>
                              <p:cond delay="1500"/>
                            </p:stCondLst>
                            <p:childTnLst>
                              <p:par>
                                <p:cTn id="21" presetID="53"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p:cTn id="23" dur="500" fill="hold"/>
                                        <p:tgtEl>
                                          <p:spTgt spid="56"/>
                                        </p:tgtEl>
                                        <p:attrNameLst>
                                          <p:attrName>ppt_w</p:attrName>
                                        </p:attrNameLst>
                                      </p:cBhvr>
                                      <p:tavLst>
                                        <p:tav tm="0">
                                          <p:val>
                                            <p:fltVal val="0"/>
                                          </p:val>
                                        </p:tav>
                                        <p:tav tm="100000">
                                          <p:val>
                                            <p:strVal val="#ppt_w"/>
                                          </p:val>
                                        </p:tav>
                                      </p:tavLst>
                                    </p:anim>
                                    <p:anim calcmode="lin" valueType="num">
                                      <p:cBhvr>
                                        <p:cTn id="24" dur="500" fill="hold"/>
                                        <p:tgtEl>
                                          <p:spTgt spid="56"/>
                                        </p:tgtEl>
                                        <p:attrNameLst>
                                          <p:attrName>ppt_h</p:attrName>
                                        </p:attrNameLst>
                                      </p:cBhvr>
                                      <p:tavLst>
                                        <p:tav tm="0">
                                          <p:val>
                                            <p:fltVal val="0"/>
                                          </p:val>
                                        </p:tav>
                                        <p:tav tm="100000">
                                          <p:val>
                                            <p:strVal val="#ppt_h"/>
                                          </p:val>
                                        </p:tav>
                                      </p:tavLst>
                                    </p:anim>
                                    <p:animEffect transition="in" filter="fade">
                                      <p:cBhvr>
                                        <p:cTn id="25" dur="500"/>
                                        <p:tgtEl>
                                          <p:spTgt spid="56"/>
                                        </p:tgtEl>
                                      </p:cBhvr>
                                    </p:animEffect>
                                  </p:childTnLst>
                                </p:cTn>
                              </p:par>
                            </p:childTnLst>
                          </p:cTn>
                        </p:par>
                        <p:par>
                          <p:cTn id="26" fill="hold">
                            <p:stCondLst>
                              <p:cond delay="2000"/>
                            </p:stCondLst>
                            <p:childTnLst>
                              <p:par>
                                <p:cTn id="27" presetID="53" presetClass="entr" presetSubtype="0"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up)">
                                      <p:cBhvr>
                                        <p:cTn id="35" dur="500"/>
                                        <p:tgtEl>
                                          <p:spTgt spid="49"/>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up)">
                                      <p:cBhvr>
                                        <p:cTn id="39" dur="500"/>
                                        <p:tgtEl>
                                          <p:spTgt spid="45"/>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up)">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2" grpId="0"/>
      <p:bldP spid="45"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4"/>
          </p:nvPr>
        </p:nvSpPr>
        <p:spPr>
          <a:xfrm>
            <a:off x="-540094" y="6222806"/>
            <a:ext cx="939842" cy="508100"/>
          </a:xfrm>
        </p:spPr>
        <p:txBody>
          <a:bodyPr/>
          <a:lstStyle/>
          <a:p>
            <a:fld id="{C136B7D2-B98C-44FD-8D04-7EC62A564975}" type="slidenum">
              <a:rPr lang="en-US" smtClean="0">
                <a:solidFill>
                  <a:srgbClr val="262626">
                    <a:lumMod val="50000"/>
                    <a:lumOff val="50000"/>
                  </a:srgbClr>
                </a:solidFill>
              </a:rPr>
              <a:pPr/>
              <a:t>7</a:t>
            </a:fld>
            <a:endParaRPr lang="en-US" dirty="0">
              <a:solidFill>
                <a:srgbClr val="262626">
                  <a:lumMod val="50000"/>
                  <a:lumOff val="50000"/>
                </a:srgbClr>
              </a:solidFill>
            </a:endParaRPr>
          </a:p>
        </p:txBody>
      </p:sp>
      <p:grpSp>
        <p:nvGrpSpPr>
          <p:cNvPr id="52" name="Group 50"/>
          <p:cNvGrpSpPr/>
          <p:nvPr/>
        </p:nvGrpSpPr>
        <p:grpSpPr>
          <a:xfrm flipH="1">
            <a:off x="238489" y="1185801"/>
            <a:ext cx="913529" cy="5357093"/>
            <a:chOff x="1447799" y="1047750"/>
            <a:chExt cx="609602" cy="3352800"/>
          </a:xfrm>
        </p:grpSpPr>
        <p:sp>
          <p:nvSpPr>
            <p:cNvPr id="53" name="Flowchart: Manual Input 52"/>
            <p:cNvSpPr/>
            <p:nvPr/>
          </p:nvSpPr>
          <p:spPr bwMode="auto">
            <a:xfrm>
              <a:off x="1447799" y="1047750"/>
              <a:ext cx="609602" cy="2514600"/>
            </a:xfrm>
            <a:prstGeom prst="flowChartManualInpu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54" name="Flowchart: Manual Input 53"/>
            <p:cNvSpPr/>
            <p:nvPr/>
          </p:nvSpPr>
          <p:spPr bwMode="auto">
            <a:xfrm rot="10800000">
              <a:off x="1447799" y="1885950"/>
              <a:ext cx="609602" cy="2514600"/>
            </a:xfrm>
            <a:prstGeom prst="flowChartManualInpu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55" name="Rectangle 54"/>
          <p:cNvSpPr/>
          <p:nvPr/>
        </p:nvSpPr>
        <p:spPr bwMode="auto">
          <a:xfrm rot="5400000" flipV="1">
            <a:off x="1115364" y="5568145"/>
            <a:ext cx="986828" cy="913519"/>
          </a:xfrm>
          <a:prstGeom prst="rect">
            <a:avLst/>
          </a:prstGeom>
          <a:solidFill>
            <a:schemeClr val="accent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nvGrpSpPr>
          <p:cNvPr id="56" name="Group 57"/>
          <p:cNvGrpSpPr/>
          <p:nvPr/>
        </p:nvGrpSpPr>
        <p:grpSpPr>
          <a:xfrm>
            <a:off x="2008387" y="1185801"/>
            <a:ext cx="913529" cy="5357093"/>
            <a:chOff x="1447799" y="1047750"/>
            <a:chExt cx="609602" cy="3352800"/>
          </a:xfrm>
        </p:grpSpPr>
        <p:sp>
          <p:nvSpPr>
            <p:cNvPr id="58" name="Flowchart: Manual Input 57"/>
            <p:cNvSpPr/>
            <p:nvPr/>
          </p:nvSpPr>
          <p:spPr bwMode="auto">
            <a:xfrm>
              <a:off x="1447799" y="1047750"/>
              <a:ext cx="609602" cy="2514600"/>
            </a:xfrm>
            <a:prstGeom prst="flowChartManualInpu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61" name="Flowchart: Manual Input 60"/>
            <p:cNvSpPr/>
            <p:nvPr/>
          </p:nvSpPr>
          <p:spPr bwMode="auto">
            <a:xfrm rot="10800000">
              <a:off x="1447799" y="1885950"/>
              <a:ext cx="609602" cy="2514600"/>
            </a:xfrm>
            <a:prstGeom prst="flowChartManualInpu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63" name="Rectangle 62"/>
          <p:cNvSpPr/>
          <p:nvPr/>
        </p:nvSpPr>
        <p:spPr bwMode="auto">
          <a:xfrm rot="5400000" flipV="1">
            <a:off x="2885262" y="1243045"/>
            <a:ext cx="986828" cy="913519"/>
          </a:xfrm>
          <a:prstGeom prst="rect">
            <a:avLst/>
          </a:prstGeom>
          <a:solidFill>
            <a:schemeClr val="accent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nvGrpSpPr>
          <p:cNvPr id="64" name="Group 63"/>
          <p:cNvGrpSpPr/>
          <p:nvPr/>
        </p:nvGrpSpPr>
        <p:grpSpPr>
          <a:xfrm flipH="1">
            <a:off x="3817478" y="1185801"/>
            <a:ext cx="913529" cy="5357093"/>
            <a:chOff x="1447799" y="1047750"/>
            <a:chExt cx="609602" cy="3352800"/>
          </a:xfrm>
          <a:solidFill>
            <a:schemeClr val="accent2"/>
          </a:solidFill>
        </p:grpSpPr>
        <p:sp>
          <p:nvSpPr>
            <p:cNvPr id="66" name="Flowchart: Manual Input 65"/>
            <p:cNvSpPr/>
            <p:nvPr/>
          </p:nvSpPr>
          <p:spPr bwMode="auto">
            <a:xfrm>
              <a:off x="1447799" y="10477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67" name="Flowchart: Manual Input 66"/>
            <p:cNvSpPr/>
            <p:nvPr/>
          </p:nvSpPr>
          <p:spPr bwMode="auto">
            <a:xfrm rot="10800000">
              <a:off x="1447799" y="18859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70" name="Rectangle 69"/>
          <p:cNvSpPr/>
          <p:nvPr/>
        </p:nvSpPr>
        <p:spPr bwMode="auto">
          <a:xfrm rot="5400000" flipV="1">
            <a:off x="4697964" y="5607719"/>
            <a:ext cx="986828" cy="913519"/>
          </a:xfrm>
          <a:prstGeom prst="rect">
            <a:avLst/>
          </a:prstGeom>
          <a:solidFill>
            <a:schemeClr val="accent2">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nvGrpSpPr>
          <p:cNvPr id="71" name="Group 70"/>
          <p:cNvGrpSpPr/>
          <p:nvPr/>
        </p:nvGrpSpPr>
        <p:grpSpPr>
          <a:xfrm>
            <a:off x="5649958" y="1163549"/>
            <a:ext cx="913529" cy="5357093"/>
            <a:chOff x="1447799" y="1047750"/>
            <a:chExt cx="609602" cy="3352800"/>
          </a:xfrm>
          <a:solidFill>
            <a:schemeClr val="accent2"/>
          </a:solidFill>
        </p:grpSpPr>
        <p:sp>
          <p:nvSpPr>
            <p:cNvPr id="72" name="Flowchart: Manual Input 71"/>
            <p:cNvSpPr/>
            <p:nvPr/>
          </p:nvSpPr>
          <p:spPr bwMode="auto">
            <a:xfrm>
              <a:off x="1447799" y="10477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75" name="Flowchart: Manual Input 74"/>
            <p:cNvSpPr/>
            <p:nvPr/>
          </p:nvSpPr>
          <p:spPr bwMode="auto">
            <a:xfrm rot="10800000">
              <a:off x="1447799" y="18859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76" name="Rectangle 75"/>
          <p:cNvSpPr/>
          <p:nvPr/>
        </p:nvSpPr>
        <p:spPr bwMode="auto">
          <a:xfrm rot="5400000" flipV="1">
            <a:off x="6506025" y="1200703"/>
            <a:ext cx="986828" cy="913519"/>
          </a:xfrm>
          <a:prstGeom prst="rect">
            <a:avLst/>
          </a:prstGeom>
          <a:solidFill>
            <a:schemeClr val="accent2">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nvGrpSpPr>
          <p:cNvPr id="78" name="Group 77"/>
          <p:cNvGrpSpPr/>
          <p:nvPr/>
        </p:nvGrpSpPr>
        <p:grpSpPr>
          <a:xfrm flipH="1">
            <a:off x="7419847" y="1163549"/>
            <a:ext cx="913529" cy="5357093"/>
            <a:chOff x="1447799" y="1047750"/>
            <a:chExt cx="609602" cy="3352800"/>
          </a:xfrm>
          <a:solidFill>
            <a:schemeClr val="accent3"/>
          </a:solidFill>
        </p:grpSpPr>
        <p:sp>
          <p:nvSpPr>
            <p:cNvPr id="82" name="Flowchart: Manual Input 81"/>
            <p:cNvSpPr/>
            <p:nvPr/>
          </p:nvSpPr>
          <p:spPr bwMode="auto">
            <a:xfrm>
              <a:off x="1447799" y="10477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83" name="Flowchart: Manual Input 82"/>
            <p:cNvSpPr/>
            <p:nvPr/>
          </p:nvSpPr>
          <p:spPr bwMode="auto">
            <a:xfrm rot="10800000">
              <a:off x="1447799" y="18859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87" name="Rectangle 86"/>
          <p:cNvSpPr/>
          <p:nvPr/>
        </p:nvSpPr>
        <p:spPr bwMode="auto">
          <a:xfrm rot="5400000" flipV="1">
            <a:off x="8294562" y="5604713"/>
            <a:ext cx="986828" cy="913519"/>
          </a:xfrm>
          <a:prstGeom prst="rect">
            <a:avLst/>
          </a:prstGeom>
          <a:solidFill>
            <a:schemeClr val="accent3">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nvGrpSpPr>
          <p:cNvPr id="90" name="Group 82"/>
          <p:cNvGrpSpPr/>
          <p:nvPr/>
        </p:nvGrpSpPr>
        <p:grpSpPr>
          <a:xfrm>
            <a:off x="9209045" y="1200240"/>
            <a:ext cx="913529" cy="5357093"/>
            <a:chOff x="1447799" y="1047750"/>
            <a:chExt cx="609602" cy="3352800"/>
          </a:xfrm>
          <a:solidFill>
            <a:schemeClr val="accent3"/>
          </a:solidFill>
        </p:grpSpPr>
        <p:sp>
          <p:nvSpPr>
            <p:cNvPr id="91" name="Flowchart: Manual Input 90"/>
            <p:cNvSpPr/>
            <p:nvPr/>
          </p:nvSpPr>
          <p:spPr bwMode="auto">
            <a:xfrm>
              <a:off x="1447799" y="10477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93" name="Flowchart: Manual Input 92"/>
            <p:cNvSpPr/>
            <p:nvPr/>
          </p:nvSpPr>
          <p:spPr bwMode="auto">
            <a:xfrm rot="10800000">
              <a:off x="1447799" y="18859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94" name="Rectangle 93"/>
          <p:cNvSpPr/>
          <p:nvPr/>
        </p:nvSpPr>
        <p:spPr bwMode="auto">
          <a:xfrm rot="5400000" flipV="1">
            <a:off x="10066358" y="1255182"/>
            <a:ext cx="986828" cy="913519"/>
          </a:xfrm>
          <a:prstGeom prst="rect">
            <a:avLst/>
          </a:prstGeom>
          <a:solidFill>
            <a:schemeClr val="accent3">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nvGrpSpPr>
          <p:cNvPr id="97" name="Group 86"/>
          <p:cNvGrpSpPr/>
          <p:nvPr/>
        </p:nvGrpSpPr>
        <p:grpSpPr>
          <a:xfrm flipH="1">
            <a:off x="10993853" y="1185801"/>
            <a:ext cx="913529" cy="5357093"/>
            <a:chOff x="1447799" y="1047750"/>
            <a:chExt cx="609602" cy="3352800"/>
          </a:xfrm>
          <a:solidFill>
            <a:schemeClr val="accent4"/>
          </a:solidFill>
        </p:grpSpPr>
        <p:sp>
          <p:nvSpPr>
            <p:cNvPr id="98" name="Flowchart: Manual Input 97"/>
            <p:cNvSpPr/>
            <p:nvPr/>
          </p:nvSpPr>
          <p:spPr bwMode="auto">
            <a:xfrm>
              <a:off x="1447799" y="10477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sp>
          <p:nvSpPr>
            <p:cNvPr id="99" name="Flowchart: Manual Input 98"/>
            <p:cNvSpPr/>
            <p:nvPr/>
          </p:nvSpPr>
          <p:spPr bwMode="auto">
            <a:xfrm rot="10800000">
              <a:off x="1447799" y="1885950"/>
              <a:ext cx="609602" cy="2514600"/>
            </a:xfrm>
            <a:prstGeom prst="flowChartManualInput">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srgbClr val="262626"/>
                </a:solidFill>
              </a:endParaRPr>
            </a:p>
          </p:txBody>
        </p:sp>
      </p:grpSp>
      <p:sp>
        <p:nvSpPr>
          <p:cNvPr id="120" name="TextBox 119"/>
          <p:cNvSpPr txBox="1"/>
          <p:nvPr/>
        </p:nvSpPr>
        <p:spPr>
          <a:xfrm rot="5400000">
            <a:off x="-17912" y="3500297"/>
            <a:ext cx="1528743" cy="553998"/>
          </a:xfrm>
          <a:prstGeom prst="rect">
            <a:avLst/>
          </a:prstGeom>
          <a:noFill/>
        </p:spPr>
        <p:txBody>
          <a:bodyPr wrap="square" lIns="0" tIns="0" rIns="0" bIns="0" rtlCol="0" anchor="ctr">
            <a:spAutoFit/>
          </a:bodyPr>
          <a:lstStyle/>
          <a:p>
            <a:pPr algn="r"/>
            <a:r>
              <a:rPr lang="en-US" sz="3600" b="1" dirty="0" smtClean="0">
                <a:solidFill>
                  <a:srgbClr val="FFFFFF"/>
                </a:solidFill>
              </a:rPr>
              <a:t>Success</a:t>
            </a:r>
            <a:endParaRPr lang="en-US" sz="3600" b="1" dirty="0">
              <a:solidFill>
                <a:srgbClr val="FFFFFF"/>
              </a:solidFill>
            </a:endParaRPr>
          </a:p>
        </p:txBody>
      </p:sp>
      <p:sp>
        <p:nvSpPr>
          <p:cNvPr id="121" name="Text Placeholder 3"/>
          <p:cNvSpPr txBox="1">
            <a:spLocks/>
          </p:cNvSpPr>
          <p:nvPr/>
        </p:nvSpPr>
        <p:spPr>
          <a:xfrm>
            <a:off x="279807" y="2080624"/>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smtClean="0">
                <a:solidFill>
                  <a:srgbClr val="FFFFFF"/>
                </a:solidFill>
              </a:rPr>
              <a:t>200</a:t>
            </a:r>
            <a:endParaRPr lang="en-US" sz="3200" b="1" dirty="0">
              <a:solidFill>
                <a:srgbClr val="FFFFFF"/>
              </a:solidFill>
            </a:endParaRPr>
          </a:p>
        </p:txBody>
      </p:sp>
      <p:sp>
        <p:nvSpPr>
          <p:cNvPr id="130" name="TextBox 129"/>
          <p:cNvSpPr txBox="1"/>
          <p:nvPr/>
        </p:nvSpPr>
        <p:spPr>
          <a:xfrm rot="5400000">
            <a:off x="6410220" y="3689834"/>
            <a:ext cx="1666478" cy="184666"/>
          </a:xfrm>
          <a:prstGeom prst="rect">
            <a:avLst/>
          </a:prstGeom>
          <a:noFill/>
        </p:spPr>
        <p:txBody>
          <a:bodyPr wrap="square" lIns="0" tIns="0" rIns="0" bIns="0" rtlCol="0" anchor="ctr">
            <a:spAutoFit/>
          </a:bodyPr>
          <a:lstStyle/>
          <a:p>
            <a:pPr algn="r"/>
            <a:r>
              <a:rPr lang="en-US" sz="1200" b="1" dirty="0">
                <a:solidFill>
                  <a:srgbClr val="FFFFFF"/>
                </a:solidFill>
              </a:rPr>
              <a:t>tile Goes Here</a:t>
            </a:r>
            <a:endParaRPr lang="en-US" sz="1200" b="1" dirty="0">
              <a:solidFill>
                <a:srgbClr val="FFFFFF"/>
              </a:solidFill>
            </a:endParaRPr>
          </a:p>
        </p:txBody>
      </p:sp>
      <p:sp>
        <p:nvSpPr>
          <p:cNvPr id="131" name="Text Placeholder 3"/>
          <p:cNvSpPr txBox="1">
            <a:spLocks/>
          </p:cNvSpPr>
          <p:nvPr/>
        </p:nvSpPr>
        <p:spPr>
          <a:xfrm>
            <a:off x="6744587" y="2830045"/>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b="1" dirty="0">
                <a:solidFill>
                  <a:srgbClr val="FFFFFF"/>
                </a:solidFill>
              </a:rPr>
              <a:t>06</a:t>
            </a:r>
          </a:p>
        </p:txBody>
      </p:sp>
      <p:sp>
        <p:nvSpPr>
          <p:cNvPr id="57"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HTTP Status Codes</a:t>
            </a:r>
            <a:endParaRPr lang="en-US" sz="5400" dirty="0"/>
          </a:p>
        </p:txBody>
      </p:sp>
      <p:sp>
        <p:nvSpPr>
          <p:cNvPr id="59" name="TextBox 58"/>
          <p:cNvSpPr txBox="1"/>
          <p:nvPr/>
        </p:nvSpPr>
        <p:spPr>
          <a:xfrm rot="5400000">
            <a:off x="1762120" y="3469817"/>
            <a:ext cx="1528743" cy="553998"/>
          </a:xfrm>
          <a:prstGeom prst="rect">
            <a:avLst/>
          </a:prstGeom>
          <a:noFill/>
        </p:spPr>
        <p:txBody>
          <a:bodyPr wrap="square" lIns="0" tIns="0" rIns="0" bIns="0" rtlCol="0" anchor="ctr">
            <a:spAutoFit/>
          </a:bodyPr>
          <a:lstStyle/>
          <a:p>
            <a:pPr algn="r"/>
            <a:r>
              <a:rPr lang="en-US" sz="3600" b="1" dirty="0" smtClean="0">
                <a:solidFill>
                  <a:srgbClr val="FFFFFF"/>
                </a:solidFill>
              </a:rPr>
              <a:t>Created</a:t>
            </a:r>
            <a:endParaRPr lang="en-US" sz="3600" b="1" dirty="0">
              <a:solidFill>
                <a:srgbClr val="FFFFFF"/>
              </a:solidFill>
            </a:endParaRPr>
          </a:p>
        </p:txBody>
      </p:sp>
      <p:sp>
        <p:nvSpPr>
          <p:cNvPr id="60" name="Text Placeholder 3"/>
          <p:cNvSpPr txBox="1">
            <a:spLocks/>
          </p:cNvSpPr>
          <p:nvPr/>
        </p:nvSpPr>
        <p:spPr>
          <a:xfrm>
            <a:off x="2059839" y="2050144"/>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smtClean="0">
                <a:solidFill>
                  <a:srgbClr val="FFFFFF"/>
                </a:solidFill>
              </a:rPr>
              <a:t>201</a:t>
            </a:r>
            <a:endParaRPr lang="en-US" sz="3200" b="1" dirty="0">
              <a:solidFill>
                <a:srgbClr val="FFFFFF"/>
              </a:solidFill>
            </a:endParaRPr>
          </a:p>
        </p:txBody>
      </p:sp>
      <p:sp>
        <p:nvSpPr>
          <p:cNvPr id="62" name="TextBox 61"/>
          <p:cNvSpPr txBox="1"/>
          <p:nvPr/>
        </p:nvSpPr>
        <p:spPr>
          <a:xfrm rot="5400000">
            <a:off x="3085024" y="3908658"/>
            <a:ext cx="2418614" cy="553998"/>
          </a:xfrm>
          <a:prstGeom prst="rect">
            <a:avLst/>
          </a:prstGeom>
          <a:noFill/>
        </p:spPr>
        <p:txBody>
          <a:bodyPr wrap="square" lIns="0" tIns="0" rIns="0" bIns="0" rtlCol="0" anchor="ctr">
            <a:spAutoFit/>
          </a:bodyPr>
          <a:lstStyle/>
          <a:p>
            <a:pPr algn="r"/>
            <a:r>
              <a:rPr lang="en-US" sz="3600" b="1" dirty="0" smtClean="0">
                <a:solidFill>
                  <a:srgbClr val="FFFFFF"/>
                </a:solidFill>
              </a:rPr>
              <a:t>Bad Request</a:t>
            </a:r>
            <a:endParaRPr lang="en-US" sz="3600" b="1" dirty="0">
              <a:solidFill>
                <a:srgbClr val="FFFFFF"/>
              </a:solidFill>
            </a:endParaRPr>
          </a:p>
        </p:txBody>
      </p:sp>
      <p:sp>
        <p:nvSpPr>
          <p:cNvPr id="65" name="Text Placeholder 3"/>
          <p:cNvSpPr txBox="1">
            <a:spLocks/>
          </p:cNvSpPr>
          <p:nvPr/>
        </p:nvSpPr>
        <p:spPr>
          <a:xfrm>
            <a:off x="3827679" y="2044048"/>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smtClean="0">
                <a:solidFill>
                  <a:srgbClr val="FFFFFF"/>
                </a:solidFill>
              </a:rPr>
              <a:t>400</a:t>
            </a:r>
            <a:endParaRPr lang="en-US" sz="3200" b="1" dirty="0">
              <a:solidFill>
                <a:srgbClr val="FFFFFF"/>
              </a:solidFill>
            </a:endParaRPr>
          </a:p>
        </p:txBody>
      </p:sp>
      <p:sp>
        <p:nvSpPr>
          <p:cNvPr id="68" name="TextBox 67"/>
          <p:cNvSpPr txBox="1"/>
          <p:nvPr/>
        </p:nvSpPr>
        <p:spPr>
          <a:xfrm rot="5400000">
            <a:off x="4781557" y="3979965"/>
            <a:ext cx="2622188" cy="553998"/>
          </a:xfrm>
          <a:prstGeom prst="rect">
            <a:avLst/>
          </a:prstGeom>
          <a:noFill/>
        </p:spPr>
        <p:txBody>
          <a:bodyPr wrap="square" lIns="0" tIns="0" rIns="0" bIns="0" rtlCol="0" anchor="ctr">
            <a:spAutoFit/>
          </a:bodyPr>
          <a:lstStyle/>
          <a:p>
            <a:pPr algn="r"/>
            <a:r>
              <a:rPr lang="en-US" sz="3600" b="1" dirty="0" smtClean="0">
                <a:solidFill>
                  <a:srgbClr val="FFFFFF"/>
                </a:solidFill>
              </a:rPr>
              <a:t>Unauthorized</a:t>
            </a:r>
            <a:endParaRPr lang="en-US" sz="3600" b="1" dirty="0">
              <a:solidFill>
                <a:srgbClr val="FFFFFF"/>
              </a:solidFill>
            </a:endParaRPr>
          </a:p>
        </p:txBody>
      </p:sp>
      <p:sp>
        <p:nvSpPr>
          <p:cNvPr id="69" name="Text Placeholder 3"/>
          <p:cNvSpPr txBox="1">
            <a:spLocks/>
          </p:cNvSpPr>
          <p:nvPr/>
        </p:nvSpPr>
        <p:spPr>
          <a:xfrm>
            <a:off x="5625999" y="2013568"/>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smtClean="0">
                <a:solidFill>
                  <a:srgbClr val="FFFFFF"/>
                </a:solidFill>
              </a:rPr>
              <a:t>401</a:t>
            </a:r>
            <a:endParaRPr lang="en-US" sz="3200" b="1" dirty="0">
              <a:solidFill>
                <a:srgbClr val="FFFFFF"/>
              </a:solidFill>
            </a:endParaRPr>
          </a:p>
        </p:txBody>
      </p:sp>
      <p:sp>
        <p:nvSpPr>
          <p:cNvPr id="73" name="TextBox 72"/>
          <p:cNvSpPr txBox="1"/>
          <p:nvPr/>
        </p:nvSpPr>
        <p:spPr>
          <a:xfrm rot="5400000">
            <a:off x="6907218" y="3683104"/>
            <a:ext cx="2028466" cy="553998"/>
          </a:xfrm>
          <a:prstGeom prst="rect">
            <a:avLst/>
          </a:prstGeom>
          <a:noFill/>
        </p:spPr>
        <p:txBody>
          <a:bodyPr wrap="square" lIns="0" tIns="0" rIns="0" bIns="0" rtlCol="0" anchor="ctr">
            <a:spAutoFit/>
          </a:bodyPr>
          <a:lstStyle/>
          <a:p>
            <a:pPr algn="r"/>
            <a:r>
              <a:rPr lang="en-US" sz="3600" b="1" dirty="0" smtClean="0">
                <a:solidFill>
                  <a:srgbClr val="FFFFFF"/>
                </a:solidFill>
              </a:rPr>
              <a:t>Not Found</a:t>
            </a:r>
            <a:endParaRPr lang="en-US" sz="3600" b="1" dirty="0">
              <a:solidFill>
                <a:srgbClr val="FFFFFF"/>
              </a:solidFill>
            </a:endParaRPr>
          </a:p>
        </p:txBody>
      </p:sp>
      <p:sp>
        <p:nvSpPr>
          <p:cNvPr id="74" name="Text Placeholder 3"/>
          <p:cNvSpPr txBox="1">
            <a:spLocks/>
          </p:cNvSpPr>
          <p:nvPr/>
        </p:nvSpPr>
        <p:spPr>
          <a:xfrm>
            <a:off x="7454799" y="2013568"/>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smtClean="0">
                <a:solidFill>
                  <a:srgbClr val="FFFFFF"/>
                </a:solidFill>
              </a:rPr>
              <a:t>404</a:t>
            </a:r>
            <a:endParaRPr lang="en-US" sz="3200" b="1" dirty="0">
              <a:solidFill>
                <a:srgbClr val="FFFFFF"/>
              </a:solidFill>
            </a:endParaRPr>
          </a:p>
        </p:txBody>
      </p:sp>
      <p:sp>
        <p:nvSpPr>
          <p:cNvPr id="77" name="TextBox 76"/>
          <p:cNvSpPr txBox="1"/>
          <p:nvPr/>
        </p:nvSpPr>
        <p:spPr>
          <a:xfrm rot="5400000">
            <a:off x="8541004" y="3509679"/>
            <a:ext cx="2308766" cy="1107996"/>
          </a:xfrm>
          <a:prstGeom prst="rect">
            <a:avLst/>
          </a:prstGeom>
          <a:noFill/>
        </p:spPr>
        <p:txBody>
          <a:bodyPr wrap="square" lIns="0" tIns="0" rIns="0" bIns="0" rtlCol="0" anchor="ctr">
            <a:spAutoFit/>
          </a:bodyPr>
          <a:lstStyle/>
          <a:p>
            <a:pPr algn="r"/>
            <a:r>
              <a:rPr lang="en-US" sz="3600" b="1" dirty="0" smtClean="0">
                <a:solidFill>
                  <a:srgbClr val="FFFFFF"/>
                </a:solidFill>
              </a:rPr>
              <a:t>Method not allowed</a:t>
            </a:r>
            <a:endParaRPr lang="en-US" sz="3600" b="1" dirty="0">
              <a:solidFill>
                <a:srgbClr val="FFFFFF"/>
              </a:solidFill>
            </a:endParaRPr>
          </a:p>
        </p:txBody>
      </p:sp>
      <p:sp>
        <p:nvSpPr>
          <p:cNvPr id="79" name="Text Placeholder 3"/>
          <p:cNvSpPr txBox="1">
            <a:spLocks/>
          </p:cNvSpPr>
          <p:nvPr/>
        </p:nvSpPr>
        <p:spPr>
          <a:xfrm>
            <a:off x="9228735" y="1976992"/>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smtClean="0">
                <a:solidFill>
                  <a:srgbClr val="FFFFFF"/>
                </a:solidFill>
              </a:rPr>
              <a:t>405</a:t>
            </a:r>
            <a:endParaRPr lang="en-US" sz="3200" b="1" dirty="0">
              <a:solidFill>
                <a:srgbClr val="FFFFFF"/>
              </a:solidFill>
            </a:endParaRPr>
          </a:p>
        </p:txBody>
      </p:sp>
      <p:sp>
        <p:nvSpPr>
          <p:cNvPr id="80" name="TextBox 79"/>
          <p:cNvSpPr txBox="1"/>
          <p:nvPr/>
        </p:nvSpPr>
        <p:spPr>
          <a:xfrm rot="5400000">
            <a:off x="10305796" y="3795822"/>
            <a:ext cx="2290478" cy="553998"/>
          </a:xfrm>
          <a:prstGeom prst="rect">
            <a:avLst/>
          </a:prstGeom>
          <a:noFill/>
        </p:spPr>
        <p:txBody>
          <a:bodyPr wrap="square" lIns="0" tIns="0" rIns="0" bIns="0" rtlCol="0" anchor="ctr">
            <a:spAutoFit/>
          </a:bodyPr>
          <a:lstStyle/>
          <a:p>
            <a:pPr algn="r"/>
            <a:r>
              <a:rPr lang="en-US" sz="3600" b="1" dirty="0" smtClean="0">
                <a:solidFill>
                  <a:srgbClr val="FFFFFF"/>
                </a:solidFill>
              </a:rPr>
              <a:t>Server error</a:t>
            </a:r>
            <a:endParaRPr lang="en-US" sz="3600" b="1" dirty="0">
              <a:solidFill>
                <a:srgbClr val="FFFFFF"/>
              </a:solidFill>
            </a:endParaRPr>
          </a:p>
        </p:txBody>
      </p:sp>
      <p:sp>
        <p:nvSpPr>
          <p:cNvPr id="81" name="Text Placeholder 3"/>
          <p:cNvSpPr txBox="1">
            <a:spLocks/>
          </p:cNvSpPr>
          <p:nvPr/>
        </p:nvSpPr>
        <p:spPr>
          <a:xfrm>
            <a:off x="10984383" y="1995280"/>
            <a:ext cx="800735" cy="512470"/>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200" b="1" dirty="0">
                <a:solidFill>
                  <a:srgbClr val="FFFFFF"/>
                </a:solidFill>
              </a:rPr>
              <a:t>5</a:t>
            </a:r>
            <a:r>
              <a:rPr lang="en-US" sz="3200" b="1" dirty="0" smtClean="0">
                <a:solidFill>
                  <a:srgbClr val="FFFFFF"/>
                </a:solidFill>
              </a:rPr>
              <a:t>00</a:t>
            </a:r>
            <a:endParaRPr lang="en-US" sz="3200" b="1" dirty="0">
              <a:solidFill>
                <a:srgbClr val="FFFFFF"/>
              </a:solidFill>
            </a:endParaRPr>
          </a:p>
        </p:txBody>
      </p:sp>
    </p:spTree>
    <p:extLst>
      <p:ext uri="{BB962C8B-B14F-4D97-AF65-F5344CB8AC3E}">
        <p14:creationId xmlns:p14="http://schemas.microsoft.com/office/powerpoint/2010/main" val="1196755840"/>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121"/>
                                        </p:tgtEl>
                                        <p:attrNameLst>
                                          <p:attrName>style.visibility</p:attrName>
                                        </p:attrNameLst>
                                      </p:cBhvr>
                                      <p:to>
                                        <p:strVal val="visible"/>
                                      </p:to>
                                    </p:set>
                                    <p:anim calcmode="lin" valueType="num">
                                      <p:cBhvr>
                                        <p:cTn id="11" dur="500" fill="hold"/>
                                        <p:tgtEl>
                                          <p:spTgt spid="121"/>
                                        </p:tgtEl>
                                        <p:attrNameLst>
                                          <p:attrName>ppt_w</p:attrName>
                                        </p:attrNameLst>
                                      </p:cBhvr>
                                      <p:tavLst>
                                        <p:tav tm="0">
                                          <p:val>
                                            <p:fltVal val="0"/>
                                          </p:val>
                                        </p:tav>
                                        <p:tav tm="100000">
                                          <p:val>
                                            <p:strVal val="#ppt_w"/>
                                          </p:val>
                                        </p:tav>
                                      </p:tavLst>
                                    </p:anim>
                                    <p:anim calcmode="lin" valueType="num">
                                      <p:cBhvr>
                                        <p:cTn id="12" dur="500" fill="hold"/>
                                        <p:tgtEl>
                                          <p:spTgt spid="121"/>
                                        </p:tgtEl>
                                        <p:attrNameLst>
                                          <p:attrName>ppt_h</p:attrName>
                                        </p:attrNameLst>
                                      </p:cBhvr>
                                      <p:tavLst>
                                        <p:tav tm="0">
                                          <p:val>
                                            <p:fltVal val="0"/>
                                          </p:val>
                                        </p:tav>
                                        <p:tav tm="100000">
                                          <p:val>
                                            <p:strVal val="#ppt_h"/>
                                          </p:val>
                                        </p:tav>
                                      </p:tavLst>
                                    </p:anim>
                                    <p:animEffect transition="in" filter="fade">
                                      <p:cBhvr>
                                        <p:cTn id="13" dur="500"/>
                                        <p:tgtEl>
                                          <p:spTgt spid="121"/>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up)">
                                      <p:cBhvr>
                                        <p:cTn id="17" dur="500"/>
                                        <p:tgtEl>
                                          <p:spTgt spid="12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left)">
                                      <p:cBhvr>
                                        <p:cTn id="29" dur="500"/>
                                        <p:tgtEl>
                                          <p:spTgt spid="63"/>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left)">
                                      <p:cBhvr>
                                        <p:cTn id="37" dur="500"/>
                                        <p:tgtEl>
                                          <p:spTgt spid="70"/>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down)">
                                      <p:cBhvr>
                                        <p:cTn id="41" dur="500"/>
                                        <p:tgtEl>
                                          <p:spTgt spid="71"/>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500"/>
                                        <p:tgtEl>
                                          <p:spTgt spid="76"/>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up)">
                                      <p:cBhvr>
                                        <p:cTn id="49" dur="500"/>
                                        <p:tgtEl>
                                          <p:spTgt spid="78"/>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left)">
                                      <p:cBhvr>
                                        <p:cTn id="53" dur="500"/>
                                        <p:tgtEl>
                                          <p:spTgt spid="87"/>
                                        </p:tgtEl>
                                      </p:cBhvr>
                                    </p:animEffect>
                                  </p:childTnLst>
                                </p:cTn>
                              </p:par>
                            </p:childTnLst>
                          </p:cTn>
                        </p:par>
                        <p:par>
                          <p:cTn id="54" fill="hold">
                            <p:stCondLst>
                              <p:cond delay="6000"/>
                            </p:stCondLst>
                            <p:childTnLst>
                              <p:par>
                                <p:cTn id="55" presetID="22" presetClass="entr" presetSubtype="4" fill="hold"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wipe(down)">
                                      <p:cBhvr>
                                        <p:cTn id="57" dur="500"/>
                                        <p:tgtEl>
                                          <p:spTgt spid="90"/>
                                        </p:tgtEl>
                                      </p:cBhvr>
                                    </p:animEffect>
                                  </p:childTnLst>
                                </p:cTn>
                              </p:par>
                            </p:childTnLst>
                          </p:cTn>
                        </p:par>
                        <p:par>
                          <p:cTn id="58" fill="hold">
                            <p:stCondLst>
                              <p:cond delay="6500"/>
                            </p:stCondLst>
                            <p:childTnLst>
                              <p:par>
                                <p:cTn id="59" presetID="53" presetClass="entr" presetSubtype="0" fill="hold" grpId="0" nodeType="afterEffect">
                                  <p:stCondLst>
                                    <p:cond delay="0"/>
                                  </p:stCondLst>
                                  <p:childTnLst>
                                    <p:set>
                                      <p:cBhvr>
                                        <p:cTn id="60" dur="1" fill="hold">
                                          <p:stCondLst>
                                            <p:cond delay="0"/>
                                          </p:stCondLst>
                                        </p:cTn>
                                        <p:tgtEl>
                                          <p:spTgt spid="131"/>
                                        </p:tgtEl>
                                        <p:attrNameLst>
                                          <p:attrName>style.visibility</p:attrName>
                                        </p:attrNameLst>
                                      </p:cBhvr>
                                      <p:to>
                                        <p:strVal val="visible"/>
                                      </p:to>
                                    </p:set>
                                    <p:anim calcmode="lin" valueType="num">
                                      <p:cBhvr>
                                        <p:cTn id="61" dur="500" fill="hold"/>
                                        <p:tgtEl>
                                          <p:spTgt spid="131"/>
                                        </p:tgtEl>
                                        <p:attrNameLst>
                                          <p:attrName>ppt_w</p:attrName>
                                        </p:attrNameLst>
                                      </p:cBhvr>
                                      <p:tavLst>
                                        <p:tav tm="0">
                                          <p:val>
                                            <p:fltVal val="0"/>
                                          </p:val>
                                        </p:tav>
                                        <p:tav tm="100000">
                                          <p:val>
                                            <p:strVal val="#ppt_w"/>
                                          </p:val>
                                        </p:tav>
                                      </p:tavLst>
                                    </p:anim>
                                    <p:anim calcmode="lin" valueType="num">
                                      <p:cBhvr>
                                        <p:cTn id="62" dur="500" fill="hold"/>
                                        <p:tgtEl>
                                          <p:spTgt spid="131"/>
                                        </p:tgtEl>
                                        <p:attrNameLst>
                                          <p:attrName>ppt_h</p:attrName>
                                        </p:attrNameLst>
                                      </p:cBhvr>
                                      <p:tavLst>
                                        <p:tav tm="0">
                                          <p:val>
                                            <p:fltVal val="0"/>
                                          </p:val>
                                        </p:tav>
                                        <p:tav tm="100000">
                                          <p:val>
                                            <p:strVal val="#ppt_h"/>
                                          </p:val>
                                        </p:tav>
                                      </p:tavLst>
                                    </p:anim>
                                    <p:animEffect transition="in" filter="fade">
                                      <p:cBhvr>
                                        <p:cTn id="63" dur="500"/>
                                        <p:tgtEl>
                                          <p:spTgt spid="131"/>
                                        </p:tgtEl>
                                      </p:cBhvr>
                                    </p:animEffect>
                                  </p:childTnLst>
                                </p:cTn>
                              </p:par>
                            </p:childTnLst>
                          </p:cTn>
                        </p:par>
                        <p:par>
                          <p:cTn id="64" fill="hold">
                            <p:stCondLst>
                              <p:cond delay="7000"/>
                            </p:stCondLst>
                            <p:childTnLst>
                              <p:par>
                                <p:cTn id="65" presetID="22" presetClass="entr" presetSubtype="1" fill="hold" grpId="0" nodeType="afterEffect">
                                  <p:stCondLst>
                                    <p:cond delay="0"/>
                                  </p:stCondLst>
                                  <p:childTnLst>
                                    <p:set>
                                      <p:cBhvr>
                                        <p:cTn id="66" dur="1" fill="hold">
                                          <p:stCondLst>
                                            <p:cond delay="0"/>
                                          </p:stCondLst>
                                        </p:cTn>
                                        <p:tgtEl>
                                          <p:spTgt spid="130"/>
                                        </p:tgtEl>
                                        <p:attrNameLst>
                                          <p:attrName>style.visibility</p:attrName>
                                        </p:attrNameLst>
                                      </p:cBhvr>
                                      <p:to>
                                        <p:strVal val="visible"/>
                                      </p:to>
                                    </p:set>
                                    <p:animEffect transition="in" filter="wipe(up)">
                                      <p:cBhvr>
                                        <p:cTn id="67" dur="500"/>
                                        <p:tgtEl>
                                          <p:spTgt spid="130"/>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wipe(left)">
                                      <p:cBhvr>
                                        <p:cTn id="71" dur="500"/>
                                        <p:tgtEl>
                                          <p:spTgt spid="94"/>
                                        </p:tgtEl>
                                      </p:cBhvr>
                                    </p:animEffect>
                                  </p:childTnLst>
                                </p:cTn>
                              </p:par>
                            </p:childTnLst>
                          </p:cTn>
                        </p:par>
                        <p:par>
                          <p:cTn id="72" fill="hold">
                            <p:stCondLst>
                              <p:cond delay="8000"/>
                            </p:stCondLst>
                            <p:childTnLst>
                              <p:par>
                                <p:cTn id="73" presetID="22" presetClass="entr" presetSubtype="1" fill="hold" nodeType="after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wipe(up)">
                                      <p:cBhvr>
                                        <p:cTn id="75" dur="500"/>
                                        <p:tgtEl>
                                          <p:spTgt spid="97"/>
                                        </p:tgtEl>
                                      </p:cBhvr>
                                    </p:animEffect>
                                  </p:childTnLst>
                                </p:cTn>
                              </p:par>
                            </p:childTnLst>
                          </p:cTn>
                        </p:par>
                        <p:par>
                          <p:cTn id="76" fill="hold">
                            <p:stCondLst>
                              <p:cond delay="8500"/>
                            </p:stCondLst>
                            <p:childTnLst>
                              <p:par>
                                <p:cTn id="77" presetID="53"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p:cTn id="79" dur="500" fill="hold"/>
                                        <p:tgtEl>
                                          <p:spTgt spid="60"/>
                                        </p:tgtEl>
                                        <p:attrNameLst>
                                          <p:attrName>ppt_w</p:attrName>
                                        </p:attrNameLst>
                                      </p:cBhvr>
                                      <p:tavLst>
                                        <p:tav tm="0">
                                          <p:val>
                                            <p:fltVal val="0"/>
                                          </p:val>
                                        </p:tav>
                                        <p:tav tm="100000">
                                          <p:val>
                                            <p:strVal val="#ppt_w"/>
                                          </p:val>
                                        </p:tav>
                                      </p:tavLst>
                                    </p:anim>
                                    <p:anim calcmode="lin" valueType="num">
                                      <p:cBhvr>
                                        <p:cTn id="80" dur="500" fill="hold"/>
                                        <p:tgtEl>
                                          <p:spTgt spid="60"/>
                                        </p:tgtEl>
                                        <p:attrNameLst>
                                          <p:attrName>ppt_h</p:attrName>
                                        </p:attrNameLst>
                                      </p:cBhvr>
                                      <p:tavLst>
                                        <p:tav tm="0">
                                          <p:val>
                                            <p:fltVal val="0"/>
                                          </p:val>
                                        </p:tav>
                                        <p:tav tm="100000">
                                          <p:val>
                                            <p:strVal val="#ppt_h"/>
                                          </p:val>
                                        </p:tav>
                                      </p:tavLst>
                                    </p:anim>
                                    <p:animEffect transition="in" filter="fade">
                                      <p:cBhvr>
                                        <p:cTn id="81" dur="500"/>
                                        <p:tgtEl>
                                          <p:spTgt spid="60"/>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up)">
                                      <p:cBhvr>
                                        <p:cTn id="85" dur="500"/>
                                        <p:tgtEl>
                                          <p:spTgt spid="59"/>
                                        </p:tgtEl>
                                      </p:cBhvr>
                                    </p:animEffect>
                                  </p:childTnLst>
                                </p:cTn>
                              </p:par>
                            </p:childTnLst>
                          </p:cTn>
                        </p:par>
                        <p:par>
                          <p:cTn id="86" fill="hold">
                            <p:stCondLst>
                              <p:cond delay="9500"/>
                            </p:stCondLst>
                            <p:childTnLst>
                              <p:par>
                                <p:cTn id="87" presetID="53"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Effect transition="in" filter="fade">
                                      <p:cBhvr>
                                        <p:cTn id="91" dur="500"/>
                                        <p:tgtEl>
                                          <p:spTgt spid="65"/>
                                        </p:tgtEl>
                                      </p:cBhvr>
                                    </p:animEffect>
                                  </p:childTnLst>
                                </p:cTn>
                              </p:par>
                            </p:childTnLst>
                          </p:cTn>
                        </p:par>
                        <p:par>
                          <p:cTn id="92" fill="hold">
                            <p:stCondLst>
                              <p:cond delay="10000"/>
                            </p:stCondLst>
                            <p:childTnLst>
                              <p:par>
                                <p:cTn id="93" presetID="22" presetClass="entr" presetSubtype="1" fill="hold" grpId="0"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up)">
                                      <p:cBhvr>
                                        <p:cTn id="95" dur="500"/>
                                        <p:tgtEl>
                                          <p:spTgt spid="62"/>
                                        </p:tgtEl>
                                      </p:cBhvr>
                                    </p:animEffect>
                                  </p:childTnLst>
                                </p:cTn>
                              </p:par>
                            </p:childTnLst>
                          </p:cTn>
                        </p:par>
                        <p:par>
                          <p:cTn id="96" fill="hold">
                            <p:stCondLst>
                              <p:cond delay="10500"/>
                            </p:stCondLst>
                            <p:childTnLst>
                              <p:par>
                                <p:cTn id="97" presetID="53" presetClass="entr" presetSubtype="0" fill="hold" grpId="0" nodeType="afterEffect">
                                  <p:stCondLst>
                                    <p:cond delay="0"/>
                                  </p:stCondLst>
                                  <p:childTnLst>
                                    <p:set>
                                      <p:cBhvr>
                                        <p:cTn id="98" dur="1" fill="hold">
                                          <p:stCondLst>
                                            <p:cond delay="0"/>
                                          </p:stCondLst>
                                        </p:cTn>
                                        <p:tgtEl>
                                          <p:spTgt spid="69"/>
                                        </p:tgtEl>
                                        <p:attrNameLst>
                                          <p:attrName>style.visibility</p:attrName>
                                        </p:attrNameLst>
                                      </p:cBhvr>
                                      <p:to>
                                        <p:strVal val="visible"/>
                                      </p:to>
                                    </p:set>
                                    <p:anim calcmode="lin" valueType="num">
                                      <p:cBhvr>
                                        <p:cTn id="99" dur="500" fill="hold"/>
                                        <p:tgtEl>
                                          <p:spTgt spid="69"/>
                                        </p:tgtEl>
                                        <p:attrNameLst>
                                          <p:attrName>ppt_w</p:attrName>
                                        </p:attrNameLst>
                                      </p:cBhvr>
                                      <p:tavLst>
                                        <p:tav tm="0">
                                          <p:val>
                                            <p:fltVal val="0"/>
                                          </p:val>
                                        </p:tav>
                                        <p:tav tm="100000">
                                          <p:val>
                                            <p:strVal val="#ppt_w"/>
                                          </p:val>
                                        </p:tav>
                                      </p:tavLst>
                                    </p:anim>
                                    <p:anim calcmode="lin" valueType="num">
                                      <p:cBhvr>
                                        <p:cTn id="100" dur="500" fill="hold"/>
                                        <p:tgtEl>
                                          <p:spTgt spid="69"/>
                                        </p:tgtEl>
                                        <p:attrNameLst>
                                          <p:attrName>ppt_h</p:attrName>
                                        </p:attrNameLst>
                                      </p:cBhvr>
                                      <p:tavLst>
                                        <p:tav tm="0">
                                          <p:val>
                                            <p:fltVal val="0"/>
                                          </p:val>
                                        </p:tav>
                                        <p:tav tm="100000">
                                          <p:val>
                                            <p:strVal val="#ppt_h"/>
                                          </p:val>
                                        </p:tav>
                                      </p:tavLst>
                                    </p:anim>
                                    <p:animEffect transition="in" filter="fade">
                                      <p:cBhvr>
                                        <p:cTn id="101" dur="500"/>
                                        <p:tgtEl>
                                          <p:spTgt spid="69"/>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wipe(up)">
                                      <p:cBhvr>
                                        <p:cTn id="105" dur="500"/>
                                        <p:tgtEl>
                                          <p:spTgt spid="68"/>
                                        </p:tgtEl>
                                      </p:cBhvr>
                                    </p:animEffect>
                                  </p:childTnLst>
                                </p:cTn>
                              </p:par>
                            </p:childTnLst>
                          </p:cTn>
                        </p:par>
                        <p:par>
                          <p:cTn id="106" fill="hold">
                            <p:stCondLst>
                              <p:cond delay="11500"/>
                            </p:stCondLst>
                            <p:childTnLst>
                              <p:par>
                                <p:cTn id="107" presetID="53" presetClass="entr" presetSubtype="0"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12000"/>
                            </p:stCondLst>
                            <p:childTnLst>
                              <p:par>
                                <p:cTn id="113" presetID="22" presetClass="entr" presetSubtype="1"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up)">
                                      <p:cBhvr>
                                        <p:cTn id="115" dur="500"/>
                                        <p:tgtEl>
                                          <p:spTgt spid="73"/>
                                        </p:tgtEl>
                                      </p:cBhvr>
                                    </p:animEffect>
                                  </p:childTnLst>
                                </p:cTn>
                              </p:par>
                            </p:childTnLst>
                          </p:cTn>
                        </p:par>
                        <p:par>
                          <p:cTn id="116" fill="hold">
                            <p:stCondLst>
                              <p:cond delay="12500"/>
                            </p:stCondLst>
                            <p:childTnLst>
                              <p:par>
                                <p:cTn id="117" presetID="53" presetClass="entr" presetSubtype="0" fill="hold" grpId="0" nodeType="after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childTnLst>
                          </p:cTn>
                        </p:par>
                        <p:par>
                          <p:cTn id="122" fill="hold">
                            <p:stCondLst>
                              <p:cond delay="13000"/>
                            </p:stCondLst>
                            <p:childTnLst>
                              <p:par>
                                <p:cTn id="123" presetID="22" presetClass="entr" presetSubtype="1" fill="hold" grpId="0" nodeType="after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wipe(up)">
                                      <p:cBhvr>
                                        <p:cTn id="125" dur="500"/>
                                        <p:tgtEl>
                                          <p:spTgt spid="77"/>
                                        </p:tgtEl>
                                      </p:cBhvr>
                                    </p:animEffect>
                                  </p:childTnLst>
                                </p:cTn>
                              </p:par>
                            </p:childTnLst>
                          </p:cTn>
                        </p:par>
                        <p:par>
                          <p:cTn id="126" fill="hold">
                            <p:stCondLst>
                              <p:cond delay="13500"/>
                            </p:stCondLst>
                            <p:childTnLst>
                              <p:par>
                                <p:cTn id="127" presetID="53" presetClass="entr" presetSubtype="0" fill="hold" grpId="0" nodeType="afterEffect">
                                  <p:stCondLst>
                                    <p:cond delay="0"/>
                                  </p:stCondLst>
                                  <p:childTnLst>
                                    <p:set>
                                      <p:cBhvr>
                                        <p:cTn id="128" dur="1" fill="hold">
                                          <p:stCondLst>
                                            <p:cond delay="0"/>
                                          </p:stCondLst>
                                        </p:cTn>
                                        <p:tgtEl>
                                          <p:spTgt spid="81"/>
                                        </p:tgtEl>
                                        <p:attrNameLst>
                                          <p:attrName>style.visibility</p:attrName>
                                        </p:attrNameLst>
                                      </p:cBhvr>
                                      <p:to>
                                        <p:strVal val="visible"/>
                                      </p:to>
                                    </p:set>
                                    <p:anim calcmode="lin" valueType="num">
                                      <p:cBhvr>
                                        <p:cTn id="129" dur="500" fill="hold"/>
                                        <p:tgtEl>
                                          <p:spTgt spid="81"/>
                                        </p:tgtEl>
                                        <p:attrNameLst>
                                          <p:attrName>ppt_w</p:attrName>
                                        </p:attrNameLst>
                                      </p:cBhvr>
                                      <p:tavLst>
                                        <p:tav tm="0">
                                          <p:val>
                                            <p:fltVal val="0"/>
                                          </p:val>
                                        </p:tav>
                                        <p:tav tm="100000">
                                          <p:val>
                                            <p:strVal val="#ppt_w"/>
                                          </p:val>
                                        </p:tav>
                                      </p:tavLst>
                                    </p:anim>
                                    <p:anim calcmode="lin" valueType="num">
                                      <p:cBhvr>
                                        <p:cTn id="130" dur="500" fill="hold"/>
                                        <p:tgtEl>
                                          <p:spTgt spid="81"/>
                                        </p:tgtEl>
                                        <p:attrNameLst>
                                          <p:attrName>ppt_h</p:attrName>
                                        </p:attrNameLst>
                                      </p:cBhvr>
                                      <p:tavLst>
                                        <p:tav tm="0">
                                          <p:val>
                                            <p:fltVal val="0"/>
                                          </p:val>
                                        </p:tav>
                                        <p:tav tm="100000">
                                          <p:val>
                                            <p:strVal val="#ppt_h"/>
                                          </p:val>
                                        </p:tav>
                                      </p:tavLst>
                                    </p:anim>
                                    <p:animEffect transition="in" filter="fade">
                                      <p:cBhvr>
                                        <p:cTn id="131" dur="500"/>
                                        <p:tgtEl>
                                          <p:spTgt spid="81"/>
                                        </p:tgtEl>
                                      </p:cBhvr>
                                    </p:animEffect>
                                  </p:childTnLst>
                                </p:cTn>
                              </p:par>
                            </p:childTnLst>
                          </p:cTn>
                        </p:par>
                        <p:par>
                          <p:cTn id="132" fill="hold">
                            <p:stCondLst>
                              <p:cond delay="14000"/>
                            </p:stCondLst>
                            <p:childTnLst>
                              <p:par>
                                <p:cTn id="133" presetID="22" presetClass="entr" presetSubtype="1" fill="hold" grpId="0" nodeType="after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wipe(up)">
                                      <p:cBhvr>
                                        <p:cTn id="1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3" grpId="0" animBg="1"/>
      <p:bldP spid="70" grpId="0" animBg="1"/>
      <p:bldP spid="76" grpId="0" animBg="1"/>
      <p:bldP spid="87" grpId="0" animBg="1"/>
      <p:bldP spid="94" grpId="0" animBg="1"/>
      <p:bldP spid="120" grpId="0"/>
      <p:bldP spid="121" grpId="0"/>
      <p:bldP spid="130" grpId="0"/>
      <p:bldP spid="131" grpId="0"/>
      <p:bldP spid="59" grpId="0"/>
      <p:bldP spid="60" grpId="0"/>
      <p:bldP spid="62" grpId="0"/>
      <p:bldP spid="65" grpId="0"/>
      <p:bldP spid="68" grpId="0"/>
      <p:bldP spid="69" grpId="0"/>
      <p:bldP spid="73" grpId="0"/>
      <p:bldP spid="74" grpId="0"/>
      <p:bldP spid="77" grpId="0"/>
      <p:bldP spid="79" grpId="0"/>
      <p:bldP spid="80" grpId="0"/>
      <p:bldP spid="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8</a:t>
            </a:fld>
            <a:endParaRPr lang="en-US" dirty="0">
              <a:solidFill>
                <a:srgbClr val="262626">
                  <a:lumMod val="50000"/>
                  <a:lumOff val="50000"/>
                </a:srgbClr>
              </a:solidFill>
            </a:endParaRPr>
          </a:p>
        </p:txBody>
      </p:sp>
      <p:sp>
        <p:nvSpPr>
          <p:cNvPr id="20" name="Rectangle 19"/>
          <p:cNvSpPr/>
          <p:nvPr/>
        </p:nvSpPr>
        <p:spPr>
          <a:xfrm>
            <a:off x="622084" y="1914933"/>
            <a:ext cx="2601329" cy="271443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2" name="TextBox 21"/>
          <p:cNvSpPr txBox="1"/>
          <p:nvPr/>
        </p:nvSpPr>
        <p:spPr>
          <a:xfrm>
            <a:off x="583449" y="3057066"/>
            <a:ext cx="2657881" cy="1200329"/>
          </a:xfrm>
          <a:prstGeom prst="rect">
            <a:avLst/>
          </a:prstGeom>
          <a:noFill/>
        </p:spPr>
        <p:txBody>
          <a:bodyPr wrap="square" rtlCol="0">
            <a:spAutoFit/>
          </a:bodyPr>
          <a:lstStyle/>
          <a:p>
            <a:pPr algn="ctr"/>
            <a:r>
              <a:rPr lang="en-US" sz="3600" b="1" dirty="0" smtClean="0">
                <a:solidFill>
                  <a:srgbClr val="FFFFFF"/>
                </a:solidFill>
              </a:rPr>
              <a:t>Standard file functions</a:t>
            </a:r>
            <a:endParaRPr lang="en-US" sz="3600" dirty="0">
              <a:solidFill>
                <a:srgbClr val="FFFFFF"/>
              </a:solidFill>
            </a:endParaRPr>
          </a:p>
        </p:txBody>
      </p:sp>
      <p:sp>
        <p:nvSpPr>
          <p:cNvPr id="23" name="Rectangle 22"/>
          <p:cNvSpPr/>
          <p:nvPr/>
        </p:nvSpPr>
        <p:spPr>
          <a:xfrm>
            <a:off x="3393274" y="1894974"/>
            <a:ext cx="2601329" cy="271443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FF"/>
              </a:solidFill>
            </a:endParaRPr>
          </a:p>
        </p:txBody>
      </p:sp>
      <p:sp>
        <p:nvSpPr>
          <p:cNvPr id="24" name="Rectangle 23"/>
          <p:cNvSpPr/>
          <p:nvPr/>
        </p:nvSpPr>
        <p:spPr>
          <a:xfrm>
            <a:off x="6164464" y="1894974"/>
            <a:ext cx="2601329" cy="271443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sp>
        <p:nvSpPr>
          <p:cNvPr id="25" name="Rectangle 24"/>
          <p:cNvSpPr/>
          <p:nvPr/>
        </p:nvSpPr>
        <p:spPr>
          <a:xfrm>
            <a:off x="8980779" y="1894974"/>
            <a:ext cx="2601329" cy="27144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rgbClr val="FFFFFF"/>
              </a:solidFill>
            </a:endParaRPr>
          </a:p>
        </p:txBody>
      </p:sp>
      <p:cxnSp>
        <p:nvCxnSpPr>
          <p:cNvPr id="35" name="Straight Line buttom"/>
          <p:cNvCxnSpPr/>
          <p:nvPr/>
        </p:nvCxnSpPr>
        <p:spPr>
          <a:xfrm>
            <a:off x="2209800" y="4861228"/>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a:off x="2209800" y="600540"/>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smtClean="0"/>
              <a:t>Ways to Retrieve </a:t>
            </a:r>
            <a:r>
              <a:rPr lang="en-US" sz="5400" dirty="0"/>
              <a:t>a remote </a:t>
            </a:r>
            <a:r>
              <a:rPr lang="en-US" sz="5400" i="1" dirty="0"/>
              <a:t>URL in PHP </a:t>
            </a:r>
            <a:endParaRPr lang="en-US" sz="5400" dirty="0"/>
          </a:p>
        </p:txBody>
      </p:sp>
      <p:sp>
        <p:nvSpPr>
          <p:cNvPr id="37" name="TextBox 36"/>
          <p:cNvSpPr txBox="1"/>
          <p:nvPr/>
        </p:nvSpPr>
        <p:spPr>
          <a:xfrm>
            <a:off x="3424137" y="3057282"/>
            <a:ext cx="2657881" cy="1200329"/>
          </a:xfrm>
          <a:prstGeom prst="rect">
            <a:avLst/>
          </a:prstGeom>
          <a:noFill/>
        </p:spPr>
        <p:txBody>
          <a:bodyPr wrap="square" rtlCol="0">
            <a:spAutoFit/>
          </a:bodyPr>
          <a:lstStyle/>
          <a:p>
            <a:pPr algn="ctr"/>
            <a:r>
              <a:rPr lang="en-US" sz="3600" b="1" dirty="0" err="1" smtClean="0">
                <a:solidFill>
                  <a:srgbClr val="FFFFFF"/>
                </a:solidFill>
              </a:rPr>
              <a:t>cURL</a:t>
            </a:r>
            <a:r>
              <a:rPr lang="en-US" sz="3600" b="1" dirty="0" smtClean="0">
                <a:solidFill>
                  <a:srgbClr val="FFFFFF"/>
                </a:solidFill>
              </a:rPr>
              <a:t> functions</a:t>
            </a:r>
            <a:endParaRPr lang="en-US" sz="3600" dirty="0">
              <a:solidFill>
                <a:srgbClr val="FFFFFF"/>
              </a:solidFill>
            </a:endParaRPr>
          </a:p>
        </p:txBody>
      </p:sp>
      <p:sp>
        <p:nvSpPr>
          <p:cNvPr id="38" name="TextBox 37"/>
          <p:cNvSpPr txBox="1"/>
          <p:nvPr/>
        </p:nvSpPr>
        <p:spPr>
          <a:xfrm>
            <a:off x="6025466" y="2989652"/>
            <a:ext cx="2799465" cy="1569660"/>
          </a:xfrm>
          <a:prstGeom prst="rect">
            <a:avLst/>
          </a:prstGeom>
          <a:noFill/>
        </p:spPr>
        <p:txBody>
          <a:bodyPr wrap="square" rtlCol="0">
            <a:spAutoFit/>
          </a:bodyPr>
          <a:lstStyle/>
          <a:p>
            <a:pPr algn="ctr"/>
            <a:r>
              <a:rPr lang="en-US" sz="3200" b="1" dirty="0" smtClean="0">
                <a:solidFill>
                  <a:srgbClr val="FFFFFF"/>
                </a:solidFill>
              </a:rPr>
              <a:t>HTTP_Request2 class from PEAR functions</a:t>
            </a:r>
            <a:endParaRPr lang="en-US" sz="3200" dirty="0">
              <a:solidFill>
                <a:srgbClr val="FFFFFF"/>
              </a:solidFill>
            </a:endParaRPr>
          </a:p>
        </p:txBody>
      </p:sp>
      <p:sp>
        <p:nvSpPr>
          <p:cNvPr id="39" name="TextBox 38"/>
          <p:cNvSpPr txBox="1"/>
          <p:nvPr/>
        </p:nvSpPr>
        <p:spPr>
          <a:xfrm>
            <a:off x="8948477" y="3057066"/>
            <a:ext cx="2657881" cy="1200329"/>
          </a:xfrm>
          <a:prstGeom prst="rect">
            <a:avLst/>
          </a:prstGeom>
          <a:noFill/>
        </p:spPr>
        <p:txBody>
          <a:bodyPr wrap="square" rtlCol="0">
            <a:spAutoFit/>
          </a:bodyPr>
          <a:lstStyle/>
          <a:p>
            <a:pPr algn="ctr"/>
            <a:r>
              <a:rPr lang="en-US" sz="3600" b="1" dirty="0" err="1" smtClean="0">
                <a:solidFill>
                  <a:srgbClr val="FFFFFF"/>
                </a:solidFill>
              </a:rPr>
              <a:t>pecl_http</a:t>
            </a:r>
            <a:r>
              <a:rPr lang="en-US" sz="3600" b="1" dirty="0" smtClean="0">
                <a:solidFill>
                  <a:srgbClr val="FFFFFF"/>
                </a:solidFill>
              </a:rPr>
              <a:t> extension </a:t>
            </a:r>
            <a:endParaRPr lang="en-US" sz="3600" dirty="0">
              <a:solidFill>
                <a:srgbClr val="FFFFFF"/>
              </a:solidFill>
            </a:endParaRPr>
          </a:p>
        </p:txBody>
      </p:sp>
    </p:spTree>
    <p:extLst>
      <p:ext uri="{BB962C8B-B14F-4D97-AF65-F5344CB8AC3E}">
        <p14:creationId xmlns:p14="http://schemas.microsoft.com/office/powerpoint/2010/main" val="698256584"/>
      </p:ext>
    </p:extLst>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13" presetClass="entr" presetSubtype="16"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plus(in)">
                                      <p:cBhvr>
                                        <p:cTn id="27" dur="500"/>
                                        <p:tgtEl>
                                          <p:spTgt spid="35"/>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animBg="1"/>
      <p:bldP spid="24" grpId="0" animBg="1"/>
      <p:bldP spid="25" grpId="0" animBg="1"/>
      <p:bldP spid="37" grpId="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4"/>
          </p:nvPr>
        </p:nvSpPr>
        <p:spPr/>
        <p:txBody>
          <a:bodyPr/>
          <a:lstStyle/>
          <a:p>
            <a:fld id="{C136B7D2-B98C-44FD-8D04-7EC62A564975}" type="slidenum">
              <a:rPr lang="en-US" smtClean="0">
                <a:solidFill>
                  <a:srgbClr val="262626">
                    <a:lumMod val="50000"/>
                    <a:lumOff val="50000"/>
                  </a:srgbClr>
                </a:solidFill>
              </a:rPr>
              <a:pPr/>
              <a:t>9</a:t>
            </a:fld>
            <a:endParaRPr lang="en-US" dirty="0">
              <a:solidFill>
                <a:srgbClr val="262626">
                  <a:lumMod val="50000"/>
                  <a:lumOff val="50000"/>
                </a:srgbClr>
              </a:solidFill>
            </a:endParaRPr>
          </a:p>
        </p:txBody>
      </p:sp>
      <p:sp>
        <p:nvSpPr>
          <p:cNvPr id="17" name="TextBox 16"/>
          <p:cNvSpPr txBox="1"/>
          <p:nvPr/>
        </p:nvSpPr>
        <p:spPr>
          <a:xfrm>
            <a:off x="1879852" y="1276867"/>
            <a:ext cx="9257540" cy="707886"/>
          </a:xfrm>
          <a:prstGeom prst="rect">
            <a:avLst/>
          </a:prstGeom>
          <a:noFill/>
        </p:spPr>
        <p:txBody>
          <a:bodyPr wrap="square" rtlCol="0">
            <a:spAutoFit/>
          </a:bodyPr>
          <a:lstStyle/>
          <a:p>
            <a:r>
              <a:rPr lang="en-CA" sz="2000" b="1" dirty="0" err="1" smtClean="0">
                <a:solidFill>
                  <a:srgbClr val="262626">
                    <a:lumMod val="50000"/>
                    <a:lumOff val="50000"/>
                  </a:srgbClr>
                </a:solidFill>
              </a:rPr>
              <a:t>cURL</a:t>
            </a:r>
            <a:r>
              <a:rPr lang="en-CA" sz="2000" b="1" dirty="0" smtClean="0">
                <a:solidFill>
                  <a:srgbClr val="262626">
                    <a:lumMod val="50000"/>
                    <a:lumOff val="50000"/>
                  </a:srgbClr>
                </a:solidFill>
              </a:rPr>
              <a:t> is a command line library that allows you to connect and communicate with many different types of server with different types of protocols.</a:t>
            </a:r>
            <a:endParaRPr lang="en-US" sz="2000" dirty="0">
              <a:solidFill>
                <a:srgbClr val="FFFFFF">
                  <a:lumMod val="50000"/>
                </a:srgbClr>
              </a:solidFill>
            </a:endParaRPr>
          </a:p>
        </p:txBody>
      </p:sp>
      <p:sp>
        <p:nvSpPr>
          <p:cNvPr id="19" name="Sev01"/>
          <p:cNvSpPr/>
          <p:nvPr/>
        </p:nvSpPr>
        <p:spPr>
          <a:xfrm>
            <a:off x="1463040" y="1448815"/>
            <a:ext cx="235838" cy="235838"/>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237DB9">
                  <a:lumMod val="50000"/>
                </a:srgbClr>
              </a:solidFill>
              <a:latin typeface="FontAwesome" pitchFamily="2" charset="0"/>
            </a:endParaRPr>
          </a:p>
        </p:txBody>
      </p:sp>
      <p:sp>
        <p:nvSpPr>
          <p:cNvPr id="21" name="Sev02"/>
          <p:cNvSpPr/>
          <p:nvPr/>
        </p:nvSpPr>
        <p:spPr>
          <a:xfrm>
            <a:off x="1433820" y="2218467"/>
            <a:ext cx="235838" cy="235838"/>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6000" dirty="0">
              <a:solidFill>
                <a:srgbClr val="15AA96">
                  <a:lumMod val="50000"/>
                </a:srgbClr>
              </a:solidFill>
              <a:latin typeface="FontAwesome" pitchFamily="2" charset="0"/>
            </a:endParaRPr>
          </a:p>
        </p:txBody>
      </p:sp>
      <p:sp>
        <p:nvSpPr>
          <p:cNvPr id="23" name="Sev03"/>
          <p:cNvSpPr/>
          <p:nvPr/>
        </p:nvSpPr>
        <p:spPr>
          <a:xfrm>
            <a:off x="1433820" y="2988119"/>
            <a:ext cx="235838" cy="235838"/>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4000" dirty="0">
              <a:solidFill>
                <a:srgbClr val="9BB955">
                  <a:lumMod val="50000"/>
                </a:srgbClr>
              </a:solidFill>
              <a:latin typeface="FontAwesome" pitchFamily="2" charset="0"/>
            </a:endParaRPr>
          </a:p>
        </p:txBody>
      </p:sp>
      <p:sp>
        <p:nvSpPr>
          <p:cNvPr id="25" name="Sev04"/>
          <p:cNvSpPr/>
          <p:nvPr/>
        </p:nvSpPr>
        <p:spPr>
          <a:xfrm>
            <a:off x="1433820" y="3757771"/>
            <a:ext cx="235838" cy="235838"/>
          </a:xfrm>
          <a:prstGeom prst="ellipse">
            <a:avLst/>
          </a:prstGeom>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4000" dirty="0">
              <a:solidFill>
                <a:srgbClr val="F19B14">
                  <a:lumMod val="50000"/>
                </a:srgbClr>
              </a:solidFill>
              <a:latin typeface="FontAwesome" pitchFamily="2" charset="0"/>
            </a:endParaRPr>
          </a:p>
        </p:txBody>
      </p:sp>
      <p:sp>
        <p:nvSpPr>
          <p:cNvPr id="26" name="Title 1"/>
          <p:cNvSpPr txBox="1">
            <a:spLocks/>
          </p:cNvSpPr>
          <p:nvPr/>
        </p:nvSpPr>
        <p:spPr>
          <a:xfrm>
            <a:off x="2294480" y="618956"/>
            <a:ext cx="7518400" cy="353524"/>
          </a:xfrm>
          <a:prstGeom prst="rect">
            <a:avLst/>
          </a:prstGeom>
        </p:spPr>
        <p:txBody>
          <a:bodyPr wrap="none" lIns="0" tIns="0" rIns="0" bIns="0" anchor="ctr">
            <a:noAutofit/>
          </a:bodyPr>
          <a:lstStyle>
            <a:lvl1pPr algn="ctr" defTabSz="914400" rtl="0" eaLnBrk="1" latinLnBrk="0" hangingPunct="1">
              <a:spcBef>
                <a:spcPct val="0"/>
              </a:spcBef>
              <a:buNone/>
              <a:defRPr sz="2800" b="1" kern="1200" baseline="0">
                <a:solidFill>
                  <a:schemeClr val="tx1">
                    <a:lumMod val="50000"/>
                    <a:lumOff val="50000"/>
                  </a:schemeClr>
                </a:solidFill>
                <a:latin typeface="+mj-lt"/>
                <a:ea typeface="+mj-ea"/>
                <a:cs typeface="+mj-cs"/>
              </a:defRPr>
            </a:lvl1pPr>
          </a:lstStyle>
          <a:p>
            <a:r>
              <a:rPr lang="en-US" sz="5400" dirty="0" err="1" smtClean="0"/>
              <a:t>cURL</a:t>
            </a:r>
            <a:endParaRPr lang="en-US" sz="5400" dirty="0"/>
          </a:p>
        </p:txBody>
      </p:sp>
      <p:sp>
        <p:nvSpPr>
          <p:cNvPr id="29" name="TextBox 28"/>
          <p:cNvSpPr txBox="1"/>
          <p:nvPr/>
        </p:nvSpPr>
        <p:spPr>
          <a:xfrm>
            <a:off x="1879852" y="2144126"/>
            <a:ext cx="9257540" cy="400110"/>
          </a:xfrm>
          <a:prstGeom prst="rect">
            <a:avLst/>
          </a:prstGeom>
          <a:noFill/>
        </p:spPr>
        <p:txBody>
          <a:bodyPr wrap="square" rtlCol="0">
            <a:spAutoFit/>
          </a:bodyPr>
          <a:lstStyle/>
          <a:p>
            <a:r>
              <a:rPr lang="en-CA" sz="2000" b="1" dirty="0" err="1" smtClean="0">
                <a:solidFill>
                  <a:srgbClr val="262626">
                    <a:lumMod val="50000"/>
                    <a:lumOff val="50000"/>
                  </a:srgbClr>
                </a:solidFill>
              </a:rPr>
              <a:t>cURL</a:t>
            </a:r>
            <a:r>
              <a:rPr lang="en-CA" sz="2000" b="1" dirty="0" smtClean="0">
                <a:solidFill>
                  <a:srgbClr val="262626">
                    <a:lumMod val="50000"/>
                    <a:lumOff val="50000"/>
                  </a:srgbClr>
                </a:solidFill>
              </a:rPr>
              <a:t> is a library that lets you make HTTP requests in PHP</a:t>
            </a:r>
            <a:endParaRPr lang="en-US" sz="2000" dirty="0">
              <a:solidFill>
                <a:srgbClr val="FFFFFF">
                  <a:lumMod val="50000"/>
                </a:srgbClr>
              </a:solidFill>
            </a:endParaRPr>
          </a:p>
        </p:txBody>
      </p:sp>
      <p:sp>
        <p:nvSpPr>
          <p:cNvPr id="30" name="TextBox 29"/>
          <p:cNvSpPr txBox="1"/>
          <p:nvPr/>
        </p:nvSpPr>
        <p:spPr>
          <a:xfrm>
            <a:off x="1879852" y="2930560"/>
            <a:ext cx="9257540" cy="400110"/>
          </a:xfrm>
          <a:prstGeom prst="rect">
            <a:avLst/>
          </a:prstGeom>
          <a:noFill/>
        </p:spPr>
        <p:txBody>
          <a:bodyPr wrap="square" rtlCol="0">
            <a:spAutoFit/>
          </a:bodyPr>
          <a:lstStyle/>
          <a:p>
            <a:r>
              <a:rPr lang="en-CA" sz="2000" b="1" dirty="0" err="1" smtClean="0">
                <a:solidFill>
                  <a:srgbClr val="262626">
                    <a:lumMod val="50000"/>
                    <a:lumOff val="50000"/>
                  </a:srgbClr>
                </a:solidFill>
              </a:rPr>
              <a:t>cURL</a:t>
            </a:r>
            <a:r>
              <a:rPr lang="en-CA" sz="2000" b="1" dirty="0" smtClean="0">
                <a:solidFill>
                  <a:srgbClr val="262626">
                    <a:lumMod val="50000"/>
                    <a:lumOff val="50000"/>
                  </a:srgbClr>
                </a:solidFill>
              </a:rPr>
              <a:t> is a way you can hit a URL from your code to get a html response from it. </a:t>
            </a:r>
            <a:endParaRPr lang="en-US" sz="2000" dirty="0">
              <a:solidFill>
                <a:srgbClr val="FFFFFF">
                  <a:lumMod val="50000"/>
                </a:srgbClr>
              </a:solidFill>
            </a:endParaRPr>
          </a:p>
        </p:txBody>
      </p:sp>
      <p:sp>
        <p:nvSpPr>
          <p:cNvPr id="33" name="TextBox 32"/>
          <p:cNvSpPr txBox="1"/>
          <p:nvPr/>
        </p:nvSpPr>
        <p:spPr>
          <a:xfrm>
            <a:off x="1879852" y="3677263"/>
            <a:ext cx="9257540" cy="400110"/>
          </a:xfrm>
          <a:prstGeom prst="rect">
            <a:avLst/>
          </a:prstGeom>
          <a:noFill/>
        </p:spPr>
        <p:txBody>
          <a:bodyPr wrap="square" rtlCol="0">
            <a:spAutoFit/>
          </a:bodyPr>
          <a:lstStyle/>
          <a:p>
            <a:r>
              <a:rPr lang="en-CA" sz="2000" b="1" dirty="0" smtClean="0">
                <a:solidFill>
                  <a:srgbClr val="262626">
                    <a:lumMod val="50000"/>
                    <a:lumOff val="50000"/>
                  </a:srgbClr>
                </a:solidFill>
              </a:rPr>
              <a:t>http://php.net/manual/en/book.curl.php</a:t>
            </a:r>
            <a:endParaRPr lang="en-US" sz="2000" dirty="0">
              <a:solidFill>
                <a:srgbClr val="FFFFFF">
                  <a:lumMod val="50000"/>
                </a:srgbClr>
              </a:solidFill>
            </a:endParaRPr>
          </a:p>
        </p:txBody>
      </p:sp>
      <p:cxnSp>
        <p:nvCxnSpPr>
          <p:cNvPr id="34" name="Straight Line buttom"/>
          <p:cNvCxnSpPr/>
          <p:nvPr/>
        </p:nvCxnSpPr>
        <p:spPr>
          <a:xfrm flipV="1">
            <a:off x="996032" y="4389120"/>
            <a:ext cx="9897520" cy="33196"/>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60524" y="4638227"/>
            <a:ext cx="7933028" cy="1685077"/>
          </a:xfrm>
          <a:prstGeom prst="rect">
            <a:avLst/>
          </a:prstGeom>
        </p:spPr>
        <p:txBody>
          <a:bodyPr wrap="square">
            <a:spAutoFit/>
          </a:bodyPr>
          <a:lstStyle/>
          <a:p>
            <a:pPr marL="228600" indent="-228600">
              <a:lnSpc>
                <a:spcPct val="115000"/>
              </a:lnSpc>
              <a:spcAft>
                <a:spcPts val="0"/>
              </a:spcAft>
              <a:tabLst>
                <a:tab pos="228600" algn="l"/>
                <a:tab pos="457200" algn="l"/>
              </a:tabLst>
            </a:pPr>
            <a:r>
              <a:rPr lang="en-US" b="1" dirty="0" smtClean="0">
                <a:effectLst/>
                <a:latin typeface="Calibri" panose="020F0502020204030204" pitchFamily="34" charset="0"/>
                <a:ea typeface="Calibri" panose="020F0502020204030204" pitchFamily="34" charset="0"/>
                <a:cs typeface="Arial" panose="020B0604020202020204" pitchFamily="34" charset="0"/>
              </a:rPr>
              <a:t>How to enable </a:t>
            </a:r>
            <a:r>
              <a:rPr lang="en-US" b="1" dirty="0" err="1" smtClean="0">
                <a:effectLst/>
                <a:latin typeface="Calibri" panose="020F0502020204030204" pitchFamily="34" charset="0"/>
                <a:ea typeface="Calibri" panose="020F0502020204030204" pitchFamily="34" charset="0"/>
                <a:cs typeface="Arial" panose="020B0604020202020204" pitchFamily="34" charset="0"/>
              </a:rPr>
              <a:t>cURL</a:t>
            </a:r>
            <a:r>
              <a:rPr lang="en-US" b="1" dirty="0" smtClean="0">
                <a:effectLst/>
                <a:latin typeface="Calibri" panose="020F0502020204030204" pitchFamily="34" charset="0"/>
                <a:ea typeface="Calibri" panose="020F0502020204030204" pitchFamily="34" charset="0"/>
                <a:cs typeface="Arial" panose="020B0604020202020204" pitchFamily="34" charset="0"/>
              </a:rPr>
              <a:t>: </a:t>
            </a:r>
            <a:r>
              <a:rPr lang="en-US" dirty="0" smtClean="0">
                <a:effectLst/>
                <a:latin typeface="Calibri" panose="020F0502020204030204" pitchFamily="34" charset="0"/>
                <a:ea typeface="Calibri" panose="020F0502020204030204" pitchFamily="34" charset="0"/>
                <a:cs typeface="Arial" panose="020B0604020202020204" pitchFamily="34" charset="0"/>
              </a:rPr>
              <a:t>(in windows)</a:t>
            </a:r>
            <a:endParaRPr lang="en-CA"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0"/>
              </a:spcAft>
              <a:buFont typeface="+mj-lt"/>
              <a:buAutoNum type="arabicPeriod"/>
              <a:tabLst>
                <a:tab pos="228600" algn="l"/>
                <a:tab pos="457200" algn="l"/>
              </a:tabLst>
            </a:pPr>
            <a:r>
              <a:rPr lang="en-US" dirty="0" smtClean="0">
                <a:effectLst/>
                <a:latin typeface="Calibri" panose="020F0502020204030204" pitchFamily="34" charset="0"/>
                <a:ea typeface="Calibri" panose="020F0502020204030204" pitchFamily="34" charset="0"/>
                <a:cs typeface="Arial" panose="020B0604020202020204" pitchFamily="34" charset="0"/>
              </a:rPr>
              <a:t>In php.ini uncomment “extension=php_curl.dll”</a:t>
            </a:r>
            <a:endParaRPr lang="en-CA"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0"/>
              </a:spcAft>
              <a:buFont typeface="+mj-lt"/>
              <a:buAutoNum type="arabicPeriod"/>
              <a:tabLst>
                <a:tab pos="228600" algn="l"/>
                <a:tab pos="457200" algn="l"/>
              </a:tabLst>
            </a:pPr>
            <a:r>
              <a:rPr lang="en-US" dirty="0" smtClean="0">
                <a:effectLst/>
                <a:latin typeface="Calibri" panose="020F0502020204030204" pitchFamily="34" charset="0"/>
                <a:ea typeface="Calibri" panose="020F0502020204030204" pitchFamily="34" charset="0"/>
                <a:cs typeface="Arial" panose="020B0604020202020204" pitchFamily="34" charset="0"/>
              </a:rPr>
              <a:t> copy libeay32.dll and ssleay32.dll into your windows folder in c drive (downloaded from </a:t>
            </a:r>
            <a:r>
              <a:rPr lang="en-US" dirty="0" err="1" smtClean="0">
                <a:effectLst/>
                <a:latin typeface="Calibri" panose="020F0502020204030204" pitchFamily="34" charset="0"/>
                <a:ea typeface="Calibri" panose="020F0502020204030204" pitchFamily="34" charset="0"/>
                <a:cs typeface="Arial" panose="020B0604020202020204" pitchFamily="34" charset="0"/>
              </a:rPr>
              <a:t>openssl</a:t>
            </a:r>
            <a:r>
              <a:rPr lang="en-US" dirty="0" smtClean="0">
                <a:effectLst/>
                <a:latin typeface="Calibri" panose="020F0502020204030204" pitchFamily="34" charset="0"/>
                <a:ea typeface="Calibri" panose="020F0502020204030204" pitchFamily="34" charset="0"/>
                <a:cs typeface="Arial" panose="020B0604020202020204" pitchFamily="34" charset="0"/>
              </a:rPr>
              <a:t>)</a:t>
            </a:r>
            <a:endParaRPr lang="en-CA"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mj-lt"/>
              <a:buAutoNum type="arabicPeriod"/>
              <a:tabLst>
                <a:tab pos="228600" algn="l"/>
                <a:tab pos="457200" algn="l"/>
              </a:tabLst>
            </a:pPr>
            <a:r>
              <a:rPr lang="en-US" dirty="0" smtClean="0">
                <a:effectLst/>
                <a:latin typeface="Calibri" panose="020F0502020204030204" pitchFamily="34" charset="0"/>
                <a:ea typeface="Calibri" panose="020F0502020204030204" pitchFamily="34" charset="0"/>
                <a:cs typeface="Arial" panose="020B0604020202020204" pitchFamily="34" charset="0"/>
              </a:rPr>
              <a:t>restart the web server</a:t>
            </a:r>
            <a:endParaRPr lang="en-CA"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06498624"/>
      </p:ext>
    </p:extLst>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 presetClass="entr" presetSubtype="4" accel="50000" decel="5000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1000" fill="hold"/>
                                        <p:tgtEl>
                                          <p:spTgt spid="17"/>
                                        </p:tgtEl>
                                        <p:attrNameLst>
                                          <p:attrName>ppt_x</p:attrName>
                                        </p:attrNameLst>
                                      </p:cBhvr>
                                      <p:tavLst>
                                        <p:tav tm="0">
                                          <p:val>
                                            <p:strVal val="#ppt_x"/>
                                          </p:val>
                                        </p:tav>
                                        <p:tav tm="100000">
                                          <p:val>
                                            <p:strVal val="#ppt_x"/>
                                          </p:val>
                                        </p:tav>
                                      </p:tavLst>
                                    </p:anim>
                                    <p:anim calcmode="lin" valueType="num">
                                      <p:cBhvr additive="base">
                                        <p:cTn id="13" dur="1000" fill="hold"/>
                                        <p:tgtEl>
                                          <p:spTgt spid="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par>
                                <p:cTn id="32" presetID="2" presetClass="entr" presetSubtype="4" accel="50000" decel="5000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1000" fill="hold"/>
                                        <p:tgtEl>
                                          <p:spTgt spid="29"/>
                                        </p:tgtEl>
                                        <p:attrNameLst>
                                          <p:attrName>ppt_x</p:attrName>
                                        </p:attrNameLst>
                                      </p:cBhvr>
                                      <p:tavLst>
                                        <p:tav tm="0">
                                          <p:val>
                                            <p:strVal val="#ppt_x"/>
                                          </p:val>
                                        </p:tav>
                                        <p:tav tm="100000">
                                          <p:val>
                                            <p:strVal val="#ppt_x"/>
                                          </p:val>
                                        </p:tav>
                                      </p:tavLst>
                                    </p:anim>
                                    <p:anim calcmode="lin" valueType="num">
                                      <p:cBhvr additive="base">
                                        <p:cTn id="35" dur="10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accel="50000" decel="5000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1000" fill="hold"/>
                                        <p:tgtEl>
                                          <p:spTgt spid="30"/>
                                        </p:tgtEl>
                                        <p:attrNameLst>
                                          <p:attrName>ppt_x</p:attrName>
                                        </p:attrNameLst>
                                      </p:cBhvr>
                                      <p:tavLst>
                                        <p:tav tm="0">
                                          <p:val>
                                            <p:strVal val="#ppt_x"/>
                                          </p:val>
                                        </p:tav>
                                        <p:tav tm="100000">
                                          <p:val>
                                            <p:strVal val="#ppt_x"/>
                                          </p:val>
                                        </p:tav>
                                      </p:tavLst>
                                    </p:anim>
                                    <p:anim calcmode="lin" valueType="num">
                                      <p:cBhvr additive="base">
                                        <p:cTn id="39" dur="10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accel="50000" decel="5000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1000" fill="hold"/>
                                        <p:tgtEl>
                                          <p:spTgt spid="33"/>
                                        </p:tgtEl>
                                        <p:attrNameLst>
                                          <p:attrName>ppt_x</p:attrName>
                                        </p:attrNameLst>
                                      </p:cBhvr>
                                      <p:tavLst>
                                        <p:tav tm="0">
                                          <p:val>
                                            <p:strVal val="#ppt_x"/>
                                          </p:val>
                                        </p:tav>
                                        <p:tav tm="100000">
                                          <p:val>
                                            <p:strVal val="#ppt_x"/>
                                          </p:val>
                                        </p:tav>
                                      </p:tavLst>
                                    </p:anim>
                                    <p:anim calcmode="lin" valueType="num">
                                      <p:cBhvr additive="base">
                                        <p:cTn id="43" dur="1000" fill="hold"/>
                                        <p:tgtEl>
                                          <p:spTgt spid="33"/>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13" presetClass="entr" presetSubtype="16"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plus(in)">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1" grpId="0" animBg="1"/>
      <p:bldP spid="23" grpId="0" animBg="1"/>
      <p:bldP spid="25" grpId="0" animBg="1"/>
      <p:bldP spid="29" grpId="0"/>
      <p:bldP spid="30" grpId="0"/>
      <p:bldP spid="33" grpId="0"/>
    </p:bldLst>
  </p:timing>
</p:sld>
</file>

<file path=ppt/theme/theme1.xml><?xml version="1.0" encoding="utf-8"?>
<a:theme xmlns:a="http://schemas.openxmlformats.org/drawingml/2006/main" name="3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4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5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5.xml><?xml version="1.0" encoding="utf-8"?>
<a:theme xmlns:a="http://schemas.openxmlformats.org/drawingml/2006/main" name="1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6.xml><?xml version="1.0" encoding="utf-8"?>
<a:theme xmlns:a="http://schemas.openxmlformats.org/drawingml/2006/main" name="2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7.xml><?xml version="1.0" encoding="utf-8"?>
<a:theme xmlns:a="http://schemas.openxmlformats.org/drawingml/2006/main" name="6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8.xml><?xml version="1.0" encoding="utf-8"?>
<a:theme xmlns:a="http://schemas.openxmlformats.org/drawingml/2006/main" name="7_Office Theme">
  <a:themeElements>
    <a:clrScheme name="1">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589</Words>
  <Application>Microsoft Office PowerPoint</Application>
  <PresentationFormat>Widescreen</PresentationFormat>
  <Paragraphs>106</Paragraphs>
  <Slides>12</Slides>
  <Notes>3</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12</vt:i4>
      </vt:variant>
    </vt:vector>
  </HeadingPairs>
  <TitlesOfParts>
    <vt:vector size="23" baseType="lpstr">
      <vt:lpstr>Arial</vt:lpstr>
      <vt:lpstr>Calibri</vt:lpstr>
      <vt:lpstr>FontAwesome</vt:lpstr>
      <vt:lpstr>3_Office Theme</vt:lpstr>
      <vt:lpstr>4_Office Theme</vt:lpstr>
      <vt:lpstr>5_Office Theme</vt:lpstr>
      <vt:lpstr>Office Theme</vt:lpstr>
      <vt:lpstr>1_Office Theme</vt:lpstr>
      <vt:lpstr>2_Office Theme</vt:lpstr>
      <vt:lpstr>6_Office Theme</vt:lpstr>
      <vt:lpstr>7_Office Theme</vt:lpstr>
      <vt:lpstr>RESTful API’s</vt:lpstr>
      <vt:lpstr>Web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c:creator>
  <cp:lastModifiedBy>J</cp:lastModifiedBy>
  <cp:revision>22</cp:revision>
  <dcterms:created xsi:type="dcterms:W3CDTF">2015-03-26T22:35:42Z</dcterms:created>
  <dcterms:modified xsi:type="dcterms:W3CDTF">2015-03-27T07:43:09Z</dcterms:modified>
</cp:coreProperties>
</file>