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63" r:id="rId6"/>
    <p:sldId id="264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8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0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E2A8-2AF0-4886-9F83-22ADBD1A660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7C21-E52E-444E-9098-DF7A28B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7815" y="382071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Ali </a:t>
            </a:r>
            <a:r>
              <a:rPr lang="en-US" dirty="0" smtClean="0"/>
              <a:t>Suleiman</a:t>
            </a:r>
          </a:p>
          <a:p>
            <a:r>
              <a:rPr lang="en-US" dirty="0" smtClean="0"/>
              <a:t>amsuleim@umich.edu</a:t>
            </a:r>
            <a:endParaRPr lang="en-US" dirty="0" smtClean="0"/>
          </a:p>
          <a:p>
            <a:r>
              <a:rPr lang="en-US" dirty="0" smtClean="0"/>
              <a:t>CIS 553</a:t>
            </a:r>
          </a:p>
          <a:p>
            <a:r>
              <a:rPr lang="en-US" dirty="0" smtClean="0"/>
              <a:t>Software Engineering</a:t>
            </a:r>
            <a:endParaRPr lang="en-US" dirty="0"/>
          </a:p>
        </p:txBody>
      </p:sp>
      <p:pic>
        <p:nvPicPr>
          <p:cNvPr id="1026" name="Picture 2" descr="Ali Sulei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" y="15647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3716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Checkers AI Game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577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1062"/>
          </a:xfrm>
        </p:spPr>
        <p:txBody>
          <a:bodyPr/>
          <a:lstStyle/>
          <a:p>
            <a:r>
              <a:rPr lang="en-US" dirty="0"/>
              <a:t>https://drive.google.com/open?id=0Bz8f-mEPaKoZVm5WY0ZXTFM5LXM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Project Metrics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project is to build a checkers game that you can play against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Regular men on the board, can only move forward to unoccupied diagonal pieces.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Pieces can only move on the black squares.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Jumps have to be taken when they are available, and chains of jumps must be completed in a single turn.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Regular men cannot jump backwards.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Kings have the ability to move and jump in all 4 directions, but they still can only move a single space during a turn, and must make linked jumps to completion just as there minor counterparts.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When a piece is crowned, the players turn ends even if a potential opportunity is created upon crowning.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When one player is unable to move, due to being block, or losing all his pieces, then he loses.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4920" y="1916281"/>
            <a:ext cx="9022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en-US" sz="3600" dirty="0" smtClean="0"/>
              <a:t>User Interface</a:t>
            </a:r>
          </a:p>
          <a:p>
            <a:pPr marL="800100" lvl="1" indent="-342900">
              <a:buAutoNum type="arabicPeriod"/>
            </a:pPr>
            <a:r>
              <a:rPr lang="en-US" sz="3600" dirty="0" smtClean="0"/>
              <a:t>Move Entry State Machine</a:t>
            </a:r>
          </a:p>
          <a:p>
            <a:pPr marL="800100" lvl="1" indent="-342900">
              <a:buAutoNum type="arabicPeriod"/>
            </a:pPr>
            <a:r>
              <a:rPr lang="en-US" sz="3600" dirty="0" smtClean="0"/>
              <a:t>User Interface State Machine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43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05" y="1057434"/>
            <a:ext cx="5162550" cy="504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0" y="2902823"/>
            <a:ext cx="2495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19707"/>
            <a:ext cx="5963007" cy="63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15" y="270456"/>
            <a:ext cx="10274381" cy="62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32</a:t>
            </a:r>
          </a:p>
          <a:p>
            <a:r>
              <a:rPr lang="en-US" dirty="0" smtClean="0"/>
              <a:t>Windows: 4</a:t>
            </a:r>
          </a:p>
          <a:p>
            <a:r>
              <a:rPr lang="en-US" dirty="0" smtClean="0"/>
              <a:t>Unit Tests </a:t>
            </a:r>
            <a:r>
              <a:rPr lang="en-US" dirty="0" smtClean="0"/>
              <a:t>39</a:t>
            </a:r>
            <a:endParaRPr lang="en-US" dirty="0" smtClean="0"/>
          </a:p>
          <a:p>
            <a:r>
              <a:rPr lang="en-US" dirty="0" smtClean="0"/>
              <a:t>UAT Tests: 5 </a:t>
            </a:r>
          </a:p>
          <a:p>
            <a:pPr lvl="1"/>
            <a:r>
              <a:rPr lang="en-US" dirty="0" smtClean="0"/>
              <a:t>Save Game</a:t>
            </a:r>
          </a:p>
          <a:p>
            <a:pPr lvl="1"/>
            <a:r>
              <a:rPr lang="en-US" dirty="0" smtClean="0"/>
              <a:t>Load Game</a:t>
            </a:r>
          </a:p>
          <a:p>
            <a:pPr lvl="1"/>
            <a:r>
              <a:rPr lang="en-US" dirty="0" smtClean="0"/>
              <a:t>Win</a:t>
            </a:r>
          </a:p>
          <a:p>
            <a:pPr lvl="1"/>
            <a:r>
              <a:rPr lang="en-US" dirty="0" smtClean="0"/>
              <a:t>Lose</a:t>
            </a:r>
          </a:p>
          <a:p>
            <a:pPr lvl="1"/>
            <a:r>
              <a:rPr lang="en-US" dirty="0" smtClean="0"/>
              <a:t>New Game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80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Checkers AI Game</vt:lpstr>
      <vt:lpstr>Agenda </vt:lpstr>
      <vt:lpstr>Purpose </vt:lpstr>
      <vt:lpstr>Requirements</vt:lpstr>
      <vt:lpstr>High level Design</vt:lpstr>
      <vt:lpstr>User Interface</vt:lpstr>
      <vt:lpstr>PowerPoint Presentation</vt:lpstr>
      <vt:lpstr>PowerPoint Presentation</vt:lpstr>
      <vt:lpstr>Project Metrics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 AI Game</dc:title>
  <dc:creator>Ali S</dc:creator>
  <cp:lastModifiedBy>Suleiman, Ali (A.M.)</cp:lastModifiedBy>
  <cp:revision>10</cp:revision>
  <dcterms:created xsi:type="dcterms:W3CDTF">2015-12-08T13:21:29Z</dcterms:created>
  <dcterms:modified xsi:type="dcterms:W3CDTF">2015-12-08T23:49:29Z</dcterms:modified>
</cp:coreProperties>
</file>