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photoAlbum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134E-7882-48C3-A3A7-2DA6B818988E}" type="datetimeFigureOut">
              <a:rPr lang="tr-TR" smtClean="0"/>
              <a:t>19.12.2023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8B6E-1A1D-46C7-93AA-81EC9BF159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2526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134E-7882-48C3-A3A7-2DA6B818988E}" type="datetimeFigureOut">
              <a:rPr lang="tr-TR" smtClean="0"/>
              <a:t>19.12.2023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8B6E-1A1D-46C7-93AA-81EC9BF159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4905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134E-7882-48C3-A3A7-2DA6B818988E}" type="datetimeFigureOut">
              <a:rPr lang="tr-TR" smtClean="0"/>
              <a:t>19.12.2023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8B6E-1A1D-46C7-93AA-81EC9BF159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2806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134E-7882-48C3-A3A7-2DA6B818988E}" type="datetimeFigureOut">
              <a:rPr lang="tr-TR" smtClean="0"/>
              <a:t>19.12.2023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8B6E-1A1D-46C7-93AA-81EC9BF159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0732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134E-7882-48C3-A3A7-2DA6B818988E}" type="datetimeFigureOut">
              <a:rPr lang="tr-TR" smtClean="0"/>
              <a:t>19.12.2023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8B6E-1A1D-46C7-93AA-81EC9BF159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2789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134E-7882-48C3-A3A7-2DA6B818988E}" type="datetimeFigureOut">
              <a:rPr lang="tr-TR" smtClean="0"/>
              <a:t>19.12.2023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8B6E-1A1D-46C7-93AA-81EC9BF159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6098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134E-7882-48C3-A3A7-2DA6B818988E}" type="datetimeFigureOut">
              <a:rPr lang="tr-TR" smtClean="0"/>
              <a:t>19.12.2023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8B6E-1A1D-46C7-93AA-81EC9BF159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3128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134E-7882-48C3-A3A7-2DA6B818988E}" type="datetimeFigureOut">
              <a:rPr lang="tr-TR" smtClean="0"/>
              <a:t>19.12.2023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8B6E-1A1D-46C7-93AA-81EC9BF159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58972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134E-7882-48C3-A3A7-2DA6B818988E}" type="datetimeFigureOut">
              <a:rPr lang="tr-TR" smtClean="0"/>
              <a:t>19.12.2023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8B6E-1A1D-46C7-93AA-81EC9BF159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92091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134E-7882-48C3-A3A7-2DA6B818988E}" type="datetimeFigureOut">
              <a:rPr lang="tr-TR" smtClean="0"/>
              <a:t>19.12.2023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8B6E-1A1D-46C7-93AA-81EC9BF159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48201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134E-7882-48C3-A3A7-2DA6B818988E}" type="datetimeFigureOut">
              <a:rPr lang="tr-TR" smtClean="0"/>
              <a:t>19.12.2023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8B6E-1A1D-46C7-93AA-81EC9BF159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0417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134E-7882-48C3-A3A7-2DA6B818988E}" type="datetimeFigureOut">
              <a:rPr lang="tr-TR" smtClean="0"/>
              <a:t>19.12.2023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8B6E-1A1D-46C7-93AA-81EC9BF159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21177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134E-7882-48C3-A3A7-2DA6B818988E}" type="datetimeFigureOut">
              <a:rPr lang="tr-TR" smtClean="0"/>
              <a:t>19.12.2023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8B6E-1A1D-46C7-93AA-81EC9BF159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41129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134E-7882-48C3-A3A7-2DA6B818988E}" type="datetimeFigureOut">
              <a:rPr lang="tr-TR" smtClean="0"/>
              <a:t>19.12.2023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8B6E-1A1D-46C7-93AA-81EC9BF159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65763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134E-7882-48C3-A3A7-2DA6B818988E}" type="datetimeFigureOut">
              <a:rPr lang="tr-TR" smtClean="0"/>
              <a:t>19.12.2023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8B6E-1A1D-46C7-93AA-81EC9BF159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674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134E-7882-48C3-A3A7-2DA6B818988E}" type="datetimeFigureOut">
              <a:rPr lang="tr-TR" smtClean="0"/>
              <a:t>19.12.2023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8B6E-1A1D-46C7-93AA-81EC9BF159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3420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134E-7882-48C3-A3A7-2DA6B818988E}" type="datetimeFigureOut">
              <a:rPr lang="tr-TR" smtClean="0"/>
              <a:t>19.12.2023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8B6E-1A1D-46C7-93AA-81EC9BF159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2922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134E-7882-48C3-A3A7-2DA6B818988E}" type="datetimeFigureOut">
              <a:rPr lang="tr-TR" smtClean="0"/>
              <a:t>19.12.2023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8B6E-1A1D-46C7-93AA-81EC9BF159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4111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134E-7882-48C3-A3A7-2DA6B818988E}" type="datetimeFigureOut">
              <a:rPr lang="tr-TR" smtClean="0"/>
              <a:t>19.12.2023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8B6E-1A1D-46C7-93AA-81EC9BF159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117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134E-7882-48C3-A3A7-2DA6B818988E}" type="datetimeFigureOut">
              <a:rPr lang="tr-TR" smtClean="0"/>
              <a:t>19.12.2023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8B6E-1A1D-46C7-93AA-81EC9BF159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4170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134E-7882-48C3-A3A7-2DA6B818988E}" type="datetimeFigureOut">
              <a:rPr lang="tr-TR" smtClean="0"/>
              <a:t>19.12.2023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8B6E-1A1D-46C7-93AA-81EC9BF159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106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134E-7882-48C3-A3A7-2DA6B818988E}" type="datetimeFigureOut">
              <a:rPr lang="tr-TR" smtClean="0"/>
              <a:t>19.12.2023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8B6E-1A1D-46C7-93AA-81EC9BF159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9232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E134E-7882-48C3-A3A7-2DA6B818988E}" type="datetimeFigureOut">
              <a:rPr lang="tr-TR" smtClean="0"/>
              <a:t>19.12.2023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38B6E-1A1D-46C7-93AA-81EC9BF159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20346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E134E-7882-48C3-A3A7-2DA6B818988E}" type="datetimeFigureOut">
              <a:rPr lang="tr-TR" smtClean="0"/>
              <a:t>19.12.2023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38B6E-1A1D-46C7-93AA-81EC9BF159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1058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801235"/>
            <a:ext cx="9144000" cy="23876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tr-T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Veritabanı İlişki </a:t>
            </a:r>
            <a:r>
              <a:rPr lang="tr-T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Tipleri</a:t>
            </a:r>
            <a:br>
              <a:rPr lang="tr-T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tr-TR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7592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 descr="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50" y="0"/>
            <a:ext cx="91805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949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 descr="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25" y="0"/>
            <a:ext cx="9353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532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 descr="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75" y="0"/>
            <a:ext cx="10128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097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 descr="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725" y="0"/>
            <a:ext cx="8972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90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 descr="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3" y="0"/>
            <a:ext cx="118633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30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 descr="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0"/>
            <a:ext cx="105473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71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 descr="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8" y="0"/>
            <a:ext cx="11972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34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 descr="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5" y="0"/>
            <a:ext cx="102663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364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</Words>
  <Application>Microsoft Office PowerPoint</Application>
  <PresentationFormat>Geniş ekran</PresentationFormat>
  <Paragraphs>1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2</vt:i4>
      </vt:variant>
      <vt:variant>
        <vt:lpstr>Slayt Başlıkları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Office Teması</vt:lpstr>
      <vt:lpstr>1_Office Teması</vt:lpstr>
      <vt:lpstr>Veritabanı İlişki Tipleri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Veritabanı İlişki Tipleri </dc:title>
  <dc:creator>Yasemin</dc:creator>
  <cp:lastModifiedBy>Yasemin</cp:lastModifiedBy>
  <cp:revision>1</cp:revision>
  <dcterms:created xsi:type="dcterms:W3CDTF">2023-12-18T23:49:27Z</dcterms:created>
  <dcterms:modified xsi:type="dcterms:W3CDTF">2023-12-18T23:51:23Z</dcterms:modified>
</cp:coreProperties>
</file>