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2" r:id="rId8"/>
    <p:sldId id="261" r:id="rId9"/>
    <p:sldId id="264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1DAE3B-5C4B-6296-7222-3097E8E5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D2CCEB-AA98-A5CA-D33C-04E291B0D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A08AAA-D904-9FD9-3114-B27AEA90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264F35-4015-10CC-67CB-862D35CC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2FAA57-E42A-7676-56EA-F043D577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0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EDF21F-04DD-3410-B382-7F6DB1E2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3465303-18D4-8A97-BA42-EAB65C85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4077D8-ADA5-6DCE-C19A-E1D06BA6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0CD9CE-4FEC-3CFB-29AA-1033342F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4634D4-2786-2882-5EED-204E3840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89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06C092B-73BD-FBDE-2ACF-0C4648B8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599C518-03B8-B0EE-4CB7-55D17263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A6E0AC-08E1-092E-D781-F3B5DD0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2E7CF6-2A98-C231-EFDD-7B7873A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2DB650-5EDE-708E-07BE-4E5E8B1C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9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31DD77-14F1-23CA-B5F6-9429A919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555CB5-F70B-8998-B094-3390F629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72B6F4-7E74-08C9-FD4D-883CD70E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3CD42B-2BE8-33EC-9759-CC359BA0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60E903-D0FC-3F6F-8295-CB7B7EF8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60DC60-B02F-CC01-4ADC-A2375B1A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F94E4E-7ADF-C702-28F3-6C8D728B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9A0880-54B4-40CA-E5EF-7600BC4E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785560-1B86-7DFD-47F2-37B33094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74373F-EDFB-3302-0ECE-B0C9C998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10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B121E6-5D79-E01E-E7F9-55287E7D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D632B2-E54C-1C45-B425-877159D72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74C2387-BE88-8F85-4F1A-4F353D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6D7239-BB62-83E6-657F-15159D32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B24BB2B-F455-891F-15C7-2B21A8C2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5B93FB7-AB35-FB8E-A204-AFE03AB0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06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57FC2-386F-8F42-19ED-4229012D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602F2D-A8C0-1C06-5A8B-F914AE30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FAF24CB-C589-0CC2-9E80-352B38429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6BFD34C-ECD6-CC80-DE6D-E5991800A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4E48675-3A6C-E1C0-31BD-2826D4000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524EF0C-8258-7856-BF2B-20D7B21A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EB745CA-991F-39F0-69C3-0F6EC6F4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0E722AA-4A03-B1A9-3361-96A9F899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12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0161FA-96AD-59BB-7247-5AE9E35B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91D1E4E-5A35-F865-8ECF-D2EA9FEB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05FE6B-E911-C467-0589-91CCD2C8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E3B718-8688-EE3D-4500-E3357E4A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98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DC672A5-AB3E-AA8A-EECA-FB42B562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C0CC316-E252-74D7-4021-E74EEC87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3E743A0-9EEA-DC2F-6D69-8279659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4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11AF21-441A-D8A4-9828-27F246CC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A86D47-0E2F-EBD8-47AB-BB8988FD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8A5C08-D619-4F30-5402-70DD54B8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126A13-C2E9-90AF-EEFB-241EA61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0DDAD3-9138-2E7B-046B-AC0D164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68EC9E5-6BE4-C76E-CD1B-8299852D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60EC9B-D5CC-DE10-9EBF-DB672323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793AFF3-8736-0316-7320-022BF2CB1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9DB0E71-5CBA-B768-8999-6510D41B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CDDB1C4-9524-0350-9339-4E185611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4A3DA1-FCC2-3FFA-B4E0-2A015FEE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44E500C-BC63-07C3-A240-D2991375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72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39D9D3D-CD86-C138-DD77-0ED99C0E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08B235-3C2D-BCE6-B90A-2E41622B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BB1870-2CCE-BFBE-1C01-3F8A1586D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B1D0-4CDC-4E90-9B12-B29D067725C5}" type="datetimeFigureOut">
              <a:rPr lang="tr-TR" smtClean="0"/>
              <a:t>5.07.2023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1F194B-A4EC-A313-13FA-21DA343BC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BAFD9D-6F03-033E-944F-4772A5BB9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7029-17CE-4C2B-B645-ECC2FE85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10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C23D80-AD7D-503A-6B9C-3BC53BB47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2334"/>
            <a:ext cx="9144000" cy="3780896"/>
          </a:xfrm>
        </p:spPr>
        <p:txBody>
          <a:bodyPr>
            <a:normAutofit fontScale="90000"/>
          </a:bodyPr>
          <a:lstStyle/>
          <a:p>
            <a:r>
              <a:rPr lang="tr-TR" sz="7300" b="1" i="0" dirty="0">
                <a:solidFill>
                  <a:srgbClr val="292929"/>
                </a:solidFill>
                <a:effectLst/>
                <a:latin typeface="+mn-lt"/>
                <a:cs typeface="Frank Ruhl Libre" panose="020F0502020204030204" pitchFamily="2" charset="-79"/>
              </a:rPr>
              <a:t>SQL Nedir ? </a:t>
            </a:r>
            <a:br>
              <a:rPr lang="tr-TR" sz="7300" b="1" i="0" dirty="0">
                <a:solidFill>
                  <a:srgbClr val="292929"/>
                </a:solidFill>
                <a:effectLst/>
                <a:latin typeface="+mn-lt"/>
                <a:cs typeface="Frank Ruhl Libre" panose="020F0502020204030204" pitchFamily="2" charset="-79"/>
              </a:rPr>
            </a:br>
            <a:br>
              <a:rPr lang="tr-TR" sz="7300" b="1" i="0" dirty="0">
                <a:solidFill>
                  <a:srgbClr val="292929"/>
                </a:solidFill>
                <a:effectLst/>
                <a:latin typeface="+mn-lt"/>
                <a:cs typeface="Frank Ruhl Libre" panose="020F0502020204030204" pitchFamily="2" charset="-79"/>
              </a:rPr>
            </a:br>
            <a:r>
              <a:rPr lang="tr-TR" sz="7300" b="1" i="0" dirty="0">
                <a:solidFill>
                  <a:srgbClr val="292929"/>
                </a:solidFill>
                <a:effectLst/>
                <a:latin typeface="+mn-lt"/>
                <a:cs typeface="Frank Ruhl Libre" panose="020F0502020204030204" pitchFamily="2" charset="-79"/>
              </a:rPr>
              <a:t>DML, DDL, DCL Komutları</a:t>
            </a:r>
            <a:br>
              <a:rPr lang="tr-TR" b="1" i="0" dirty="0">
                <a:solidFill>
                  <a:srgbClr val="292929"/>
                </a:solidFill>
                <a:effectLst/>
                <a:latin typeface="Frank Ruhl Libre" panose="020F0502020204030204" pitchFamily="2" charset="-79"/>
                <a:cs typeface="Frank Ruhl Libre" panose="020F0502020204030204" pitchFamily="2" charset="-79"/>
              </a:rPr>
            </a:b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6363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3011520-7BE6-6FDB-7FB2-50AF2AF8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" y="809922"/>
            <a:ext cx="12130329" cy="49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4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E7DB27E-DA6A-C64B-A4B5-C91E2AD9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3" y="0"/>
            <a:ext cx="7156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7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412DCF-7E4D-D57C-725E-51DBA4B3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333"/>
            <a:ext cx="10515600" cy="6011333"/>
          </a:xfrm>
        </p:spPr>
        <p:txBody>
          <a:bodyPr>
            <a:normAutofit/>
          </a:bodyPr>
          <a:lstStyle/>
          <a:p>
            <a:r>
              <a:rPr lang="tr-TR" sz="4000" dirty="0"/>
              <a:t>Özetle: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--sayısal ifadeler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int,tint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--metinsel ifadeler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varchar</a:t>
            </a: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(50),</a:t>
            </a:r>
            <a:r>
              <a:rPr lang="tr-TR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nvarchar</a:t>
            </a: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(40)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--para birimleri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money,small</a:t>
            </a: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money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--virgüllü ifadeler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decimal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2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3632CC-9C14-2D06-1551-1B39C108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067"/>
            <a:ext cx="10515600" cy="5685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--tarih saat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datetime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--time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date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smalldatetime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</a:t>
            </a: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 yerine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--bit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char</a:t>
            </a: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 yerine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char</a:t>
            </a: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(11),</a:t>
            </a:r>
            <a:r>
              <a:rPr lang="tr-TR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nchar</a:t>
            </a:r>
            <a:r>
              <a:rPr lang="tr-TR" sz="2800" dirty="0">
                <a:solidFill>
                  <a:srgbClr val="008000"/>
                </a:solidFill>
                <a:latin typeface="Consolas" panose="020B0609020204030204" pitchFamily="49" charset="0"/>
              </a:rPr>
              <a:t>(4)</a:t>
            </a:r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690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324FE92-E6A7-176D-4306-ABD4DBE49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8" y="0"/>
            <a:ext cx="9846733" cy="6882126"/>
          </a:xfrm>
        </p:spPr>
      </p:pic>
    </p:spTree>
    <p:extLst>
      <p:ext uri="{BB962C8B-B14F-4D97-AF65-F5344CB8AC3E}">
        <p14:creationId xmlns:p14="http://schemas.microsoft.com/office/powerpoint/2010/main" val="26666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438091B-909C-48B7-7168-E0693E19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667"/>
            <a:ext cx="12205548" cy="5384800"/>
          </a:xfrm>
        </p:spPr>
      </p:pic>
    </p:spTree>
    <p:extLst>
      <p:ext uri="{BB962C8B-B14F-4D97-AF65-F5344CB8AC3E}">
        <p14:creationId xmlns:p14="http://schemas.microsoft.com/office/powerpoint/2010/main" val="402302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D4C61F3-E9E3-FC53-70A4-176BB5D66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4" y="0"/>
            <a:ext cx="974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6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92ACEF2-8625-D7FA-7397-96802803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" y="321732"/>
            <a:ext cx="12165761" cy="5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A1204-57A3-A56D-2DD1-8CCD971C9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4896"/>
            <a:ext cx="9144000" cy="2387600"/>
          </a:xfrm>
        </p:spPr>
        <p:txBody>
          <a:bodyPr>
            <a:normAutofit/>
          </a:bodyPr>
          <a:lstStyle/>
          <a:p>
            <a:r>
              <a:rPr lang="tr-TR" sz="8800" b="1" i="0" dirty="0">
                <a:solidFill>
                  <a:srgbClr val="333333"/>
                </a:solidFill>
                <a:effectLst/>
                <a:latin typeface="BebasNeueRegular"/>
              </a:rPr>
              <a:t>SQL Veri Tipleri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25087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3E30924-5B7D-1550-4899-33E120428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30" y="0"/>
            <a:ext cx="6758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3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0D2E95-93A9-166D-A2E0-5B26DE64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3" y="237067"/>
            <a:ext cx="11601049" cy="58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8FE3D4D-3789-4BFB-8F48-A6D06A403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09" y="0"/>
            <a:ext cx="7422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8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Geniş ekran</PresentationFormat>
  <Paragraphs>24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BebasNeueRegular</vt:lpstr>
      <vt:lpstr>Calibri</vt:lpstr>
      <vt:lpstr>Calibri Light</vt:lpstr>
      <vt:lpstr>Consolas</vt:lpstr>
      <vt:lpstr>Frank Ruhl Libre</vt:lpstr>
      <vt:lpstr>Office Teması</vt:lpstr>
      <vt:lpstr>SQL Nedir ?   DML, DDL, DCL Komutları </vt:lpstr>
      <vt:lpstr>PowerPoint Sunusu</vt:lpstr>
      <vt:lpstr>PowerPoint Sunusu</vt:lpstr>
      <vt:lpstr>PowerPoint Sunusu</vt:lpstr>
      <vt:lpstr>PowerPoint Sunusu</vt:lpstr>
      <vt:lpstr>SQL Veri Tipleri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Nedir ?   DML, DDL, DCL Komutları </dc:title>
  <dc:creator>Yasemin EYŞİ</dc:creator>
  <cp:lastModifiedBy>Yasemin EYŞİ</cp:lastModifiedBy>
  <cp:revision>2</cp:revision>
  <dcterms:created xsi:type="dcterms:W3CDTF">2023-07-05T20:08:25Z</dcterms:created>
  <dcterms:modified xsi:type="dcterms:W3CDTF">2023-07-05T20:21:54Z</dcterms:modified>
</cp:coreProperties>
</file>