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8ED865-5F8A-8B45-3BE1-C7A3C2A26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A41C613-ACEB-75F4-A1CC-5A5D96A0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F05CA6-04B1-4BDB-32FA-2FEA4662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03D15D-39CF-C5D5-5BE5-A16EAA5C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DC66E6-5E05-1C1F-AE82-162B6DD2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67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7CDEC5-1F7B-EA4B-48D7-968329F5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9C97210-B0E3-525C-DF08-EFD354D40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D14C8D-59A9-158A-13DB-C20317FF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43E9F57-629B-5625-25AB-CC52C350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650AF2-09AB-1D2D-E21B-D539C800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698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65615CD-BE56-B7ED-F650-D6FA85F77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A221877-50A9-966E-3C0D-7B2626FF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DA74DF-683D-2507-57D9-EF7ECFC1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4682D6-6775-CDC7-0507-4A00B4CC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D1DE27-03A7-4DF6-2F37-1794431F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064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07D0CC-5E68-5776-5C78-C47A84CC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85666B-4300-AA48-0293-E56793D9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35E0B4-19B3-0CB5-1757-8C995B23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A32731C-2396-AB8D-E43B-207BF16D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02B00A-4920-943E-2599-1FF36614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69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0EE1BA-EFA5-22E2-F6F9-DA12B40C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C2E942E-B622-0EC4-AE52-1D9FE47D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C2FFE9-DF30-4187-9DF4-DFF23182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E31749-FDAD-FAA1-B35C-3BBF371E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B36DE-B5AC-C4C6-6391-AA5E4534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39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024451-03C9-EEBD-C617-1C20D248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FC6155-53E8-1348-1823-DC5EB73AF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20DFD92-F675-BB38-50BD-D2B699E46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DC8B54C-BE5D-D4FD-4596-DAF9E315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FE8A5CB-710F-E5C8-6092-6B548DB6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50C0FD-87D9-91A8-4D0E-BDD7FDCF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901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53B4DC-46F0-34C3-2BB6-CA765499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F327B60-2C07-4979-D70B-7CEB5614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7EAB603-027A-2396-C981-A17021C3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269BC20-9120-574F-5B6C-A0A3A26B5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83C3007-41C0-E095-7520-6A3641066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623A7D6-F135-AD12-6EAF-45FAEABC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CE126D8-7254-D0F5-C69F-ED12E2B9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233F79D-10FF-E0E7-2338-37FEDB70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074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E31E12-2938-7A0A-176F-D8B8B326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A2092F9-D894-0B63-94C4-E94C33ABE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F29D489-20F3-B06C-ECA4-27B318FC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660B87-9D19-D97D-A693-B1047B5F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98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591D8B2-ED1F-5DC6-32D8-B71A8F5E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DB460D2-A936-87E8-8ACB-48FF4030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2022EE7-5686-4018-2B9D-B74E15F2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71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0DBB86-3FC5-527C-35FA-69E692C0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2A10DE-F635-C830-DE3E-4016847F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E65977F-DA8C-4B15-E6D5-4E447AF22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619F8B-C28E-A455-F4C0-CE642CC2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5CE007-ECE9-734D-F5D9-626511FE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7409AD3-D239-0C14-C7E5-1AA64F3A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69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F6A5D8-E0F3-F2A8-76A3-586F2EB6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25FE843-EC7F-ED8B-6153-9D344E942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FDCB41-EF08-5272-1EAD-E92DAA859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D26E357-F91D-FF89-F2AD-739E60F9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3748BB6-FA6D-6C07-178B-83B10CDC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06E21E-CE6E-0C44-5294-9E835861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84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D83FFE-F320-587F-4503-731E0661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676D2A-DC96-9468-1553-5401A612F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D4068B1-78DD-9099-E3BE-4C30C1E34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82E2-6F2E-4065-A4B1-72AFB805011D}" type="datetimeFigureOut">
              <a:rPr lang="tr-TR" smtClean="0"/>
              <a:t>11.07.2023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22B2E2-BFF4-A73B-34E7-244C17623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B32B7C-067A-F04D-0389-E5EE80EAE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DAF3-894D-4B44-93E3-6685A0564B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3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4D4865-E0DB-663E-FE93-1C78308BE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283" y="1543704"/>
            <a:ext cx="9144000" cy="23876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tr-TR" sz="8000" b="1" i="0" dirty="0">
                <a:solidFill>
                  <a:srgbClr val="292929"/>
                </a:solidFill>
                <a:effectLst/>
                <a:latin typeface="sohne"/>
              </a:rPr>
              <a:t>SQL’ DE JOİN İŞLEMLERİ</a:t>
            </a:r>
            <a:endParaRPr lang="tr-TR" sz="8000" dirty="0"/>
          </a:p>
        </p:txBody>
      </p:sp>
    </p:spTree>
    <p:extLst>
      <p:ext uri="{BB962C8B-B14F-4D97-AF65-F5344CB8AC3E}">
        <p14:creationId xmlns:p14="http://schemas.microsoft.com/office/powerpoint/2010/main" val="288033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C79A3EB-1645-AE0C-285D-3DDB002B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" y="8962"/>
            <a:ext cx="10632141" cy="68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B186DDE-FA00-0653-45EA-D087F07B1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9" y="457200"/>
            <a:ext cx="12069671" cy="55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3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91317F4-82AA-4847-036A-CAADE15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8614"/>
            <a:ext cx="12154275" cy="64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5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AD976A5-2777-F154-06CA-84E5EC351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7" y="690282"/>
            <a:ext cx="11949266" cy="49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366204-FBA2-B24E-149A-5D67E1860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7" y="475129"/>
            <a:ext cx="11275526" cy="59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1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Geniş ekran</PresentationFormat>
  <Paragraphs>1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sohne</vt:lpstr>
      <vt:lpstr>Office Teması</vt:lpstr>
      <vt:lpstr>SQL’ DE JOİN İŞLEMLERİ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SQL’ DE JOİN İŞLEMLERİ</dc:title>
  <dc:creator>Yasemin EYŞİ</dc:creator>
  <cp:lastModifiedBy>Yasemin EYŞİ</cp:lastModifiedBy>
  <cp:revision>1</cp:revision>
  <dcterms:created xsi:type="dcterms:W3CDTF">2023-07-11T00:06:03Z</dcterms:created>
  <dcterms:modified xsi:type="dcterms:W3CDTF">2023-07-11T00:06:15Z</dcterms:modified>
</cp:coreProperties>
</file>