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55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4660"/>
  </p:normalViewPr>
  <p:slideViewPr>
    <p:cSldViewPr>
      <p:cViewPr varScale="1">
        <p:scale>
          <a:sx n="68" d="100"/>
          <a:sy n="68" d="100"/>
        </p:scale>
        <p:origin x="1422" y="72"/>
      </p:cViewPr>
      <p:guideLst>
        <p:guide orient="horz" pos="4020"/>
        <p:guide pos="55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3D4C-1E90-466A-878E-43727283156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F02F01-7C30-4D3C-9A3F-744038133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3D4C-1E90-466A-878E-43727283156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2F01-7C30-4D3C-9A3F-744038133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3D4C-1E90-466A-878E-43727283156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2F01-7C30-4D3C-9A3F-744038133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3D4C-1E90-466A-878E-43727283156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2F01-7C30-4D3C-9A3F-744038133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3D4C-1E90-466A-878E-43727283156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F02F01-7C30-4D3C-9A3F-744038133F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3D4C-1E90-466A-878E-43727283156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2F01-7C30-4D3C-9A3F-744038133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3D4C-1E90-466A-878E-43727283156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2F01-7C30-4D3C-9A3F-744038133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3D4C-1E90-466A-878E-43727283156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2F01-7C30-4D3C-9A3F-744038133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3D4C-1E90-466A-878E-43727283156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2F01-7C30-4D3C-9A3F-744038133F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3D4C-1E90-466A-878E-43727283156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2F01-7C30-4D3C-9A3F-744038133F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3D4C-1E90-466A-878E-43727283156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F02F01-7C30-4D3C-9A3F-744038133F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2363D4C-1E90-466A-878E-43727283156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CF02F01-7C30-4D3C-9A3F-744038133FE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mes-gosling-father-of-java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28600"/>
            <a:ext cx="8568952" cy="4571999"/>
          </a:xfrm>
        </p:spPr>
        <p:txBody>
          <a:bodyPr/>
          <a:lstStyle/>
          <a:p>
            <a:r>
              <a:rPr lang="en-US" sz="4800" dirty="0"/>
              <a:t>PEMROGRAMAN LANJUTAN (PBO.2)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904" y="5393292"/>
            <a:ext cx="8446567" cy="48398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ALI ROHMAN, M.KOM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31905" y="1419650"/>
            <a:ext cx="1378496" cy="1260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java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835" y="116632"/>
            <a:ext cx="1798637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0C75B04-6229-1A59-5D9C-3CDE0516172A}"/>
              </a:ext>
            </a:extLst>
          </p:cNvPr>
          <p:cNvSpPr txBox="1">
            <a:spLocks/>
          </p:cNvSpPr>
          <p:nvPr/>
        </p:nvSpPr>
        <p:spPr>
          <a:xfrm>
            <a:off x="297062" y="3206828"/>
            <a:ext cx="5328592" cy="444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STRUKTUR DAN KONSEP DASAR</a:t>
            </a:r>
          </a:p>
        </p:txBody>
      </p:sp>
    </p:spTree>
    <p:extLst>
      <p:ext uri="{BB962C8B-B14F-4D97-AF65-F5344CB8AC3E}">
        <p14:creationId xmlns:p14="http://schemas.microsoft.com/office/powerpoint/2010/main" val="80627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560" y="1196752"/>
            <a:ext cx="7620000" cy="367240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bagian</a:t>
            </a:r>
            <a:r>
              <a:rPr lang="en-US" b="0" dirty="0"/>
              <a:t> </a:t>
            </a:r>
            <a:r>
              <a:rPr lang="en-US" dirty="0"/>
              <a:t>System variable </a:t>
            </a:r>
            <a:r>
              <a:rPr lang="en-US" b="0" dirty="0" err="1"/>
              <a:t>pilih</a:t>
            </a:r>
            <a:r>
              <a:rPr lang="en-US" b="0" dirty="0"/>
              <a:t> </a:t>
            </a:r>
            <a:r>
              <a:rPr lang="en-US" b="0" dirty="0" err="1"/>
              <a:t>tombol</a:t>
            </a:r>
            <a:r>
              <a:rPr lang="en-US" b="0" dirty="0"/>
              <a:t> </a:t>
            </a:r>
            <a:r>
              <a:rPr lang="en-US" dirty="0"/>
              <a:t>New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err="1"/>
              <a:t>Kolom</a:t>
            </a:r>
            <a:r>
              <a:rPr lang="en-US" b="0" dirty="0"/>
              <a:t> Variable </a:t>
            </a:r>
            <a:r>
              <a:rPr lang="en-US" b="0" dirty="0" err="1"/>
              <a:t>isikan</a:t>
            </a:r>
            <a:r>
              <a:rPr lang="en-US" b="0" dirty="0"/>
              <a:t>: </a:t>
            </a:r>
            <a:r>
              <a:rPr lang="en-US" dirty="0"/>
              <a:t>JAVA_HOME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err="1"/>
              <a:t>Kolom</a:t>
            </a:r>
            <a:r>
              <a:rPr lang="en-US" b="0" dirty="0"/>
              <a:t> Value </a:t>
            </a:r>
            <a:r>
              <a:rPr lang="en-US" b="0" dirty="0" err="1"/>
              <a:t>isikan</a:t>
            </a:r>
            <a:r>
              <a:rPr lang="en-US" b="0" dirty="0"/>
              <a:t>: </a:t>
            </a:r>
            <a:r>
              <a:rPr lang="en-US" b="0" dirty="0" err="1"/>
              <a:t>lokasi</a:t>
            </a:r>
            <a:r>
              <a:rPr lang="en-US" b="0" dirty="0"/>
              <a:t> file </a:t>
            </a:r>
            <a:r>
              <a:rPr lang="en-US" b="0" dirty="0" err="1"/>
              <a:t>jdk</a:t>
            </a:r>
            <a:r>
              <a:rPr lang="en-US" b="0" dirty="0"/>
              <a:t> yang </a:t>
            </a:r>
            <a:r>
              <a:rPr lang="en-US" b="0" dirty="0" err="1"/>
              <a:t>diextract</a:t>
            </a:r>
            <a:r>
              <a:rPr lang="en-US" b="0" dirty="0"/>
              <a:t>,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 err="1"/>
              <a:t>Contoh</a:t>
            </a:r>
            <a:r>
              <a:rPr lang="en-US" dirty="0"/>
              <a:t>: C:\Program Files\Java\jdk-14</a:t>
            </a:r>
            <a:endParaRPr lang="en-US" b="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03232" cy="972026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Install java: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476672"/>
            <a:ext cx="76200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SETTING SYSTEM ENVIRONMENT VARIABLE PATH</a:t>
            </a:r>
          </a:p>
        </p:txBody>
      </p:sp>
    </p:spTree>
    <p:extLst>
      <p:ext uri="{BB962C8B-B14F-4D97-AF65-F5344CB8AC3E}">
        <p14:creationId xmlns:p14="http://schemas.microsoft.com/office/powerpoint/2010/main" val="256645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5013177"/>
            <a:ext cx="8638598" cy="1512167"/>
          </a:xfrm>
        </p:spPr>
        <p:txBody>
          <a:bodyPr>
            <a:normAutofit/>
          </a:bodyPr>
          <a:lstStyle/>
          <a:p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langkah</a:t>
            </a:r>
            <a:r>
              <a:rPr lang="en-US" b="0" dirty="0"/>
              <a:t> </a:t>
            </a:r>
            <a:r>
              <a:rPr lang="en-US" b="0" dirty="0" err="1"/>
              <a:t>ke</a:t>
            </a:r>
            <a:r>
              <a:rPr lang="en-US" b="0" dirty="0"/>
              <a:t> 3 di </a:t>
            </a:r>
            <a:r>
              <a:rPr lang="en-US" b="0" dirty="0" err="1"/>
              <a:t>gambar</a:t>
            </a:r>
            <a:r>
              <a:rPr lang="en-US" b="0" dirty="0"/>
              <a:t> </a:t>
            </a:r>
            <a:r>
              <a:rPr lang="en-US" b="0" dirty="0" err="1"/>
              <a:t>isikan</a:t>
            </a:r>
            <a:r>
              <a:rPr lang="en-US" b="0" dirty="0"/>
              <a:t> path </a:t>
            </a:r>
            <a:r>
              <a:rPr lang="en-US" b="0" dirty="0" err="1"/>
              <a:t>baru</a:t>
            </a:r>
            <a:r>
              <a:rPr lang="en-US" b="0" dirty="0"/>
              <a:t> </a:t>
            </a:r>
            <a:r>
              <a:rPr lang="en-US" b="0" dirty="0" err="1"/>
              <a:t>berikut</a:t>
            </a:r>
            <a:r>
              <a:rPr lang="en-US" b="0" dirty="0"/>
              <a:t>: </a:t>
            </a:r>
            <a:r>
              <a:rPr lang="en-US" dirty="0"/>
              <a:t>%JAVA_HOME%\bin.</a:t>
            </a:r>
          </a:p>
          <a:p>
            <a:r>
              <a:rPr lang="en-US" b="0" dirty="0" err="1"/>
              <a:t>Fungsi</a:t>
            </a:r>
            <a:r>
              <a:rPr lang="en-US" b="0" dirty="0"/>
              <a:t>: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meregistrasikan</a:t>
            </a:r>
            <a:r>
              <a:rPr lang="en-US" b="0" dirty="0"/>
              <a:t> folder bin </a:t>
            </a:r>
            <a:r>
              <a:rPr lang="en-US" b="0" dirty="0" err="1"/>
              <a:t>ke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folder </a:t>
            </a:r>
            <a:r>
              <a:rPr lang="en-US" b="0" dirty="0" err="1"/>
              <a:t>jdk</a:t>
            </a:r>
            <a:r>
              <a:rPr lang="en-US" b="0" dirty="0"/>
              <a:t>, </a:t>
            </a:r>
            <a:r>
              <a:rPr lang="en-US" b="0" dirty="0" err="1"/>
              <a:t>supaya</a:t>
            </a:r>
            <a:r>
              <a:rPr lang="en-US" b="0" dirty="0"/>
              <a:t> </a:t>
            </a:r>
            <a:r>
              <a:rPr lang="en-US" b="0" dirty="0" err="1"/>
              <a:t>binery</a:t>
            </a:r>
            <a:r>
              <a:rPr lang="en-US" b="0" dirty="0"/>
              <a:t> file </a:t>
            </a:r>
            <a:r>
              <a:rPr lang="en-US" b="0" dirty="0" err="1"/>
              <a:t>dalam</a:t>
            </a:r>
            <a:r>
              <a:rPr lang="en-US" b="0" dirty="0"/>
              <a:t> folder bin </a:t>
            </a:r>
            <a:r>
              <a:rPr lang="en-US" b="0" dirty="0" err="1"/>
              <a:t>bisa</a:t>
            </a:r>
            <a:r>
              <a:rPr lang="en-US" b="0" dirty="0"/>
              <a:t> </a:t>
            </a:r>
            <a:r>
              <a:rPr lang="en-US" b="0" dirty="0" err="1"/>
              <a:t>diakses</a:t>
            </a:r>
            <a:r>
              <a:rPr lang="en-US" b="0" dirty="0"/>
              <a:t> </a:t>
            </a:r>
            <a:r>
              <a:rPr lang="en-US" b="0" dirty="0" err="1"/>
              <a:t>lewat</a:t>
            </a:r>
            <a:r>
              <a:rPr lang="en-US" b="0" dirty="0"/>
              <a:t> terminal.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03232" cy="972026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Install java: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476672"/>
            <a:ext cx="76200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SETTING SYSTEM ENVIRONMENT VARIABLE PATH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54" y="1052736"/>
            <a:ext cx="402602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672" y="1052737"/>
            <a:ext cx="424043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69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installasi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27565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 err="1"/>
              <a:t>Ketikkan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terminal </a:t>
            </a:r>
            <a:r>
              <a:rPr lang="en-US" b="0" dirty="0" err="1"/>
              <a:t>perintah</a:t>
            </a:r>
            <a:r>
              <a:rPr lang="en-US" b="0" dirty="0"/>
              <a:t> </a:t>
            </a:r>
            <a:r>
              <a:rPr lang="en-US" b="0" dirty="0" err="1"/>
              <a:t>berikut</a:t>
            </a:r>
            <a:r>
              <a:rPr lang="en-US" b="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b="1" dirty="0"/>
              <a:t>java -version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b="1" dirty="0" err="1"/>
              <a:t>javac</a:t>
            </a:r>
            <a:r>
              <a:rPr lang="en-US" b="1" dirty="0"/>
              <a:t> –version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java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installasi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1521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43192" cy="1371600"/>
          </a:xfrm>
        </p:spPr>
        <p:txBody>
          <a:bodyPr/>
          <a:lstStyle/>
          <a:p>
            <a:r>
              <a:rPr lang="en-US" dirty="0"/>
              <a:t>INSTALL IDE</a:t>
            </a:r>
            <a:br>
              <a:rPr lang="en-US" dirty="0"/>
            </a:br>
            <a:r>
              <a:rPr lang="en-US" sz="2800" dirty="0">
                <a:latin typeface="+mn-lt"/>
              </a:rPr>
              <a:t>INTELIJ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653136"/>
            <a:ext cx="7620000" cy="19770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err="1"/>
              <a:t>Sesuaikan</a:t>
            </a:r>
            <a:r>
              <a:rPr lang="en-US" b="0" dirty="0"/>
              <a:t> </a:t>
            </a:r>
            <a:r>
              <a:rPr lang="en-US" b="0" dirty="0" err="1"/>
              <a:t>jenis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Operasi</a:t>
            </a:r>
            <a:r>
              <a:rPr lang="en-US" b="0" dirty="0"/>
              <a:t> yang </a:t>
            </a:r>
            <a:r>
              <a:rPr lang="en-US" b="0" dirty="0" err="1"/>
              <a:t>digunakan</a:t>
            </a:r>
            <a:endParaRPr lang="en-US" b="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/>
              <a:t>Ada 2 </a:t>
            </a:r>
            <a:r>
              <a:rPr lang="en-US" b="0" dirty="0" err="1"/>
              <a:t>pilihan</a:t>
            </a:r>
            <a:r>
              <a:rPr lang="en-US" b="0" dirty="0"/>
              <a:t> </a:t>
            </a:r>
            <a:r>
              <a:rPr lang="en-US" b="0" dirty="0" err="1"/>
              <a:t>yaitu</a:t>
            </a:r>
            <a:r>
              <a:rPr lang="en-US" b="0" dirty="0"/>
              <a:t> Ultimate </a:t>
            </a:r>
            <a:r>
              <a:rPr lang="en-US" b="0" dirty="0" err="1"/>
              <a:t>dan</a:t>
            </a:r>
            <a:r>
              <a:rPr lang="en-US" b="0" dirty="0"/>
              <a:t> Community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versi</a:t>
            </a:r>
            <a:r>
              <a:rPr lang="en-US" b="0" dirty="0"/>
              <a:t> free </a:t>
            </a:r>
            <a:r>
              <a:rPr lang="en-US" b="0" dirty="0" err="1"/>
              <a:t>pilih</a:t>
            </a:r>
            <a:r>
              <a:rPr lang="en-US" b="0" dirty="0"/>
              <a:t> yang Community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0" dirty="0" err="1"/>
              <a:t>Sampai</a:t>
            </a:r>
            <a:r>
              <a:rPr lang="en-US" b="0" dirty="0"/>
              <a:t> </a:t>
            </a:r>
            <a:r>
              <a:rPr lang="en-US" b="0" dirty="0" err="1"/>
              <a:t>langkah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, </a:t>
            </a:r>
            <a:r>
              <a:rPr lang="en-US" b="0" dirty="0" err="1"/>
              <a:t>diharapkan</a:t>
            </a:r>
            <a:r>
              <a:rPr lang="en-US" b="0" dirty="0"/>
              <a:t> </a:t>
            </a:r>
            <a:r>
              <a:rPr lang="en-US" b="0" dirty="0" err="1"/>
              <a:t>installasi</a:t>
            </a:r>
            <a:r>
              <a:rPr lang="en-US" b="0" dirty="0"/>
              <a:t> IDE </a:t>
            </a:r>
            <a:r>
              <a:rPr lang="en-US" b="0" dirty="0" err="1"/>
              <a:t>sudah</a:t>
            </a:r>
            <a:r>
              <a:rPr lang="en-US" b="0" dirty="0"/>
              <a:t> </a:t>
            </a:r>
            <a:r>
              <a:rPr lang="en-US" b="0" dirty="0" err="1"/>
              <a:t>berhasil</a:t>
            </a:r>
            <a:endParaRPr lang="en-US" b="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65246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7544" y="1637872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Download </a:t>
            </a:r>
            <a:r>
              <a:rPr lang="en-US" dirty="0" err="1"/>
              <a:t>disini</a:t>
            </a:r>
            <a:r>
              <a:rPr lang="en-US" dirty="0"/>
              <a:t>: </a:t>
            </a:r>
            <a:r>
              <a:rPr lang="en-US" u="sng" dirty="0"/>
              <a:t>https://www.jetbrains.com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0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Tipe</a:t>
            </a:r>
            <a:r>
              <a:rPr lang="en-US" dirty="0">
                <a:solidFill>
                  <a:srgbClr val="0070C0"/>
                </a:solidFill>
              </a:rPr>
              <a:t> data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4554978" cy="43204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Integer Number (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5576" y="3971950"/>
            <a:ext cx="5544616" cy="393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0" y="1412776"/>
            <a:ext cx="74009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58" y="4452155"/>
            <a:ext cx="4104456" cy="178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65402"/>
            <a:ext cx="3250471" cy="730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273169" y="4020107"/>
            <a:ext cx="2467183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Underscore</a:t>
            </a:r>
          </a:p>
        </p:txBody>
      </p:sp>
    </p:spTree>
    <p:extLst>
      <p:ext uri="{BB962C8B-B14F-4D97-AF65-F5344CB8AC3E}">
        <p14:creationId xmlns:p14="http://schemas.microsoft.com/office/powerpoint/2010/main" val="403120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Tipe</a:t>
            </a:r>
            <a:r>
              <a:rPr lang="en-US" dirty="0">
                <a:solidFill>
                  <a:srgbClr val="0070C0"/>
                </a:solidFill>
              </a:rPr>
              <a:t> data number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980728"/>
            <a:ext cx="76200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Floating Point Number (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pecahan</a:t>
            </a:r>
            <a:r>
              <a:rPr lang="en-US" dirty="0"/>
              <a:t>/</a:t>
            </a:r>
            <a:r>
              <a:rPr lang="en-US" dirty="0" err="1"/>
              <a:t>desimal</a:t>
            </a:r>
            <a:r>
              <a:rPr lang="en-US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81" y="1414463"/>
            <a:ext cx="7391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55576" y="3107854"/>
            <a:ext cx="5544616" cy="393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0" y="3786542"/>
            <a:ext cx="3823204" cy="86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4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Tipe</a:t>
            </a:r>
            <a:r>
              <a:rPr lang="en-US" dirty="0">
                <a:solidFill>
                  <a:srgbClr val="0070C0"/>
                </a:solidFill>
              </a:rPr>
              <a:t> data number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980728"/>
            <a:ext cx="76200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Kode</a:t>
            </a:r>
            <a:r>
              <a:rPr lang="en-US" dirty="0"/>
              <a:t> : Literals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1583" y="1412776"/>
            <a:ext cx="5544616" cy="393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37760"/>
            <a:ext cx="4392488" cy="110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85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35" y="1534870"/>
            <a:ext cx="7620000" cy="124605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Widening Casting (</a:t>
            </a:r>
            <a:r>
              <a:rPr lang="en-US" dirty="0" err="1"/>
              <a:t>Otomatis</a:t>
            </a:r>
            <a:r>
              <a:rPr lang="en-US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/>
              <a:t>Byte </a:t>
            </a:r>
            <a:r>
              <a:rPr lang="en-US" dirty="0">
                <a:sym typeface="Wingdings" panose="05000000000000000000" pitchFamily="2" charset="2"/>
              </a:rPr>
              <a:t> short  </a:t>
            </a:r>
            <a:r>
              <a:rPr lang="en-US" dirty="0" err="1"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  long  float  double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Narrowing Casting (Manual)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dirty="0"/>
              <a:t>Double </a:t>
            </a:r>
            <a:r>
              <a:rPr lang="en-US" dirty="0">
                <a:sym typeface="Wingdings" panose="05000000000000000000" pitchFamily="2" charset="2"/>
              </a:rPr>
              <a:t> float long  </a:t>
            </a:r>
            <a:r>
              <a:rPr lang="en-US" dirty="0" err="1">
                <a:sym typeface="Wingdings" panose="05000000000000000000" pitchFamily="2" charset="2"/>
              </a:rPr>
              <a:t>int</a:t>
            </a:r>
            <a:r>
              <a:rPr lang="en-US" dirty="0">
                <a:sym typeface="Wingdings" panose="05000000000000000000" pitchFamily="2" charset="2"/>
              </a:rPr>
              <a:t>   short  byte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Tipe</a:t>
            </a:r>
            <a:r>
              <a:rPr lang="en-US" dirty="0">
                <a:solidFill>
                  <a:srgbClr val="0070C0"/>
                </a:solidFill>
              </a:rPr>
              <a:t> data number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980728"/>
            <a:ext cx="76200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Number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1583" y="3140968"/>
            <a:ext cx="5544616" cy="393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149080"/>
            <a:ext cx="3312368" cy="207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632" y="4149080"/>
            <a:ext cx="3603142" cy="119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03528" y="3717032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Widening Casting (</a:t>
            </a:r>
            <a:r>
              <a:rPr lang="en-US" dirty="0" err="1"/>
              <a:t>Otomatis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4928" y="3717032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Narrowing Casting (Manual)</a:t>
            </a:r>
          </a:p>
        </p:txBody>
      </p:sp>
    </p:spTree>
    <p:extLst>
      <p:ext uri="{BB962C8B-B14F-4D97-AF65-F5344CB8AC3E}">
        <p14:creationId xmlns:p14="http://schemas.microsoft.com/office/powerpoint/2010/main" val="406708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049" y="5805264"/>
            <a:ext cx="7620000" cy="720080"/>
          </a:xfrm>
        </p:spPr>
        <p:txBody>
          <a:bodyPr>
            <a:normAutofit/>
          </a:bodyPr>
          <a:lstStyle/>
          <a:p>
            <a:r>
              <a:rPr lang="en-US" b="0" dirty="0" err="1"/>
              <a:t>Bedakan</a:t>
            </a:r>
            <a:r>
              <a:rPr lang="en-US" b="0" dirty="0"/>
              <a:t> </a:t>
            </a:r>
            <a:r>
              <a:rPr lang="en-US" b="0" dirty="0" err="1"/>
              <a:t>hasil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kedua</a:t>
            </a:r>
            <a:r>
              <a:rPr lang="en-US" b="0" dirty="0"/>
              <a:t> </a:t>
            </a:r>
            <a:r>
              <a:rPr lang="en-US" b="0" dirty="0" err="1"/>
              <a:t>kode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, </a:t>
            </a:r>
            <a:r>
              <a:rPr lang="en-US" b="0" dirty="0" err="1"/>
              <a:t>antara</a:t>
            </a:r>
            <a:r>
              <a:rPr lang="en-US" b="0" dirty="0"/>
              <a:t> </a:t>
            </a:r>
            <a:r>
              <a:rPr lang="en-US" b="0" dirty="0" err="1"/>
              <a:t>perintah</a:t>
            </a:r>
            <a:r>
              <a:rPr lang="en-US" b="0" dirty="0"/>
              <a:t> </a:t>
            </a:r>
            <a:r>
              <a:rPr lang="en-US" dirty="0"/>
              <a:t>print</a:t>
            </a:r>
            <a:r>
              <a:rPr lang="en-US" b="0" dirty="0"/>
              <a:t> </a:t>
            </a:r>
            <a:r>
              <a:rPr lang="en-US" b="0" dirty="0" err="1"/>
              <a:t>saja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dirty="0" err="1"/>
              <a:t>println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Tipe</a:t>
            </a:r>
            <a:r>
              <a:rPr lang="en-US" dirty="0">
                <a:solidFill>
                  <a:srgbClr val="0070C0"/>
                </a:solidFill>
              </a:rPr>
              <a:t> data CHARACTER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980728"/>
            <a:ext cx="828092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/>
              <a:t>Data Character (</a:t>
            </a:r>
            <a:r>
              <a:rPr lang="en-US" b="0" dirty="0" err="1"/>
              <a:t>huruf</a:t>
            </a:r>
            <a:r>
              <a:rPr lang="en-US" b="0" dirty="0"/>
              <a:t>) di java </a:t>
            </a:r>
            <a:r>
              <a:rPr lang="en-US" b="0" dirty="0" err="1"/>
              <a:t>direpresentasikan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</a:t>
            </a:r>
            <a:r>
              <a:rPr lang="en-US" b="0" dirty="0" err="1"/>
              <a:t>tipe</a:t>
            </a:r>
            <a:r>
              <a:rPr lang="en-US" b="0" dirty="0"/>
              <a:t> char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membuat</a:t>
            </a:r>
            <a:r>
              <a:rPr lang="en-US" b="0" dirty="0"/>
              <a:t>  data char </a:t>
            </a:r>
            <a:r>
              <a:rPr lang="en-US" b="0" dirty="0" err="1"/>
              <a:t>pada</a:t>
            </a:r>
            <a:r>
              <a:rPr lang="en-US" b="0" dirty="0"/>
              <a:t> java,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bisa</a:t>
            </a:r>
            <a:r>
              <a:rPr lang="en-US" b="0" dirty="0"/>
              <a:t> </a:t>
            </a:r>
            <a:r>
              <a:rPr lang="en-US" b="0" dirty="0" err="1"/>
              <a:t>menggunakan</a:t>
            </a:r>
            <a:r>
              <a:rPr lang="en-US" b="0" dirty="0"/>
              <a:t> </a:t>
            </a:r>
            <a:r>
              <a:rPr lang="en-US" b="0" dirty="0" err="1"/>
              <a:t>tanda</a:t>
            </a:r>
            <a:r>
              <a:rPr lang="en-US" b="0" dirty="0"/>
              <a:t>’ (</a:t>
            </a:r>
            <a:r>
              <a:rPr lang="en-US" b="0" dirty="0" err="1"/>
              <a:t>petik</a:t>
            </a:r>
            <a:r>
              <a:rPr lang="en-US" b="0" dirty="0"/>
              <a:t> </a:t>
            </a:r>
            <a:r>
              <a:rPr lang="en-US" b="0" dirty="0" err="1"/>
              <a:t>satu</a:t>
            </a:r>
            <a:r>
              <a:rPr lang="en-US" b="0" dirty="0"/>
              <a:t>) </a:t>
            </a:r>
            <a:r>
              <a:rPr lang="en-US" b="0" dirty="0" err="1"/>
              <a:t>diawal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diakhir</a:t>
            </a:r>
            <a:r>
              <a:rPr lang="en-US" b="0" dirty="0"/>
              <a:t>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1583" y="2322948"/>
            <a:ext cx="5544616" cy="393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28677"/>
            <a:ext cx="2880320" cy="268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398" y="2716102"/>
            <a:ext cx="2850081" cy="2697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706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05264"/>
            <a:ext cx="7620000" cy="320899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756002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Tipe</a:t>
            </a:r>
            <a:r>
              <a:rPr lang="en-US" dirty="0">
                <a:solidFill>
                  <a:srgbClr val="0070C0"/>
                </a:solidFill>
              </a:rPr>
              <a:t> data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980728"/>
            <a:ext cx="76200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 err="1"/>
              <a:t>Tipe</a:t>
            </a:r>
            <a:r>
              <a:rPr lang="en-US" b="0" dirty="0"/>
              <a:t> data </a:t>
            </a:r>
            <a:r>
              <a:rPr lang="en-US" b="0" dirty="0" err="1"/>
              <a:t>boolean</a:t>
            </a:r>
            <a:r>
              <a:rPr lang="en-US" b="0" dirty="0"/>
              <a:t> </a:t>
            </a:r>
            <a:r>
              <a:rPr lang="en-US" b="0" dirty="0" err="1"/>
              <a:t>memiliki</a:t>
            </a:r>
            <a:r>
              <a:rPr lang="en-US" b="0" dirty="0"/>
              <a:t> 2 </a:t>
            </a:r>
            <a:r>
              <a:rPr lang="en-US" b="0" dirty="0" err="1"/>
              <a:t>nilai</a:t>
            </a:r>
            <a:r>
              <a:rPr lang="en-US" b="0" dirty="0"/>
              <a:t> </a:t>
            </a:r>
            <a:r>
              <a:rPr lang="en-US" b="0" dirty="0" err="1"/>
              <a:t>yaitu</a:t>
            </a:r>
            <a:r>
              <a:rPr lang="en-US" b="0" dirty="0"/>
              <a:t> </a:t>
            </a:r>
            <a:r>
              <a:rPr lang="en-US" dirty="0" err="1"/>
              <a:t>benar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dirty="0" err="1"/>
              <a:t>salah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 err="1"/>
              <a:t>Nilai</a:t>
            </a:r>
            <a:r>
              <a:rPr lang="en-US" b="0" dirty="0"/>
              <a:t> </a:t>
            </a:r>
            <a:r>
              <a:rPr lang="en-US" b="0" dirty="0" err="1"/>
              <a:t>benar</a:t>
            </a:r>
            <a:r>
              <a:rPr lang="en-US" b="0" dirty="0"/>
              <a:t> </a:t>
            </a:r>
            <a:r>
              <a:rPr lang="en-US" b="0" dirty="0" err="1"/>
              <a:t>direpresentasikan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dirty="0"/>
              <a:t>True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 err="1"/>
              <a:t>Nilai</a:t>
            </a:r>
            <a:r>
              <a:rPr lang="en-US" b="0" dirty="0"/>
              <a:t> </a:t>
            </a:r>
            <a:r>
              <a:rPr lang="en-US" b="0" dirty="0" err="1"/>
              <a:t>salah</a:t>
            </a:r>
            <a:r>
              <a:rPr lang="en-US" b="0" dirty="0"/>
              <a:t> </a:t>
            </a:r>
            <a:r>
              <a:rPr lang="en-US" b="0" dirty="0" err="1"/>
              <a:t>direpresentasikan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dirty="0"/>
              <a:t>False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 err="1"/>
              <a:t>Nilai</a:t>
            </a:r>
            <a:r>
              <a:rPr lang="en-US" b="0" dirty="0"/>
              <a:t> default value </a:t>
            </a:r>
            <a:r>
              <a:rPr lang="en-US" b="0" dirty="0" err="1"/>
              <a:t>boolean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dirty="0"/>
              <a:t>false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9242" y="2893894"/>
            <a:ext cx="5544616" cy="393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76427"/>
            <a:ext cx="3897754" cy="204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09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/>
          <a:lstStyle/>
          <a:p>
            <a:r>
              <a:rPr lang="en-US" dirty="0"/>
              <a:t>APA ITU JAVA…?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028328"/>
          </a:xfrm>
        </p:spPr>
        <p:txBody>
          <a:bodyPr/>
          <a:lstStyle/>
          <a:p>
            <a:r>
              <a:rPr lang="en-US" b="0" dirty="0" err="1"/>
              <a:t>Menurut</a:t>
            </a:r>
            <a:r>
              <a:rPr lang="en-US" b="0" dirty="0"/>
              <a:t> (</a:t>
            </a:r>
            <a:r>
              <a:rPr lang="en-US" dirty="0" err="1"/>
              <a:t>DeCoster</a:t>
            </a:r>
            <a:r>
              <a:rPr lang="en-US" dirty="0"/>
              <a:t>, 2012</a:t>
            </a:r>
            <a:r>
              <a:rPr lang="en-US" b="0" dirty="0"/>
              <a:t>), “</a:t>
            </a:r>
            <a:r>
              <a:rPr lang="en-US" dirty="0"/>
              <a:t>Java</a:t>
            </a:r>
            <a:r>
              <a:rPr lang="en-US" b="0" dirty="0"/>
              <a:t> 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teknologi</a:t>
            </a:r>
            <a:r>
              <a:rPr lang="en-US" b="0" dirty="0"/>
              <a:t> yang </a:t>
            </a:r>
            <a:r>
              <a:rPr lang="en-US" b="0" dirty="0" err="1"/>
              <a:t>diperkenalkan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Sun Microsystems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pertengahan</a:t>
            </a:r>
            <a:r>
              <a:rPr lang="en-US" b="0" dirty="0"/>
              <a:t> </a:t>
            </a:r>
            <a:r>
              <a:rPr lang="en-US" b="0" dirty="0" err="1"/>
              <a:t>tahun</a:t>
            </a:r>
            <a:r>
              <a:rPr lang="en-US" b="0" dirty="0"/>
              <a:t> 1990. 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2865710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Menurut</a:t>
            </a:r>
            <a:r>
              <a:rPr lang="en-US" b="1" dirty="0"/>
              <a:t> </a:t>
            </a:r>
            <a:r>
              <a:rPr lang="en-US" b="1" dirty="0" err="1"/>
              <a:t>definisi</a:t>
            </a:r>
            <a:r>
              <a:rPr lang="en-US" b="1" dirty="0"/>
              <a:t> Sun</a:t>
            </a:r>
            <a:r>
              <a:rPr lang="en-US" b="0" dirty="0"/>
              <a:t>, </a:t>
            </a:r>
            <a:r>
              <a:rPr lang="en-US" b="1" dirty="0"/>
              <a:t>Java</a:t>
            </a:r>
            <a:r>
              <a:rPr lang="en-US" b="0" dirty="0"/>
              <a:t> 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nama</a:t>
            </a:r>
            <a:r>
              <a:rPr lang="en-US" b="0" dirty="0"/>
              <a:t> </a:t>
            </a:r>
            <a:r>
              <a:rPr lang="en-US" b="0" dirty="0" err="1"/>
              <a:t>sekumpulan</a:t>
            </a:r>
            <a:r>
              <a:rPr lang="en-US" b="0" dirty="0"/>
              <a:t> </a:t>
            </a:r>
            <a:r>
              <a:rPr lang="en-US" b="0" dirty="0" err="1"/>
              <a:t>teknologi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membuat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menjalankan</a:t>
            </a:r>
            <a:r>
              <a:rPr lang="en-US" b="0" dirty="0"/>
              <a:t> </a:t>
            </a:r>
            <a:r>
              <a:rPr lang="en-US" b="0" dirty="0" err="1"/>
              <a:t>perangkat</a:t>
            </a:r>
            <a:r>
              <a:rPr lang="en-US" b="0" dirty="0"/>
              <a:t> </a:t>
            </a:r>
            <a:r>
              <a:rPr lang="en-US" b="0" dirty="0" err="1"/>
              <a:t>lunak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computer standalone </a:t>
            </a:r>
            <a:r>
              <a:rPr lang="en-US" b="0" dirty="0" err="1"/>
              <a:t>ataupun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lingkungan</a:t>
            </a:r>
            <a:r>
              <a:rPr lang="en-US" b="0" dirty="0"/>
              <a:t> </a:t>
            </a:r>
            <a:r>
              <a:rPr lang="en-US" b="0" dirty="0" err="1"/>
              <a:t>jaringan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0375" y="3933056"/>
            <a:ext cx="81151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 java, </a:t>
            </a:r>
            <a:r>
              <a:rPr lang="en-US" dirty="0" err="1"/>
              <a:t>atau</a:t>
            </a:r>
            <a:r>
              <a:rPr lang="en-US" dirty="0"/>
              <a:t> java programming,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1995 </a:t>
            </a:r>
            <a:r>
              <a:rPr lang="en-US" dirty="0" err="1"/>
              <a:t>oleh</a:t>
            </a:r>
            <a:r>
              <a:rPr lang="en-US" dirty="0"/>
              <a:t> Sun Microsystems. Bahasa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multiplatform.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 program </a:t>
            </a:r>
            <a:r>
              <a:rPr lang="en-US" dirty="0" err="1"/>
              <a:t>bahasa</a:t>
            </a:r>
            <a:r>
              <a:rPr lang="en-US" dirty="0"/>
              <a:t> Java yang </a:t>
            </a:r>
            <a:r>
              <a:rPr lang="en-US" dirty="0" err="1"/>
              <a:t>dituliskan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di platform yang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.</a:t>
            </a:r>
          </a:p>
        </p:txBody>
      </p:sp>
      <p:sp>
        <p:nvSpPr>
          <p:cNvPr id="6" name="AutoShape 2" descr="TUGAS BERPIKIR – Jakarta Islamic Cent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Memaknai Rejeki – Catatan-Catatan Mak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60338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016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756002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Tipe</a:t>
            </a:r>
            <a:r>
              <a:rPr lang="en-US" dirty="0">
                <a:solidFill>
                  <a:srgbClr val="0070C0"/>
                </a:solidFill>
              </a:rPr>
              <a:t> data String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5536" y="980728"/>
            <a:ext cx="76200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 err="1"/>
              <a:t>Tipe</a:t>
            </a:r>
            <a:r>
              <a:rPr lang="en-US" b="0" dirty="0"/>
              <a:t> data String </a:t>
            </a:r>
            <a:r>
              <a:rPr lang="en-US" b="0" dirty="0" err="1"/>
              <a:t>berisikan</a:t>
            </a:r>
            <a:r>
              <a:rPr lang="en-US" b="0" dirty="0"/>
              <a:t> </a:t>
            </a:r>
            <a:r>
              <a:rPr lang="en-US" b="0" dirty="0" err="1"/>
              <a:t>kumpulan</a:t>
            </a:r>
            <a:r>
              <a:rPr lang="en-US" b="0" dirty="0"/>
              <a:t> character </a:t>
            </a:r>
            <a:r>
              <a:rPr lang="en-US" b="0" dirty="0" err="1"/>
              <a:t>atau</a:t>
            </a:r>
            <a:r>
              <a:rPr lang="en-US" b="0" dirty="0"/>
              <a:t> text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membuat</a:t>
            </a:r>
            <a:r>
              <a:rPr lang="en-US" b="0" dirty="0"/>
              <a:t> String </a:t>
            </a:r>
            <a:r>
              <a:rPr lang="en-US" b="0" dirty="0" err="1"/>
              <a:t>dijava</a:t>
            </a:r>
            <a:r>
              <a:rPr lang="en-US" b="0" dirty="0"/>
              <a:t> </a:t>
            </a:r>
            <a:r>
              <a:rPr lang="en-US" b="0" dirty="0" err="1"/>
              <a:t>harus</a:t>
            </a:r>
            <a:r>
              <a:rPr lang="en-US" b="0" dirty="0"/>
              <a:t> </a:t>
            </a:r>
            <a:r>
              <a:rPr lang="en-US" b="0" dirty="0" err="1"/>
              <a:t>menggunakan</a:t>
            </a:r>
            <a:r>
              <a:rPr lang="en-US" b="0" dirty="0"/>
              <a:t> </a:t>
            </a:r>
            <a:r>
              <a:rPr lang="en-US" b="0" dirty="0" err="1"/>
              <a:t>petik</a:t>
            </a:r>
            <a:r>
              <a:rPr lang="en-US" b="0" dirty="0"/>
              <a:t> </a:t>
            </a:r>
            <a:r>
              <a:rPr lang="en-US" b="0" dirty="0" err="1"/>
              <a:t>dua</a:t>
            </a:r>
            <a:r>
              <a:rPr lang="en-US" b="0" dirty="0"/>
              <a:t> (“) </a:t>
            </a:r>
            <a:r>
              <a:rPr lang="en-US" b="0" dirty="0" err="1"/>
              <a:t>sebelum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setelah</a:t>
            </a:r>
            <a:r>
              <a:rPr lang="en-US" b="0" dirty="0"/>
              <a:t> text.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 err="1"/>
              <a:t>Nilai</a:t>
            </a:r>
            <a:r>
              <a:rPr lang="en-US" b="0" dirty="0"/>
              <a:t> default String </a:t>
            </a:r>
            <a:r>
              <a:rPr lang="en-US" b="0" dirty="0" err="1"/>
              <a:t>adalah</a:t>
            </a:r>
            <a:r>
              <a:rPr lang="en-US" b="0" dirty="0"/>
              <a:t> null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9242" y="2893894"/>
            <a:ext cx="5544616" cy="393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28" y="3356992"/>
            <a:ext cx="430233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838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756002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Tipe</a:t>
            </a:r>
            <a:r>
              <a:rPr lang="en-US" dirty="0">
                <a:solidFill>
                  <a:srgbClr val="0070C0"/>
                </a:solidFill>
              </a:rPr>
              <a:t> data String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392" y="1268760"/>
            <a:ext cx="7620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2159" y="1739702"/>
            <a:ext cx="5544616" cy="393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0500" y="836712"/>
            <a:ext cx="567567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Kode</a:t>
            </a:r>
            <a:r>
              <a:rPr lang="en-US" dirty="0"/>
              <a:t> : </a:t>
            </a:r>
            <a:r>
              <a:rPr lang="en-US" dirty="0" err="1"/>
              <a:t>Menggabungkan</a:t>
            </a:r>
            <a:r>
              <a:rPr lang="en-US" dirty="0"/>
              <a:t> String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59" y="2132857"/>
            <a:ext cx="6438113" cy="2655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84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75600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vari</a:t>
            </a:r>
            <a:r>
              <a:rPr lang="en-US" dirty="0">
                <a:solidFill>
                  <a:srgbClr val="FF0000"/>
                </a:solidFill>
              </a:rPr>
              <a:t>able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37308" y="2890539"/>
            <a:ext cx="5544616" cy="393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499" y="841049"/>
            <a:ext cx="8123949" cy="2011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/>
              <a:t>Variable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menyimpan</a:t>
            </a:r>
            <a:r>
              <a:rPr lang="en-US" b="0" dirty="0"/>
              <a:t>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membuat</a:t>
            </a:r>
            <a:r>
              <a:rPr lang="en-US" b="0" dirty="0"/>
              <a:t> variable di java, </a:t>
            </a:r>
            <a:r>
              <a:rPr lang="en-US" b="0" dirty="0" err="1"/>
              <a:t>gunakan</a:t>
            </a:r>
            <a:r>
              <a:rPr lang="en-US" b="0" dirty="0"/>
              <a:t> </a:t>
            </a:r>
            <a:r>
              <a:rPr lang="en-US" b="0" dirty="0" err="1"/>
              <a:t>nama</a:t>
            </a:r>
            <a:r>
              <a:rPr lang="en-US" b="0" dirty="0"/>
              <a:t> </a:t>
            </a:r>
            <a:r>
              <a:rPr lang="en-US" b="0" dirty="0" err="1"/>
              <a:t>tipe</a:t>
            </a:r>
            <a:r>
              <a:rPr lang="en-US" b="0" dirty="0"/>
              <a:t> data </a:t>
            </a:r>
            <a:r>
              <a:rPr lang="en-US" b="0" dirty="0" err="1"/>
              <a:t>lalu</a:t>
            </a:r>
            <a:r>
              <a:rPr lang="en-US" b="0" dirty="0"/>
              <a:t> </a:t>
            </a:r>
            <a:r>
              <a:rPr lang="en-US" b="0" dirty="0" err="1"/>
              <a:t>ikuti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nama</a:t>
            </a:r>
            <a:r>
              <a:rPr lang="en-US" b="0" dirty="0"/>
              <a:t> variable </a:t>
            </a:r>
            <a:r>
              <a:rPr lang="en-US" b="0" dirty="0" err="1"/>
              <a:t>nya</a:t>
            </a:r>
            <a:r>
              <a:rPr lang="en-US" b="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/>
              <a:t>Nama variable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boleh</a:t>
            </a:r>
            <a:r>
              <a:rPr lang="en-US" b="0" dirty="0"/>
              <a:t> </a:t>
            </a:r>
            <a:r>
              <a:rPr lang="en-US" b="0" dirty="0" err="1"/>
              <a:t>mengandung</a:t>
            </a:r>
            <a:r>
              <a:rPr lang="en-US" b="0" dirty="0"/>
              <a:t> whitespace (space, enter, tab)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boleh</a:t>
            </a:r>
            <a:r>
              <a:rPr lang="en-US" b="0" dirty="0"/>
              <a:t> </a:t>
            </a:r>
            <a:r>
              <a:rPr lang="en-US" b="0" dirty="0" err="1"/>
              <a:t>seluruhnya</a:t>
            </a:r>
            <a:r>
              <a:rPr lang="en-US" b="0" dirty="0"/>
              <a:t> number.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08" y="3284984"/>
            <a:ext cx="4536504" cy="29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883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75600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Kata </a:t>
            </a:r>
            <a:r>
              <a:rPr lang="en-US" dirty="0" err="1">
                <a:solidFill>
                  <a:srgbClr val="0070C0"/>
                </a:solidFill>
              </a:rPr>
              <a:t>kunci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7584" y="2994929"/>
            <a:ext cx="5544616" cy="393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499" y="836712"/>
            <a:ext cx="8123949" cy="2247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 err="1"/>
              <a:t>Sejak</a:t>
            </a:r>
            <a:r>
              <a:rPr lang="en-US" b="0" dirty="0"/>
              <a:t> java </a:t>
            </a:r>
            <a:r>
              <a:rPr lang="en-US" b="0" dirty="0" err="1"/>
              <a:t>versi</a:t>
            </a:r>
            <a:r>
              <a:rPr lang="en-US" b="0" dirty="0"/>
              <a:t> 10, java </a:t>
            </a:r>
            <a:r>
              <a:rPr lang="en-US" b="0" dirty="0" err="1"/>
              <a:t>mendukung</a:t>
            </a:r>
            <a:r>
              <a:rPr lang="en-US" b="0" dirty="0"/>
              <a:t> </a:t>
            </a:r>
            <a:r>
              <a:rPr lang="en-US" b="0" dirty="0" err="1"/>
              <a:t>pembuatan</a:t>
            </a:r>
            <a:r>
              <a:rPr lang="en-US" b="0" dirty="0"/>
              <a:t> variable </a:t>
            </a:r>
            <a:r>
              <a:rPr lang="en-US" b="0" dirty="0" err="1"/>
              <a:t>dengan</a:t>
            </a:r>
            <a:r>
              <a:rPr lang="en-US" b="0" dirty="0"/>
              <a:t> kata </a:t>
            </a:r>
            <a:r>
              <a:rPr lang="en-US" b="0" dirty="0" err="1"/>
              <a:t>kunci</a:t>
            </a:r>
            <a:r>
              <a:rPr lang="en-US" b="0" dirty="0"/>
              <a:t> </a:t>
            </a:r>
            <a:r>
              <a:rPr lang="en-US" dirty="0" err="1"/>
              <a:t>var</a:t>
            </a:r>
            <a:r>
              <a:rPr lang="en-US" dirty="0"/>
              <a:t>, </a:t>
            </a:r>
            <a:r>
              <a:rPr lang="en-US" b="0" dirty="0" err="1"/>
              <a:t>sehingga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perlu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menyebutkan</a:t>
            </a:r>
            <a:r>
              <a:rPr lang="en-US" b="0" dirty="0"/>
              <a:t> </a:t>
            </a:r>
            <a:r>
              <a:rPr lang="en-US" b="0" dirty="0" err="1"/>
              <a:t>tipe</a:t>
            </a:r>
            <a:r>
              <a:rPr lang="en-US" b="0" dirty="0"/>
              <a:t> </a:t>
            </a:r>
            <a:r>
              <a:rPr lang="en-US" b="0" dirty="0" err="1"/>
              <a:t>datanya</a:t>
            </a:r>
            <a:r>
              <a:rPr lang="en-US" b="0" dirty="0"/>
              <a:t>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 err="1"/>
              <a:t>Namun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saat</a:t>
            </a:r>
            <a:r>
              <a:rPr lang="en-US" b="0" dirty="0"/>
              <a:t> </a:t>
            </a:r>
            <a:r>
              <a:rPr lang="en-US" b="0" dirty="0" err="1"/>
              <a:t>menggunakan</a:t>
            </a:r>
            <a:r>
              <a:rPr lang="en-US" b="0" dirty="0"/>
              <a:t> kata </a:t>
            </a:r>
            <a:r>
              <a:rPr lang="en-US" b="0" dirty="0" err="1"/>
              <a:t>kunci</a:t>
            </a:r>
            <a:r>
              <a:rPr lang="en-US" b="0" dirty="0"/>
              <a:t> </a:t>
            </a:r>
            <a:r>
              <a:rPr lang="en-US" b="0" dirty="0" err="1"/>
              <a:t>var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membuat</a:t>
            </a:r>
            <a:r>
              <a:rPr lang="en-US" b="0" dirty="0"/>
              <a:t> variable, </a:t>
            </a:r>
            <a:r>
              <a:rPr lang="en-US" b="0" dirty="0" err="1"/>
              <a:t>harus</a:t>
            </a:r>
            <a:r>
              <a:rPr lang="en-US" b="0" dirty="0"/>
              <a:t> </a:t>
            </a:r>
            <a:r>
              <a:rPr lang="en-US" b="0" dirty="0" err="1"/>
              <a:t>menginisiasi</a:t>
            </a:r>
            <a:r>
              <a:rPr lang="en-US" b="0" dirty="0"/>
              <a:t> value / </a:t>
            </a:r>
            <a:r>
              <a:rPr lang="en-US" b="0" dirty="0" err="1"/>
              <a:t>nilai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variable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langsung</a:t>
            </a:r>
            <a:r>
              <a:rPr lang="en-US" b="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53304"/>
            <a:ext cx="3947092" cy="292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010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75600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Kata </a:t>
            </a:r>
            <a:r>
              <a:rPr lang="en-US" dirty="0" err="1">
                <a:solidFill>
                  <a:srgbClr val="0070C0"/>
                </a:solidFill>
              </a:rPr>
              <a:t>kunci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7584" y="2780928"/>
            <a:ext cx="5544616" cy="3931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Penulisan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499" y="836712"/>
            <a:ext cx="8123949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 err="1"/>
              <a:t>Secara</a:t>
            </a:r>
            <a:r>
              <a:rPr lang="en-US" b="0" dirty="0"/>
              <a:t> default, variable di java </a:t>
            </a:r>
            <a:r>
              <a:rPr lang="en-US" b="0" dirty="0" err="1"/>
              <a:t>bisa</a:t>
            </a:r>
            <a:r>
              <a:rPr lang="en-US" b="0" dirty="0"/>
              <a:t> </a:t>
            </a:r>
            <a:r>
              <a:rPr lang="en-US" b="0" dirty="0" err="1"/>
              <a:t>diubah-ubah</a:t>
            </a:r>
            <a:r>
              <a:rPr lang="en-US" b="0" dirty="0"/>
              <a:t> </a:t>
            </a:r>
            <a:r>
              <a:rPr lang="en-US" b="0" dirty="0" err="1"/>
              <a:t>nilainya</a:t>
            </a:r>
            <a:r>
              <a:rPr lang="en-US" b="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 err="1"/>
              <a:t>Jika</a:t>
            </a:r>
            <a:r>
              <a:rPr lang="en-US" b="0" dirty="0"/>
              <a:t> </a:t>
            </a:r>
            <a:r>
              <a:rPr lang="en-US" b="0" dirty="0" err="1"/>
              <a:t>ingin</a:t>
            </a:r>
            <a:r>
              <a:rPr lang="en-US" b="0" dirty="0"/>
              <a:t> </a:t>
            </a:r>
            <a:r>
              <a:rPr lang="en-US" b="0" dirty="0" err="1"/>
              <a:t>membuat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variable yang </a:t>
            </a:r>
            <a:r>
              <a:rPr lang="en-US" b="0" dirty="0" err="1"/>
              <a:t>datanya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boleh</a:t>
            </a:r>
            <a:r>
              <a:rPr lang="en-US" b="0" dirty="0"/>
              <a:t> </a:t>
            </a:r>
            <a:r>
              <a:rPr lang="en-US" b="0" dirty="0" err="1"/>
              <a:t>diubah</a:t>
            </a:r>
            <a:r>
              <a:rPr lang="en-US" b="0" dirty="0"/>
              <a:t> </a:t>
            </a:r>
            <a:r>
              <a:rPr lang="en-US" b="0" dirty="0" err="1"/>
              <a:t>setelah</a:t>
            </a:r>
            <a:r>
              <a:rPr lang="en-US" b="0" dirty="0"/>
              <a:t> </a:t>
            </a:r>
            <a:r>
              <a:rPr lang="en-US" b="0" dirty="0" err="1"/>
              <a:t>pertama</a:t>
            </a:r>
            <a:r>
              <a:rPr lang="en-US" b="0" dirty="0"/>
              <a:t> kali </a:t>
            </a:r>
            <a:r>
              <a:rPr lang="en-US" b="0" dirty="0" err="1"/>
              <a:t>dibuat</a:t>
            </a:r>
            <a:r>
              <a:rPr lang="en-US" b="0" dirty="0"/>
              <a:t>, </a:t>
            </a:r>
            <a:r>
              <a:rPr lang="en-US" b="0" dirty="0" err="1"/>
              <a:t>kita</a:t>
            </a:r>
            <a:r>
              <a:rPr lang="en-US" b="0" dirty="0"/>
              <a:t> </a:t>
            </a:r>
            <a:r>
              <a:rPr lang="en-US" b="0" dirty="0" err="1"/>
              <a:t>bisa</a:t>
            </a:r>
            <a:r>
              <a:rPr lang="en-US" b="0" dirty="0"/>
              <a:t> </a:t>
            </a:r>
            <a:r>
              <a:rPr lang="en-US" b="0" dirty="0" err="1"/>
              <a:t>menggunakan</a:t>
            </a:r>
            <a:r>
              <a:rPr lang="en-US" b="0" dirty="0"/>
              <a:t> kata </a:t>
            </a:r>
            <a:r>
              <a:rPr lang="en-US" b="0" dirty="0" err="1"/>
              <a:t>kunci</a:t>
            </a:r>
            <a:r>
              <a:rPr lang="en-US" b="0" dirty="0"/>
              <a:t> </a:t>
            </a:r>
            <a:r>
              <a:rPr lang="en-US" dirty="0"/>
              <a:t>final</a:t>
            </a:r>
            <a:r>
              <a:rPr lang="en-US" b="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 err="1"/>
              <a:t>Istilah</a:t>
            </a:r>
            <a:r>
              <a:rPr lang="en-US" b="0" dirty="0"/>
              <a:t> variable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disebut</a:t>
            </a:r>
            <a:r>
              <a:rPr lang="en-US" b="0" dirty="0"/>
              <a:t> juga </a:t>
            </a:r>
            <a:r>
              <a:rPr lang="en-US" dirty="0" err="1"/>
              <a:t>konstan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5688632" cy="3448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6069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D782-3594-4D7E-9026-289FA749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61D1B-EDA5-4714-84B6-37FDD542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376463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java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kata </a:t>
            </a:r>
            <a:r>
              <a:rPr lang="en-US" dirty="0" err="1"/>
              <a:t>berikut</a:t>
            </a:r>
            <a:r>
              <a:rPr lang="en-US" dirty="0"/>
              <a:t>: </a:t>
            </a:r>
            <a:r>
              <a:rPr lang="en-US" dirty="0" err="1"/>
              <a:t>Universitas</a:t>
            </a:r>
            <a:r>
              <a:rPr lang="en-US" dirty="0"/>
              <a:t>, Bina, </a:t>
            </a:r>
            <a:r>
              <a:rPr lang="en-US" dirty="0" err="1"/>
              <a:t>Bangsa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 err="1"/>
              <a:t>Universitas</a:t>
            </a:r>
            <a:r>
              <a:rPr lang="en-US" dirty="0"/>
              <a:t> Bina </a:t>
            </a:r>
            <a:r>
              <a:rPr lang="en-US" dirty="0" err="1"/>
              <a:t>Bangsa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Alamat: Jl. Raya </a:t>
            </a:r>
            <a:r>
              <a:rPr lang="en-US" dirty="0" err="1"/>
              <a:t>Serang</a:t>
            </a:r>
            <a:r>
              <a:rPr lang="en-US" dirty="0"/>
              <a:t> - Jakarta Km. 3 No. 1B </a:t>
            </a:r>
          </a:p>
          <a:p>
            <a:pPr marL="914400" lvl="1" indent="-457200">
              <a:buAutoNum type="arabicPeriod"/>
            </a:pPr>
            <a:r>
              <a:rPr lang="en-US" dirty="0"/>
              <a:t>KOTA SERANG</a:t>
            </a:r>
          </a:p>
          <a:p>
            <a:pPr marL="914400" lvl="1" indent="-457200">
              <a:buAutoNum type="arabicPeriod"/>
            </a:pPr>
            <a:r>
              <a:rPr lang="en-US" dirty="0"/>
              <a:t>No </a:t>
            </a:r>
            <a:r>
              <a:rPr lang="en-US" dirty="0" err="1"/>
              <a:t>Tlp</a:t>
            </a:r>
            <a:r>
              <a:rPr lang="en-US" dirty="0"/>
              <a:t>: 0254 220158</a:t>
            </a:r>
          </a:p>
          <a:p>
            <a:pPr marL="457200" indent="-457200">
              <a:buAutoNum type="arabicPeriod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java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914400" lvl="1" indent="-457200">
              <a:buAutoNum type="arabicPeriod"/>
            </a:pPr>
            <a:r>
              <a:rPr lang="en-US" dirty="0"/>
              <a:t>KOTA SERANG</a:t>
            </a:r>
          </a:p>
          <a:p>
            <a:pPr marL="914400" lvl="1" indent="-457200">
              <a:buAutoNum type="arabicPeriod"/>
            </a:pPr>
            <a:r>
              <a:rPr lang="en-US" dirty="0"/>
              <a:t>A         </a:t>
            </a:r>
          </a:p>
          <a:p>
            <a:pPr marL="914400" lvl="1" indent="-457200">
              <a:buAutoNum type="arabicPeriod"/>
            </a:pPr>
            <a:r>
              <a:rPr lang="en-US" dirty="0"/>
              <a:t>MAHASISWA</a:t>
            </a:r>
          </a:p>
          <a:p>
            <a:pPr marL="914400" lvl="1" indent="-457200">
              <a:buAutoNum type="arabicPeriod"/>
            </a:pPr>
            <a:r>
              <a:rPr lang="en-US" dirty="0"/>
              <a:t>I           N</a:t>
            </a:r>
          </a:p>
          <a:p>
            <a:pPr marL="914400" lvl="1" indent="-457200">
              <a:buAutoNum type="arabicPeriod"/>
            </a:pPr>
            <a:r>
              <a:rPr lang="en-US" dirty="0"/>
              <a:t>            D</a:t>
            </a:r>
          </a:p>
          <a:p>
            <a:pPr marL="914400" lvl="1" indent="-457200">
              <a:buAutoNum type="arabicPeriod"/>
            </a:pPr>
            <a:r>
              <a:rPr lang="en-US" dirty="0"/>
              <a:t>            O</a:t>
            </a:r>
          </a:p>
          <a:p>
            <a:pPr marL="914400" lvl="1" indent="-457200">
              <a:buAutoNum type="arabicPeriod"/>
            </a:pPr>
            <a:r>
              <a:rPr lang="en-US" dirty="0"/>
              <a:t>            N E S I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2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/>
          <a:lstStyle/>
          <a:p>
            <a:r>
              <a:rPr lang="en-US" dirty="0" err="1"/>
              <a:t>Sejarah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581128"/>
            <a:ext cx="8219256" cy="167639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 err="1"/>
              <a:t>Saat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perusahaan</a:t>
            </a:r>
            <a:r>
              <a:rPr lang="en-US" b="0" dirty="0"/>
              <a:t> Sun Microsystem </a:t>
            </a:r>
            <a:r>
              <a:rPr lang="en-US" b="0" dirty="0" err="1"/>
              <a:t>sudah</a:t>
            </a:r>
            <a:r>
              <a:rPr lang="en-US" b="0" dirty="0"/>
              <a:t> </a:t>
            </a:r>
            <a:r>
              <a:rPr lang="en-US" b="0" dirty="0" err="1"/>
              <a:t>dibeli</a:t>
            </a:r>
            <a:r>
              <a:rPr lang="en-US" b="0" dirty="0"/>
              <a:t> Oracle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/>
              <a:t>Java </a:t>
            </a:r>
            <a:r>
              <a:rPr lang="en-US" b="0" dirty="0" err="1"/>
              <a:t>dikenal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dirty="0"/>
              <a:t>write once</a:t>
            </a:r>
            <a:r>
              <a:rPr lang="en-US" b="0" dirty="0"/>
              <a:t>, </a:t>
            </a:r>
            <a:r>
              <a:rPr lang="en-US" dirty="0"/>
              <a:t>Run Anywhere </a:t>
            </a:r>
            <a:r>
              <a:rPr lang="en-US" b="0" dirty="0" err="1"/>
              <a:t>karena</a:t>
            </a:r>
            <a:r>
              <a:rPr lang="en-US" b="0" dirty="0"/>
              <a:t> binary Java di generate </a:t>
            </a:r>
            <a:r>
              <a:rPr lang="en-US" b="0" dirty="0" err="1"/>
              <a:t>secara</a:t>
            </a:r>
            <a:r>
              <a:rPr lang="en-US" b="0" dirty="0"/>
              <a:t> </a:t>
            </a:r>
            <a:r>
              <a:rPr lang="en-US" b="0" dirty="0" err="1"/>
              <a:t>inpenden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mampu</a:t>
            </a:r>
            <a:r>
              <a:rPr lang="en-US" b="0" dirty="0"/>
              <a:t> </a:t>
            </a:r>
            <a:r>
              <a:rPr lang="en-US" b="0" dirty="0" err="1"/>
              <a:t>berjalan</a:t>
            </a:r>
            <a:r>
              <a:rPr lang="en-US" b="0" dirty="0"/>
              <a:t> di Java Virtual Machine (</a:t>
            </a:r>
            <a:r>
              <a:rPr lang="en-US" dirty="0"/>
              <a:t>JVM</a:t>
            </a:r>
            <a:r>
              <a:rPr lang="en-US" b="0" dirty="0"/>
              <a:t>) yang </a:t>
            </a:r>
            <a:r>
              <a:rPr lang="en-US" b="0" dirty="0" err="1"/>
              <a:t>terinstal</a:t>
            </a:r>
            <a:r>
              <a:rPr lang="en-US" b="0" dirty="0"/>
              <a:t> </a:t>
            </a:r>
            <a:r>
              <a:rPr lang="en-US" b="0" dirty="0" err="1"/>
              <a:t>diberbagai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Operasi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James Gosling - founder of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0648"/>
            <a:ext cx="20193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124744"/>
            <a:ext cx="6336704" cy="2520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u="sng" dirty="0">
                <a:hlinkClick r:id="rId3"/>
              </a:rPr>
              <a:t>James Gosling</a:t>
            </a:r>
            <a:r>
              <a:rPr lang="en-US" dirty="0"/>
              <a:t>, Mike Sheridan</a:t>
            </a:r>
            <a:r>
              <a:rPr lang="en-US" b="0" dirty="0"/>
              <a:t>, and </a:t>
            </a:r>
            <a:r>
              <a:rPr lang="en-US" dirty="0"/>
              <a:t>Patrick Naughton</a:t>
            </a:r>
            <a:r>
              <a:rPr lang="en-US" b="0" dirty="0"/>
              <a:t>, </a:t>
            </a:r>
            <a:r>
              <a:rPr lang="en-US" b="0" dirty="0" err="1"/>
              <a:t>memulai</a:t>
            </a:r>
            <a:r>
              <a:rPr lang="en-US" b="0" dirty="0"/>
              <a:t> project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Juni</a:t>
            </a:r>
            <a:r>
              <a:rPr lang="en-US" b="0" dirty="0"/>
              <a:t> 1991. sun engineers </a:t>
            </a:r>
            <a:r>
              <a:rPr lang="en-US" b="0" dirty="0" err="1"/>
              <a:t>menyebutnya</a:t>
            </a:r>
            <a:r>
              <a:rPr lang="en-US" b="0" dirty="0"/>
              <a:t> </a:t>
            </a:r>
            <a:r>
              <a:rPr lang="en-US" dirty="0"/>
              <a:t>Green Team</a:t>
            </a:r>
            <a:r>
              <a:rPr lang="en-US" b="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/>
              <a:t>Nama </a:t>
            </a:r>
            <a:r>
              <a:rPr lang="en-US" b="0" dirty="0" err="1"/>
              <a:t>Pertama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Greentalk</a:t>
            </a:r>
            <a:r>
              <a:rPr lang="en-US" b="0" dirty="0"/>
              <a:t> (.</a:t>
            </a:r>
            <a:r>
              <a:rPr lang="en-US" b="0" dirty="0" err="1"/>
              <a:t>gt</a:t>
            </a:r>
            <a:r>
              <a:rPr lang="en-US" b="0" dirty="0"/>
              <a:t>), </a:t>
            </a:r>
            <a:r>
              <a:rPr lang="en-US" b="0" dirty="0" err="1"/>
              <a:t>kemudian</a:t>
            </a:r>
            <a:r>
              <a:rPr lang="en-US" b="0" dirty="0"/>
              <a:t> </a:t>
            </a:r>
            <a:r>
              <a:rPr lang="en-US" b="0" dirty="0" err="1"/>
              <a:t>menjadi</a:t>
            </a:r>
            <a:r>
              <a:rPr lang="en-US" b="0" dirty="0"/>
              <a:t> Oak,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/>
              <a:t>1995 Oak </a:t>
            </a:r>
            <a:r>
              <a:rPr lang="en-US" b="0" dirty="0" err="1"/>
              <a:t>diganti</a:t>
            </a:r>
            <a:r>
              <a:rPr lang="en-US" b="0" dirty="0"/>
              <a:t> </a:t>
            </a:r>
            <a:r>
              <a:rPr lang="en-US" b="0" dirty="0" err="1"/>
              <a:t>menjadi</a:t>
            </a:r>
            <a:r>
              <a:rPr lang="en-US" b="0" dirty="0"/>
              <a:t> Java </a:t>
            </a:r>
            <a:r>
              <a:rPr lang="en-US" b="0" dirty="0" err="1"/>
              <a:t>sampai</a:t>
            </a:r>
            <a:r>
              <a:rPr lang="en-US" b="0" dirty="0"/>
              <a:t> </a:t>
            </a:r>
            <a:r>
              <a:rPr lang="en-US" b="0" dirty="0" err="1"/>
              <a:t>saat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endParaRPr lang="en-US" b="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/>
              <a:t>Java </a:t>
            </a:r>
            <a:r>
              <a:rPr lang="en-US" b="0" dirty="0" err="1"/>
              <a:t>Terinspirasi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pulau</a:t>
            </a:r>
            <a:r>
              <a:rPr lang="en-US" b="0" dirty="0"/>
              <a:t> di </a:t>
            </a:r>
            <a:r>
              <a:rPr lang="en-US" b="0" dirty="0" err="1"/>
              <a:t>indonesia</a:t>
            </a:r>
            <a:r>
              <a:rPr lang="en-US" b="0" dirty="0"/>
              <a:t> </a:t>
            </a:r>
            <a:r>
              <a:rPr lang="en-US" b="0" dirty="0" err="1"/>
              <a:t>yaitu</a:t>
            </a:r>
            <a:r>
              <a:rPr lang="en-US" b="0" dirty="0"/>
              <a:t> </a:t>
            </a:r>
            <a:r>
              <a:rPr lang="en-US" b="0" dirty="0" err="1"/>
              <a:t>jawa</a:t>
            </a:r>
            <a:r>
              <a:rPr lang="en-US" b="0" dirty="0"/>
              <a:t>,</a:t>
            </a:r>
            <a:endParaRPr lang="en-US" dirty="0"/>
          </a:p>
          <a:p>
            <a:endParaRPr lang="en-US" dirty="0"/>
          </a:p>
        </p:txBody>
      </p:sp>
      <p:pic>
        <p:nvPicPr>
          <p:cNvPr id="1030" name="Picture 6" descr="java-coffee-cup-logo - blockachain.g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73462"/>
            <a:ext cx="1803276" cy="180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7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272027"/>
            <a:ext cx="8219256" cy="1676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/>
              <a:t>Java </a:t>
            </a:r>
            <a:r>
              <a:rPr lang="en-US" b="0" dirty="0" err="1"/>
              <a:t>Standart</a:t>
            </a:r>
            <a:r>
              <a:rPr lang="en-US" b="0" dirty="0"/>
              <a:t> Edition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/>
              <a:t>Java Enterprise Edition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0" dirty="0"/>
              <a:t>Java Micro Edition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3528" y="263915"/>
            <a:ext cx="5791200" cy="756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teknologi</a:t>
            </a:r>
            <a:r>
              <a:rPr lang="en-US" dirty="0"/>
              <a:t> java</a:t>
            </a:r>
          </a:p>
        </p:txBody>
      </p:sp>
    </p:spTree>
    <p:extLst>
      <p:ext uri="{BB962C8B-B14F-4D97-AF65-F5344CB8AC3E}">
        <p14:creationId xmlns:p14="http://schemas.microsoft.com/office/powerpoint/2010/main" val="163012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/>
          <a:lstStyle/>
          <a:p>
            <a:r>
              <a:rPr lang="en-US" dirty="0" err="1"/>
              <a:t>Versi</a:t>
            </a:r>
            <a:r>
              <a:rPr lang="en-US" dirty="0"/>
              <a:t> java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3259807" cy="459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923" y="1297652"/>
            <a:ext cx="4509533" cy="4723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42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11161"/>
            <a:ext cx="5791200" cy="756002"/>
          </a:xfrm>
        </p:spPr>
        <p:txBody>
          <a:bodyPr/>
          <a:lstStyle/>
          <a:p>
            <a:r>
              <a:rPr lang="en-US" dirty="0" err="1"/>
              <a:t>teknologi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256" y="2420888"/>
            <a:ext cx="7620000" cy="15841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JRE </a:t>
            </a:r>
            <a:r>
              <a:rPr lang="en-US" dirty="0" err="1"/>
              <a:t>adalah</a:t>
            </a:r>
            <a:r>
              <a:rPr lang="en-US" dirty="0"/>
              <a:t> Java Runtime Environment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JDK </a:t>
            </a:r>
            <a:r>
              <a:rPr lang="en-US" dirty="0" err="1"/>
              <a:t>adalah</a:t>
            </a:r>
            <a:r>
              <a:rPr lang="en-US" dirty="0"/>
              <a:t> Java Development Kit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JVM </a:t>
            </a:r>
            <a:r>
              <a:rPr lang="en-US" dirty="0" err="1"/>
              <a:t>adalah</a:t>
            </a:r>
            <a:r>
              <a:rPr lang="en-US" dirty="0"/>
              <a:t> Java Virtual Machine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75656" y="1196752"/>
            <a:ext cx="5791200" cy="756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00B0F0"/>
                </a:solidFill>
              </a:rPr>
              <a:t>Jdk</a:t>
            </a:r>
            <a:r>
              <a:rPr lang="en-US" dirty="0">
                <a:solidFill>
                  <a:srgbClr val="00B0F0"/>
                </a:solidFill>
              </a:rPr>
              <a:t>, JRE, JVM</a:t>
            </a:r>
          </a:p>
        </p:txBody>
      </p:sp>
    </p:spTree>
    <p:extLst>
      <p:ext uri="{BB962C8B-B14F-4D97-AF65-F5344CB8AC3E}">
        <p14:creationId xmlns:p14="http://schemas.microsoft.com/office/powerpoint/2010/main" val="364677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750"/>
            <a:ext cx="7427168" cy="611986"/>
          </a:xfrm>
        </p:spPr>
        <p:txBody>
          <a:bodyPr>
            <a:normAutofit fontScale="90000"/>
          </a:bodyPr>
          <a:lstStyle/>
          <a:p>
            <a:r>
              <a:rPr lang="en-US" dirty="0"/>
              <a:t>Proses development java</a:t>
            </a:r>
          </a:p>
        </p:txBody>
      </p:sp>
      <p:sp>
        <p:nvSpPr>
          <p:cNvPr id="4" name="Round Diagonal Corner Rectangle 3"/>
          <p:cNvSpPr/>
          <p:nvPr/>
        </p:nvSpPr>
        <p:spPr>
          <a:xfrm>
            <a:off x="611560" y="1916832"/>
            <a:ext cx="3384376" cy="76348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JDK</a:t>
            </a:r>
          </a:p>
          <a:p>
            <a:pPr algn="ctr"/>
            <a:r>
              <a:rPr lang="en-US" dirty="0"/>
              <a:t>Java Development Kit</a:t>
            </a:r>
          </a:p>
        </p:txBody>
      </p:sp>
      <p:sp>
        <p:nvSpPr>
          <p:cNvPr id="5" name="Round Diagonal Corner Rectangle 4"/>
          <p:cNvSpPr/>
          <p:nvPr/>
        </p:nvSpPr>
        <p:spPr>
          <a:xfrm>
            <a:off x="4716016" y="1916832"/>
            <a:ext cx="3384376" cy="76348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</a:p>
          <a:p>
            <a:pPr algn="ctr"/>
            <a:r>
              <a:rPr lang="en-US" dirty="0"/>
              <a:t>Java Virtual Machine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467544" y="4631867"/>
            <a:ext cx="2016224" cy="9726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Kode</a:t>
            </a:r>
            <a:r>
              <a:rPr lang="en-US" dirty="0"/>
              <a:t> Java</a:t>
            </a:r>
          </a:p>
          <a:p>
            <a:pPr algn="ctr"/>
            <a:r>
              <a:rPr lang="en-US" dirty="0"/>
              <a:t>(File.java)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3491880" y="4631867"/>
            <a:ext cx="2016224" cy="9726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Binary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File.class</a:t>
            </a:r>
            <a:r>
              <a:rPr lang="en-US" dirty="0"/>
              <a:t>)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6516216" y="4631867"/>
            <a:ext cx="2016224" cy="97268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Archive</a:t>
            </a:r>
          </a:p>
          <a:p>
            <a:pPr algn="ctr"/>
            <a:r>
              <a:rPr lang="en-US" dirty="0"/>
              <a:t>(File.jar)</a:t>
            </a:r>
          </a:p>
        </p:txBody>
      </p:sp>
      <p:sp>
        <p:nvSpPr>
          <p:cNvPr id="9" name="Down Arrow 8"/>
          <p:cNvSpPr/>
          <p:nvPr/>
        </p:nvSpPr>
        <p:spPr>
          <a:xfrm>
            <a:off x="899592" y="2680320"/>
            <a:ext cx="288032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483768" y="4941168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544108" y="4941168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716016" y="2680320"/>
            <a:ext cx="288032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804248" y="2680320"/>
            <a:ext cx="288032" cy="182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22957" y="341005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66292" y="4633391"/>
            <a:ext cx="104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8104" y="4633391"/>
            <a:ext cx="104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92578" y="338820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4948" y="341005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98420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00018"/>
          </a:xfrm>
        </p:spPr>
        <p:txBody>
          <a:bodyPr/>
          <a:lstStyle/>
          <a:p>
            <a:r>
              <a:rPr lang="en-US" dirty="0"/>
              <a:t>Install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/>
              <a:t>OpenJDK</a:t>
            </a:r>
            <a:endParaRPr lang="en-US" dirty="0"/>
          </a:p>
          <a:p>
            <a:r>
              <a:rPr lang="en-US" dirty="0"/>
              <a:t>	Download JDK </a:t>
            </a:r>
            <a:r>
              <a:rPr lang="en-US" dirty="0" err="1"/>
              <a:t>disini</a:t>
            </a:r>
            <a:r>
              <a:rPr lang="en-US" dirty="0"/>
              <a:t>: https://jdk.java.net/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Extract file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didownload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folder java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Setting Path system environment variable </a:t>
            </a:r>
            <a:r>
              <a:rPr lang="en-US" dirty="0" err="1"/>
              <a:t>untuk</a:t>
            </a:r>
            <a:r>
              <a:rPr lang="en-US" dirty="0"/>
              <a:t> SO windows: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err="1"/>
              <a:t>Buka</a:t>
            </a:r>
            <a:r>
              <a:rPr lang="en-US" dirty="0"/>
              <a:t> control panel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menu: </a:t>
            </a:r>
            <a:r>
              <a:rPr lang="en-US" b="1" dirty="0"/>
              <a:t>System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356702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003232" cy="972026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Install java: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75829"/>
            <a:ext cx="3446959" cy="390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7620000" cy="5760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SETTING SYSTEM ENVIRONMENT VARIABLE PATH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202935"/>
            <a:ext cx="61912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74940"/>
            <a:ext cx="4155951" cy="395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572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993</TotalTime>
  <Words>900</Words>
  <Application>Microsoft Office PowerPoint</Application>
  <PresentationFormat>On-screen Show (4:3)</PresentationFormat>
  <Paragraphs>138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Arial Black</vt:lpstr>
      <vt:lpstr>Wingdings</vt:lpstr>
      <vt:lpstr>Essential</vt:lpstr>
      <vt:lpstr>PEMROGRAMAN LANJUTAN (PBO.2)</vt:lpstr>
      <vt:lpstr>APA ITU JAVA…?</vt:lpstr>
      <vt:lpstr>Sejarah java</vt:lpstr>
      <vt:lpstr>PowerPoint Presentation</vt:lpstr>
      <vt:lpstr>Versi java</vt:lpstr>
      <vt:lpstr>teknologi java</vt:lpstr>
      <vt:lpstr>Proses development java</vt:lpstr>
      <vt:lpstr>Install java</vt:lpstr>
      <vt:lpstr>  Install java: </vt:lpstr>
      <vt:lpstr>  Install java: </vt:lpstr>
      <vt:lpstr>  Install java: </vt:lpstr>
      <vt:lpstr>Test installasi</vt:lpstr>
      <vt:lpstr>INSTALL IDE INTELIJ IDEA</vt:lpstr>
      <vt:lpstr>Tipe data number</vt:lpstr>
      <vt:lpstr>Tipe data number</vt:lpstr>
      <vt:lpstr>Tipe data number</vt:lpstr>
      <vt:lpstr>Tipe data number</vt:lpstr>
      <vt:lpstr>Tipe data CHARACTER</vt:lpstr>
      <vt:lpstr>Tipe data boolean</vt:lpstr>
      <vt:lpstr>Tipe data String</vt:lpstr>
      <vt:lpstr>Tipe data String</vt:lpstr>
      <vt:lpstr>variable</vt:lpstr>
      <vt:lpstr>Kata kunci var</vt:lpstr>
      <vt:lpstr>Kata kunci final</vt:lpstr>
      <vt:lpstr>Tugas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LANJUTAN 2</dc:title>
  <dc:creator>ismail - [2010]</dc:creator>
  <cp:lastModifiedBy>PC</cp:lastModifiedBy>
  <cp:revision>57</cp:revision>
  <dcterms:created xsi:type="dcterms:W3CDTF">2022-03-26T10:15:01Z</dcterms:created>
  <dcterms:modified xsi:type="dcterms:W3CDTF">2025-03-11T07:59:27Z</dcterms:modified>
</cp:coreProperties>
</file>